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3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67" r:id="rId5"/>
  </p:sldMasterIdLst>
  <p:notesMasterIdLst>
    <p:notesMasterId r:id="rId33"/>
  </p:notesMasterIdLst>
  <p:sldIdLst>
    <p:sldId id="256" r:id="rId6"/>
    <p:sldId id="853" r:id="rId7"/>
    <p:sldId id="2612" r:id="rId8"/>
    <p:sldId id="2614" r:id="rId9"/>
    <p:sldId id="2648" r:id="rId10"/>
    <p:sldId id="2644" r:id="rId11"/>
    <p:sldId id="2634" r:id="rId12"/>
    <p:sldId id="2639" r:id="rId13"/>
    <p:sldId id="2650" r:id="rId14"/>
    <p:sldId id="2633" r:id="rId15"/>
    <p:sldId id="1173" r:id="rId16"/>
    <p:sldId id="2636" r:id="rId17"/>
    <p:sldId id="2632" r:id="rId18"/>
    <p:sldId id="2615" r:id="rId19"/>
    <p:sldId id="2642" r:id="rId20"/>
    <p:sldId id="2646" r:id="rId21"/>
    <p:sldId id="2645" r:id="rId22"/>
    <p:sldId id="2613" r:id="rId23"/>
    <p:sldId id="2649" r:id="rId24"/>
    <p:sldId id="2635" r:id="rId25"/>
    <p:sldId id="2626" r:id="rId26"/>
    <p:sldId id="2647" r:id="rId27"/>
    <p:sldId id="2630" r:id="rId28"/>
    <p:sldId id="2651" r:id="rId29"/>
    <p:sldId id="2641" r:id="rId30"/>
    <p:sldId id="2629" r:id="rId31"/>
    <p:sldId id="73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0" userDrawn="1">
          <p15:clr>
            <a:srgbClr val="A4A3A4"/>
          </p15:clr>
        </p15:guide>
        <p15:guide id="2" pos="347" userDrawn="1">
          <p15:clr>
            <a:srgbClr val="A4A3A4"/>
          </p15:clr>
        </p15:guide>
        <p15:guide id="3" pos="7320" userDrawn="1">
          <p15:clr>
            <a:srgbClr val="A4A3A4"/>
          </p15:clr>
        </p15:guide>
        <p15:guide id="4" orient="horz" pos="37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tik Agrawal" initials="Pratik" lastIdx="2" clrIdx="0">
    <p:extLst>
      <p:ext uri="{19B8F6BF-5375-455C-9EA6-DF929625EA0E}">
        <p15:presenceInfo xmlns:p15="http://schemas.microsoft.com/office/powerpoint/2012/main" userId="Pratik Agrawal" providerId="None"/>
      </p:ext>
    </p:extLst>
  </p:cmAuthor>
  <p:cmAuthor id="2" name="Ankit Khandelwal" initials="AK" lastIdx="25" clrIdx="1">
    <p:extLst>
      <p:ext uri="{19B8F6BF-5375-455C-9EA6-DF929625EA0E}">
        <p15:presenceInfo xmlns:p15="http://schemas.microsoft.com/office/powerpoint/2012/main" userId="Ankit Khandelwal" providerId="None"/>
      </p:ext>
    </p:extLst>
  </p:cmAuthor>
  <p:cmAuthor id="3" name="Tanvi Mandloi" initials="TM" lastIdx="1" clrIdx="2">
    <p:extLst>
      <p:ext uri="{19B8F6BF-5375-455C-9EA6-DF929625EA0E}">
        <p15:presenceInfo xmlns:p15="http://schemas.microsoft.com/office/powerpoint/2012/main" userId="Tanvi Mandloi" providerId="None"/>
      </p:ext>
    </p:extLst>
  </p:cmAuthor>
  <p:cmAuthor id="4" name="Raksha Khanna" initials="RK" lastIdx="1" clrIdx="3">
    <p:extLst>
      <p:ext uri="{19B8F6BF-5375-455C-9EA6-DF929625EA0E}">
        <p15:presenceInfo xmlns:p15="http://schemas.microsoft.com/office/powerpoint/2012/main" userId="S::raksha.khanna@affineanalytics.com::5b1e0520-3712-4db9-9f3b-0beff6431cf9" providerId="AD"/>
      </p:ext>
    </p:extLst>
  </p:cmAuthor>
  <p:cmAuthor id="5" name="Rwit Chakravorty" initials="RC" lastIdx="4" clrIdx="4">
    <p:extLst>
      <p:ext uri="{19B8F6BF-5375-455C-9EA6-DF929625EA0E}">
        <p15:presenceInfo xmlns:p15="http://schemas.microsoft.com/office/powerpoint/2012/main" userId="S::rwit.chakravorty@affineanalytics.com::f2d667e1-ddbe-4f62-9517-abad4a925698" providerId="AD"/>
      </p:ext>
    </p:extLst>
  </p:cmAuthor>
  <p:cmAuthor id="6" name="Rachit Gulati" initials="RG" lastIdx="14" clrIdx="5">
    <p:extLst>
      <p:ext uri="{19B8F6BF-5375-455C-9EA6-DF929625EA0E}">
        <p15:presenceInfo xmlns:p15="http://schemas.microsoft.com/office/powerpoint/2012/main" userId="S::rachit.gulati@affineanalytics.com::2fea6411-b2d6-4342-903e-ce6cfc8e9ca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42D"/>
    <a:srgbClr val="92D050"/>
    <a:srgbClr val="7F7F7F"/>
    <a:srgbClr val="6E578F"/>
    <a:srgbClr val="00B0F0"/>
    <a:srgbClr val="0070C0"/>
    <a:srgbClr val="FFC000"/>
    <a:srgbClr val="EB6425"/>
    <a:srgbClr val="0088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4" autoAdjust="0"/>
    <p:restoredTop sz="89764" autoAdjust="0"/>
  </p:normalViewPr>
  <p:slideViewPr>
    <p:cSldViewPr snapToGrid="0">
      <p:cViewPr varScale="1">
        <p:scale>
          <a:sx n="72" d="100"/>
          <a:sy n="72" d="100"/>
        </p:scale>
        <p:origin x="606" y="66"/>
      </p:cViewPr>
      <p:guideLst>
        <p:guide orient="horz" pos="550"/>
        <p:guide pos="347"/>
        <p:guide pos="7320"/>
        <p:guide orient="horz" pos="3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0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tin\AppData\Local\Microsoft\Windows\INetCache\Content.Outlook\SLYZXRNS\EDA_final_variables_2W%20(003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tin\AppData\Local\Microsoft\Windows\INetCache\Content.Outlook\SLYZXRNS\EDA_final_variables_2W%20(003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tin\AppData\Local\Microsoft\Windows\INetCache\Content.Outlook\SLYZXRNS\EDA_final_variables_2W%20(003)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tin\AppData\Local\Microsoft\Windows\INetCache\Content.Outlook\SLYZXRNS\EDA_final_variables_2W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tin\AppData\Local\Microsoft\Windows\INetCache\Content.Outlook\SLYZXRNS\EDA_final_variables_2W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tin\AppData\Local\Microsoft\Windows\INetCache\Content.Outlook\SLYZXRNS\EDA_final_variables_2W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tin\AppData\Local\Microsoft\Windows\INetCache\Content.Outlook\SLYZXRNS\EDA_final_variables_2W%20(003)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tin\AppData\Local\Microsoft\Windows\INetCache\Content.Outlook\SLYZXRNS\EDA_final_variables_2W%20(003)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tin\AppData\Local\Microsoft\Windows\INetCache\Content.Outlook\SLYZXRNS\EDA_final_variables_2W%20(003)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tin\AppData\Local\Microsoft\Windows\INetCache\Content.Outlook\SLYZXRNS\EDA_final_variables_2W%20(003)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1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2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tin\AppData\Local\Microsoft\Windows\INetCache\Content.Outlook\SLYZXRNS\EDA_final_variables_2W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tin\AppData\Local\Microsoft\Windows\INetCache\Content.Outlook\SLYZXRNS\EDA_final_variables_2W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tin\AppData\Local\Microsoft\Windows\INetCache\Content.Outlook\SLYZXRNS\EDA_final_variables_2W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tin\AppData\Local\Microsoft\Windows\INetCache\Content.Outlook\SLYZXRNS\EDA_final_variables_2W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0" i="0" baseline="0">
                <a:effectLst/>
              </a:rPr>
              <a:t>Normalized Coefficient</a:t>
            </a:r>
            <a:endParaRPr lang="en-IN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Sheet1!$Y$2:$Y$11</c:f>
              <c:strCache>
                <c:ptCount val="10"/>
                <c:pt idx="0">
                  <c:v>Sasonality Index</c:v>
                </c:pt>
                <c:pt idx="1">
                  <c:v>CPI-IW: Auto-rickshaw charges: Base year 2001</c:v>
                </c:pt>
                <c:pt idx="2">
                  <c:v>Negative Events</c:v>
                </c:pt>
                <c:pt idx="3">
                  <c:v>PMI</c:v>
                </c:pt>
                <c:pt idx="4">
                  <c:v>Domestic sales: Buses lead3</c:v>
                </c:pt>
                <c:pt idx="5">
                  <c:v>Domestic cargo/freight handled</c:v>
                </c:pt>
                <c:pt idx="6">
                  <c:v>Vehicle Loans lead3</c:v>
                </c:pt>
                <c:pt idx="7">
                  <c:v>Infra Index lead5 cube</c:v>
                </c:pt>
                <c:pt idx="8">
                  <c:v>Positive Events</c:v>
                </c:pt>
                <c:pt idx="9">
                  <c:v>Industrial Production</c:v>
                </c:pt>
              </c:strCache>
            </c:strRef>
          </c:cat>
          <c:val>
            <c:numRef>
              <c:f>Sheet1!$Z$2:$Z$11</c:f>
              <c:numCache>
                <c:formatCode>General</c:formatCode>
                <c:ptCount val="10"/>
                <c:pt idx="0">
                  <c:v>0.2364</c:v>
                </c:pt>
                <c:pt idx="1">
                  <c:v>0.42220000000000002</c:v>
                </c:pt>
                <c:pt idx="2">
                  <c:v>-0.18379999999999999</c:v>
                </c:pt>
                <c:pt idx="3">
                  <c:v>0.13020000000000001</c:v>
                </c:pt>
                <c:pt idx="4">
                  <c:v>-9.9199999999999997E-2</c:v>
                </c:pt>
                <c:pt idx="5">
                  <c:v>0.19009999999999999</c:v>
                </c:pt>
                <c:pt idx="6">
                  <c:v>0.25040000000000001</c:v>
                </c:pt>
                <c:pt idx="7">
                  <c:v>9.8699999999999996E-2</c:v>
                </c:pt>
                <c:pt idx="8">
                  <c:v>3.5000000000000003E-2</c:v>
                </c:pt>
                <c:pt idx="9">
                  <c:v>2.4799999999999999E-2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5F-4F02-A65A-1978D02215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02822976"/>
        <c:axId val="1395342992"/>
      </c:barChart>
      <c:catAx>
        <c:axId val="1402822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342992"/>
        <c:crosses val="autoZero"/>
        <c:auto val="1"/>
        <c:lblAlgn val="ctr"/>
        <c:lblOffset val="100"/>
        <c:noMultiLvlLbl val="0"/>
      </c:catAx>
      <c:valAx>
        <c:axId val="1395342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2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2822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'Infra Index_lag5_cube'!$B$1</c:f>
              <c:strCache>
                <c:ptCount val="1"/>
                <c:pt idx="0">
                  <c:v>Infra Index_lag5_cube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'Infra Index_lag5_cube'!$A$2:$A$113</c:f>
              <c:strCache>
                <c:ptCount val="112"/>
                <c:pt idx="0">
                  <c:v>2010-07</c:v>
                </c:pt>
                <c:pt idx="1">
                  <c:v>2010-08</c:v>
                </c:pt>
                <c:pt idx="2">
                  <c:v>2010-09</c:v>
                </c:pt>
                <c:pt idx="3">
                  <c:v>2010-10</c:v>
                </c:pt>
                <c:pt idx="4">
                  <c:v>2010-11</c:v>
                </c:pt>
                <c:pt idx="5">
                  <c:v>2010-12</c:v>
                </c:pt>
                <c:pt idx="6">
                  <c:v>2011-01</c:v>
                </c:pt>
                <c:pt idx="7">
                  <c:v>2011-02</c:v>
                </c:pt>
                <c:pt idx="8">
                  <c:v>2011-03</c:v>
                </c:pt>
                <c:pt idx="9">
                  <c:v>2011-04</c:v>
                </c:pt>
                <c:pt idx="10">
                  <c:v>2011-05</c:v>
                </c:pt>
                <c:pt idx="11">
                  <c:v>2011-06</c:v>
                </c:pt>
                <c:pt idx="12">
                  <c:v>2011-07</c:v>
                </c:pt>
                <c:pt idx="13">
                  <c:v>2011-08</c:v>
                </c:pt>
                <c:pt idx="14">
                  <c:v>2011-09</c:v>
                </c:pt>
                <c:pt idx="15">
                  <c:v>2011-10</c:v>
                </c:pt>
                <c:pt idx="16">
                  <c:v>2011-11</c:v>
                </c:pt>
                <c:pt idx="17">
                  <c:v>2011-12</c:v>
                </c:pt>
                <c:pt idx="18">
                  <c:v>2012-01</c:v>
                </c:pt>
                <c:pt idx="19">
                  <c:v>2012-02</c:v>
                </c:pt>
                <c:pt idx="20">
                  <c:v>2012-03</c:v>
                </c:pt>
                <c:pt idx="21">
                  <c:v>2012-04</c:v>
                </c:pt>
                <c:pt idx="22">
                  <c:v>2012-05</c:v>
                </c:pt>
                <c:pt idx="23">
                  <c:v>2012-06</c:v>
                </c:pt>
                <c:pt idx="24">
                  <c:v>2012-07</c:v>
                </c:pt>
                <c:pt idx="25">
                  <c:v>2012-08</c:v>
                </c:pt>
                <c:pt idx="26">
                  <c:v>2012-09</c:v>
                </c:pt>
                <c:pt idx="27">
                  <c:v>2012-10</c:v>
                </c:pt>
                <c:pt idx="28">
                  <c:v>2012-11</c:v>
                </c:pt>
                <c:pt idx="29">
                  <c:v>2012-12</c:v>
                </c:pt>
                <c:pt idx="30">
                  <c:v>2013-01</c:v>
                </c:pt>
                <c:pt idx="31">
                  <c:v>2013-02</c:v>
                </c:pt>
                <c:pt idx="32">
                  <c:v>2013-03</c:v>
                </c:pt>
                <c:pt idx="33">
                  <c:v>2013-04</c:v>
                </c:pt>
                <c:pt idx="34">
                  <c:v>2013-05</c:v>
                </c:pt>
                <c:pt idx="35">
                  <c:v>2013-06</c:v>
                </c:pt>
                <c:pt idx="36">
                  <c:v>2013-07</c:v>
                </c:pt>
                <c:pt idx="37">
                  <c:v>2013-08</c:v>
                </c:pt>
                <c:pt idx="38">
                  <c:v>2013-09</c:v>
                </c:pt>
                <c:pt idx="39">
                  <c:v>2013-10</c:v>
                </c:pt>
                <c:pt idx="40">
                  <c:v>2013-11</c:v>
                </c:pt>
                <c:pt idx="41">
                  <c:v>2013-12</c:v>
                </c:pt>
                <c:pt idx="42">
                  <c:v>2014-01</c:v>
                </c:pt>
                <c:pt idx="43">
                  <c:v>2014-02</c:v>
                </c:pt>
                <c:pt idx="44">
                  <c:v>2014-03</c:v>
                </c:pt>
                <c:pt idx="45">
                  <c:v>2014-04</c:v>
                </c:pt>
                <c:pt idx="46">
                  <c:v>2014-05</c:v>
                </c:pt>
                <c:pt idx="47">
                  <c:v>2014-06</c:v>
                </c:pt>
                <c:pt idx="48">
                  <c:v>2014-07</c:v>
                </c:pt>
                <c:pt idx="49">
                  <c:v>2014-08</c:v>
                </c:pt>
                <c:pt idx="50">
                  <c:v>2014-09</c:v>
                </c:pt>
                <c:pt idx="51">
                  <c:v>2014-10</c:v>
                </c:pt>
                <c:pt idx="52">
                  <c:v>2014-11</c:v>
                </c:pt>
                <c:pt idx="53">
                  <c:v>2014-12</c:v>
                </c:pt>
                <c:pt idx="54">
                  <c:v>2015-01</c:v>
                </c:pt>
                <c:pt idx="55">
                  <c:v>2015-02</c:v>
                </c:pt>
                <c:pt idx="56">
                  <c:v>2015-03</c:v>
                </c:pt>
                <c:pt idx="57">
                  <c:v>2015-04</c:v>
                </c:pt>
                <c:pt idx="58">
                  <c:v>2015-05</c:v>
                </c:pt>
                <c:pt idx="59">
                  <c:v>2015-06</c:v>
                </c:pt>
                <c:pt idx="60">
                  <c:v>2015-07</c:v>
                </c:pt>
                <c:pt idx="61">
                  <c:v>2015-08</c:v>
                </c:pt>
                <c:pt idx="62">
                  <c:v>2015-09</c:v>
                </c:pt>
                <c:pt idx="63">
                  <c:v>2015-10</c:v>
                </c:pt>
                <c:pt idx="64">
                  <c:v>2015-11</c:v>
                </c:pt>
                <c:pt idx="65">
                  <c:v>2015-12</c:v>
                </c:pt>
                <c:pt idx="66">
                  <c:v>2016-01</c:v>
                </c:pt>
                <c:pt idx="67">
                  <c:v>2016-02</c:v>
                </c:pt>
                <c:pt idx="68">
                  <c:v>2016-03</c:v>
                </c:pt>
                <c:pt idx="69">
                  <c:v>2016-04</c:v>
                </c:pt>
                <c:pt idx="70">
                  <c:v>2016-05</c:v>
                </c:pt>
                <c:pt idx="71">
                  <c:v>2016-06</c:v>
                </c:pt>
                <c:pt idx="72">
                  <c:v>2016-07</c:v>
                </c:pt>
                <c:pt idx="73">
                  <c:v>2016-08</c:v>
                </c:pt>
                <c:pt idx="74">
                  <c:v>2016-09</c:v>
                </c:pt>
                <c:pt idx="75">
                  <c:v>2016-10</c:v>
                </c:pt>
                <c:pt idx="76">
                  <c:v>2016-11</c:v>
                </c:pt>
                <c:pt idx="77">
                  <c:v>2016-12</c:v>
                </c:pt>
                <c:pt idx="78">
                  <c:v>2017-01</c:v>
                </c:pt>
                <c:pt idx="79">
                  <c:v>2017-02</c:v>
                </c:pt>
                <c:pt idx="80">
                  <c:v>2017-03</c:v>
                </c:pt>
                <c:pt idx="81">
                  <c:v>2017-04</c:v>
                </c:pt>
                <c:pt idx="82">
                  <c:v>2017-05</c:v>
                </c:pt>
                <c:pt idx="83">
                  <c:v>2017-06</c:v>
                </c:pt>
                <c:pt idx="84">
                  <c:v>2017-07</c:v>
                </c:pt>
                <c:pt idx="85">
                  <c:v>2017-08</c:v>
                </c:pt>
                <c:pt idx="86">
                  <c:v>2017-09</c:v>
                </c:pt>
                <c:pt idx="87">
                  <c:v>2017-10</c:v>
                </c:pt>
                <c:pt idx="88">
                  <c:v>2017-11</c:v>
                </c:pt>
                <c:pt idx="89">
                  <c:v>2017-12</c:v>
                </c:pt>
                <c:pt idx="90">
                  <c:v>2018-01</c:v>
                </c:pt>
                <c:pt idx="91">
                  <c:v>2018-02</c:v>
                </c:pt>
                <c:pt idx="92">
                  <c:v>2018-03</c:v>
                </c:pt>
                <c:pt idx="93">
                  <c:v>2018-04</c:v>
                </c:pt>
                <c:pt idx="94">
                  <c:v>2018-05</c:v>
                </c:pt>
                <c:pt idx="95">
                  <c:v>2018-06</c:v>
                </c:pt>
                <c:pt idx="96">
                  <c:v>2018-07</c:v>
                </c:pt>
                <c:pt idx="97">
                  <c:v>2018-08</c:v>
                </c:pt>
                <c:pt idx="98">
                  <c:v>2018-09</c:v>
                </c:pt>
                <c:pt idx="99">
                  <c:v>2018-10</c:v>
                </c:pt>
                <c:pt idx="100">
                  <c:v>2018-11</c:v>
                </c:pt>
                <c:pt idx="101">
                  <c:v>2018-12</c:v>
                </c:pt>
                <c:pt idx="102">
                  <c:v>2019-01</c:v>
                </c:pt>
                <c:pt idx="103">
                  <c:v>2019-02</c:v>
                </c:pt>
                <c:pt idx="104">
                  <c:v>2019-03</c:v>
                </c:pt>
                <c:pt idx="105">
                  <c:v>2019-04</c:v>
                </c:pt>
                <c:pt idx="106">
                  <c:v>2019-05</c:v>
                </c:pt>
                <c:pt idx="107">
                  <c:v>2019-06</c:v>
                </c:pt>
                <c:pt idx="108">
                  <c:v>2019-07</c:v>
                </c:pt>
                <c:pt idx="109">
                  <c:v>2019-08</c:v>
                </c:pt>
                <c:pt idx="110">
                  <c:v>2019-09</c:v>
                </c:pt>
                <c:pt idx="111">
                  <c:v>2019-10</c:v>
                </c:pt>
              </c:strCache>
            </c:strRef>
          </c:cat>
          <c:val>
            <c:numRef>
              <c:f>'Infra Index_lag5_cube'!$B$2:$B$113</c:f>
              <c:numCache>
                <c:formatCode>General</c:formatCode>
                <c:ptCount val="112"/>
                <c:pt idx="0">
                  <c:v>2655590.8560000001</c:v>
                </c:pt>
                <c:pt idx="1">
                  <c:v>2995948.3429999999</c:v>
                </c:pt>
                <c:pt idx="2">
                  <c:v>3300628.077</c:v>
                </c:pt>
                <c:pt idx="3">
                  <c:v>2755187.1690000002</c:v>
                </c:pt>
                <c:pt idx="4">
                  <c:v>3101277.4929999998</c:v>
                </c:pt>
                <c:pt idx="5">
                  <c:v>3631669.91</c:v>
                </c:pt>
                <c:pt idx="6">
                  <c:v>3820559.6409999998</c:v>
                </c:pt>
                <c:pt idx="7">
                  <c:v>4275981.6540000001</c:v>
                </c:pt>
                <c:pt idx="8">
                  <c:v>4683447.9460000005</c:v>
                </c:pt>
                <c:pt idx="9">
                  <c:v>4019679</c:v>
                </c:pt>
                <c:pt idx="10">
                  <c:v>3296639.4029999999</c:v>
                </c:pt>
                <c:pt idx="11">
                  <c:v>2923593.5729999999</c:v>
                </c:pt>
                <c:pt idx="12">
                  <c:v>2019967.091</c:v>
                </c:pt>
                <c:pt idx="13">
                  <c:v>2011828.507</c:v>
                </c:pt>
                <c:pt idx="14">
                  <c:v>2470229.628</c:v>
                </c:pt>
                <c:pt idx="15">
                  <c:v>1928386.439</c:v>
                </c:pt>
                <c:pt idx="16">
                  <c:v>1951250.6</c:v>
                </c:pt>
                <c:pt idx="17">
                  <c:v>2238836.787</c:v>
                </c:pt>
                <c:pt idx="18">
                  <c:v>1771121.8060000001</c:v>
                </c:pt>
                <c:pt idx="19">
                  <c:v>1635524.504</c:v>
                </c:pt>
                <c:pt idx="20">
                  <c:v>1583611.388</c:v>
                </c:pt>
                <c:pt idx="21">
                  <c:v>1552434.058</c:v>
                </c:pt>
                <c:pt idx="22">
                  <c:v>1204889.8049999999</c:v>
                </c:pt>
                <c:pt idx="23">
                  <c:v>1380608.885</c:v>
                </c:pt>
                <c:pt idx="24">
                  <c:v>1986121.5930000001</c:v>
                </c:pt>
                <c:pt idx="25">
                  <c:v>1809158.432</c:v>
                </c:pt>
                <c:pt idx="26">
                  <c:v>1639692.5049999999</c:v>
                </c:pt>
                <c:pt idx="27">
                  <c:v>1135279.3419999999</c:v>
                </c:pt>
                <c:pt idx="28">
                  <c:v>1196755.5549999999</c:v>
                </c:pt>
                <c:pt idx="29">
                  <c:v>1388061.5490000001</c:v>
                </c:pt>
                <c:pt idx="30">
                  <c:v>1288979.135</c:v>
                </c:pt>
                <c:pt idx="31">
                  <c:v>1339366.469</c:v>
                </c:pt>
                <c:pt idx="32">
                  <c:v>1519685.06</c:v>
                </c:pt>
                <c:pt idx="33">
                  <c:v>1597509.8089999999</c:v>
                </c:pt>
                <c:pt idx="34">
                  <c:v>1890983.4439999999</c:v>
                </c:pt>
                <c:pt idx="35">
                  <c:v>2144692.699</c:v>
                </c:pt>
                <c:pt idx="36">
                  <c:v>1816741.186</c:v>
                </c:pt>
                <c:pt idx="37">
                  <c:v>1498765.0160000001</c:v>
                </c:pt>
                <c:pt idx="38">
                  <c:v>1512558.4550000001</c:v>
                </c:pt>
                <c:pt idx="39">
                  <c:v>1888232.2560000001</c:v>
                </c:pt>
                <c:pt idx="40">
                  <c:v>1515327.2590000001</c:v>
                </c:pt>
                <c:pt idx="41">
                  <c:v>1998471.4850000001</c:v>
                </c:pt>
                <c:pt idx="42">
                  <c:v>1592186.1459999999</c:v>
                </c:pt>
                <c:pt idx="43">
                  <c:v>1872236.828</c:v>
                </c:pt>
                <c:pt idx="44">
                  <c:v>2197507.0389999999</c:v>
                </c:pt>
                <c:pt idx="45">
                  <c:v>2352106.37</c:v>
                </c:pt>
                <c:pt idx="46">
                  <c:v>2450001.3640000001</c:v>
                </c:pt>
                <c:pt idx="47">
                  <c:v>2107984.0359999998</c:v>
                </c:pt>
                <c:pt idx="48">
                  <c:v>1925134.784</c:v>
                </c:pt>
                <c:pt idx="49">
                  <c:v>2397495.4070000001</c:v>
                </c:pt>
                <c:pt idx="50">
                  <c:v>2988473.0109999999</c:v>
                </c:pt>
                <c:pt idx="51">
                  <c:v>3921887.0329999998</c:v>
                </c:pt>
                <c:pt idx="52">
                  <c:v>5533023.6619999995</c:v>
                </c:pt>
                <c:pt idx="53">
                  <c:v>5825198.6459999997</c:v>
                </c:pt>
                <c:pt idx="54">
                  <c:v>5428576.9840000002</c:v>
                </c:pt>
                <c:pt idx="55">
                  <c:v>5694105.3219999997</c:v>
                </c:pt>
                <c:pt idx="56">
                  <c:v>5397132.0710000005</c:v>
                </c:pt>
                <c:pt idx="57">
                  <c:v>6428630.7290000003</c:v>
                </c:pt>
                <c:pt idx="58">
                  <c:v>5773874.1840000004</c:v>
                </c:pt>
                <c:pt idx="59">
                  <c:v>6319311.9900000002</c:v>
                </c:pt>
                <c:pt idx="60">
                  <c:v>6368659.9749999996</c:v>
                </c:pt>
                <c:pt idx="61">
                  <c:v>6577042.2719999999</c:v>
                </c:pt>
                <c:pt idx="62">
                  <c:v>6733067.6710000001</c:v>
                </c:pt>
                <c:pt idx="63">
                  <c:v>6186942.7390000001</c:v>
                </c:pt>
                <c:pt idx="64">
                  <c:v>6051452.4560000002</c:v>
                </c:pt>
                <c:pt idx="65">
                  <c:v>5942526.9689999996</c:v>
                </c:pt>
                <c:pt idx="66">
                  <c:v>4981811.784</c:v>
                </c:pt>
                <c:pt idx="67">
                  <c:v>3823493.08</c:v>
                </c:pt>
                <c:pt idx="68">
                  <c:v>4750952.0199999996</c:v>
                </c:pt>
                <c:pt idx="69">
                  <c:v>4170171.253</c:v>
                </c:pt>
                <c:pt idx="70">
                  <c:v>4163179.9709999999</c:v>
                </c:pt>
                <c:pt idx="71">
                  <c:v>3733974.6170000001</c:v>
                </c:pt>
                <c:pt idx="72">
                  <c:v>2809189.531</c:v>
                </c:pt>
                <c:pt idx="73">
                  <c:v>3157114.5630000001</c:v>
                </c:pt>
                <c:pt idx="74">
                  <c:v>3617512.2889999999</c:v>
                </c:pt>
                <c:pt idx="75">
                  <c:v>3599162.4530000002</c:v>
                </c:pt>
                <c:pt idx="76">
                  <c:v>4018162.3309999998</c:v>
                </c:pt>
                <c:pt idx="77">
                  <c:v>5023053.676</c:v>
                </c:pt>
                <c:pt idx="78">
                  <c:v>5790303.7659999998</c:v>
                </c:pt>
                <c:pt idx="79">
                  <c:v>6430705.3729999997</c:v>
                </c:pt>
                <c:pt idx="80">
                  <c:v>7039251.3169999998</c:v>
                </c:pt>
                <c:pt idx="81">
                  <c:v>6356298.9819999998</c:v>
                </c:pt>
                <c:pt idx="82">
                  <c:v>6579148.7230000002</c:v>
                </c:pt>
                <c:pt idx="83">
                  <c:v>7665182.6749999998</c:v>
                </c:pt>
                <c:pt idx="84">
                  <c:v>8544715.6879999992</c:v>
                </c:pt>
                <c:pt idx="85">
                  <c:v>9013196.6720000003</c:v>
                </c:pt>
                <c:pt idx="86">
                  <c:v>10474708.67</c:v>
                </c:pt>
                <c:pt idx="87">
                  <c:v>10677066.41</c:v>
                </c:pt>
                <c:pt idx="88">
                  <c:v>10157688.48</c:v>
                </c:pt>
                <c:pt idx="89">
                  <c:v>10818789.08</c:v>
                </c:pt>
                <c:pt idx="90">
                  <c:v>11165826.51</c:v>
                </c:pt>
                <c:pt idx="91">
                  <c:v>11322417.85</c:v>
                </c:pt>
                <c:pt idx="92">
                  <c:v>12048362.699999999</c:v>
                </c:pt>
                <c:pt idx="93">
                  <c:v>13810180.609999999</c:v>
                </c:pt>
                <c:pt idx="94">
                  <c:v>14181274.42</c:v>
                </c:pt>
                <c:pt idx="95">
                  <c:v>16159736.73</c:v>
                </c:pt>
                <c:pt idx="96">
                  <c:v>13520394.140000001</c:v>
                </c:pt>
                <c:pt idx="97">
                  <c:v>12267255.109999999</c:v>
                </c:pt>
                <c:pt idx="98">
                  <c:v>13155955.630000001</c:v>
                </c:pt>
                <c:pt idx="99">
                  <c:v>11936765.689999999</c:v>
                </c:pt>
                <c:pt idx="100">
                  <c:v>9677214.091</c:v>
                </c:pt>
                <c:pt idx="101">
                  <c:v>8279186.1670000004</c:v>
                </c:pt>
                <c:pt idx="102">
                  <c:v>9214772.1319999993</c:v>
                </c:pt>
                <c:pt idx="103">
                  <c:v>8550986.5789999999</c:v>
                </c:pt>
                <c:pt idx="104">
                  <c:v>6300872.4230000004</c:v>
                </c:pt>
                <c:pt idx="105">
                  <c:v>7372747.2860000003</c:v>
                </c:pt>
                <c:pt idx="106">
                  <c:v>7045864.7369999997</c:v>
                </c:pt>
                <c:pt idx="107">
                  <c:v>7133328.125</c:v>
                </c:pt>
                <c:pt idx="108">
                  <c:v>5977042.0580000002</c:v>
                </c:pt>
                <c:pt idx="109">
                  <c:v>8154585.1370000001</c:v>
                </c:pt>
                <c:pt idx="110">
                  <c:v>8741816</c:v>
                </c:pt>
                <c:pt idx="111">
                  <c:v>8443553.9719999991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89-446B-B39E-AB6FB5570B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604047"/>
        <c:axId val="62553599"/>
      </c:lineChart>
      <c:catAx>
        <c:axId val="109604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53599"/>
        <c:crosses val="autoZero"/>
        <c:auto val="1"/>
        <c:lblAlgn val="ctr"/>
        <c:lblOffset val="100"/>
        <c:noMultiLvlLbl val="0"/>
      </c:catAx>
      <c:valAx>
        <c:axId val="625535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2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604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'Industrial Production'!$B$1</c:f>
              <c:strCache>
                <c:ptCount val="1"/>
                <c:pt idx="0">
                  <c:v>Industrial Production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'Industrial Production'!$A$2:$A$113</c:f>
              <c:strCache>
                <c:ptCount val="112"/>
                <c:pt idx="0">
                  <c:v>2010-07</c:v>
                </c:pt>
                <c:pt idx="1">
                  <c:v>2010-08</c:v>
                </c:pt>
                <c:pt idx="2">
                  <c:v>2010-09</c:v>
                </c:pt>
                <c:pt idx="3">
                  <c:v>2010-10</c:v>
                </c:pt>
                <c:pt idx="4">
                  <c:v>2010-11</c:v>
                </c:pt>
                <c:pt idx="5">
                  <c:v>2010-12</c:v>
                </c:pt>
                <c:pt idx="6">
                  <c:v>2011-01</c:v>
                </c:pt>
                <c:pt idx="7">
                  <c:v>2011-02</c:v>
                </c:pt>
                <c:pt idx="8">
                  <c:v>2011-03</c:v>
                </c:pt>
                <c:pt idx="9">
                  <c:v>2011-04</c:v>
                </c:pt>
                <c:pt idx="10">
                  <c:v>2011-05</c:v>
                </c:pt>
                <c:pt idx="11">
                  <c:v>2011-06</c:v>
                </c:pt>
                <c:pt idx="12">
                  <c:v>2011-07</c:v>
                </c:pt>
                <c:pt idx="13">
                  <c:v>2011-08</c:v>
                </c:pt>
                <c:pt idx="14">
                  <c:v>2011-09</c:v>
                </c:pt>
                <c:pt idx="15">
                  <c:v>2011-10</c:v>
                </c:pt>
                <c:pt idx="16">
                  <c:v>2011-11</c:v>
                </c:pt>
                <c:pt idx="17">
                  <c:v>2011-12</c:v>
                </c:pt>
                <c:pt idx="18">
                  <c:v>2012-01</c:v>
                </c:pt>
                <c:pt idx="19">
                  <c:v>2012-02</c:v>
                </c:pt>
                <c:pt idx="20">
                  <c:v>2012-03</c:v>
                </c:pt>
                <c:pt idx="21">
                  <c:v>2012-04</c:v>
                </c:pt>
                <c:pt idx="22">
                  <c:v>2012-05</c:v>
                </c:pt>
                <c:pt idx="23">
                  <c:v>2012-06</c:v>
                </c:pt>
                <c:pt idx="24">
                  <c:v>2012-07</c:v>
                </c:pt>
                <c:pt idx="25">
                  <c:v>2012-08</c:v>
                </c:pt>
                <c:pt idx="26">
                  <c:v>2012-09</c:v>
                </c:pt>
                <c:pt idx="27">
                  <c:v>2012-10</c:v>
                </c:pt>
                <c:pt idx="28">
                  <c:v>2012-11</c:v>
                </c:pt>
                <c:pt idx="29">
                  <c:v>2012-12</c:v>
                </c:pt>
                <c:pt idx="30">
                  <c:v>2013-01</c:v>
                </c:pt>
                <c:pt idx="31">
                  <c:v>2013-02</c:v>
                </c:pt>
                <c:pt idx="32">
                  <c:v>2013-03</c:v>
                </c:pt>
                <c:pt idx="33">
                  <c:v>2013-04</c:v>
                </c:pt>
                <c:pt idx="34">
                  <c:v>2013-05</c:v>
                </c:pt>
                <c:pt idx="35">
                  <c:v>2013-06</c:v>
                </c:pt>
                <c:pt idx="36">
                  <c:v>2013-07</c:v>
                </c:pt>
                <c:pt idx="37">
                  <c:v>2013-08</c:v>
                </c:pt>
                <c:pt idx="38">
                  <c:v>2013-09</c:v>
                </c:pt>
                <c:pt idx="39">
                  <c:v>2013-10</c:v>
                </c:pt>
                <c:pt idx="40">
                  <c:v>2013-11</c:v>
                </c:pt>
                <c:pt idx="41">
                  <c:v>2013-12</c:v>
                </c:pt>
                <c:pt idx="42">
                  <c:v>2014-01</c:v>
                </c:pt>
                <c:pt idx="43">
                  <c:v>2014-02</c:v>
                </c:pt>
                <c:pt idx="44">
                  <c:v>2014-03</c:v>
                </c:pt>
                <c:pt idx="45">
                  <c:v>2014-04</c:v>
                </c:pt>
                <c:pt idx="46">
                  <c:v>2014-05</c:v>
                </c:pt>
                <c:pt idx="47">
                  <c:v>2014-06</c:v>
                </c:pt>
                <c:pt idx="48">
                  <c:v>2014-07</c:v>
                </c:pt>
                <c:pt idx="49">
                  <c:v>2014-08</c:v>
                </c:pt>
                <c:pt idx="50">
                  <c:v>2014-09</c:v>
                </c:pt>
                <c:pt idx="51">
                  <c:v>2014-10</c:v>
                </c:pt>
                <c:pt idx="52">
                  <c:v>2014-11</c:v>
                </c:pt>
                <c:pt idx="53">
                  <c:v>2014-12</c:v>
                </c:pt>
                <c:pt idx="54">
                  <c:v>2015-01</c:v>
                </c:pt>
                <c:pt idx="55">
                  <c:v>2015-02</c:v>
                </c:pt>
                <c:pt idx="56">
                  <c:v>2015-03</c:v>
                </c:pt>
                <c:pt idx="57">
                  <c:v>2015-04</c:v>
                </c:pt>
                <c:pt idx="58">
                  <c:v>2015-05</c:v>
                </c:pt>
                <c:pt idx="59">
                  <c:v>2015-06</c:v>
                </c:pt>
                <c:pt idx="60">
                  <c:v>2015-07</c:v>
                </c:pt>
                <c:pt idx="61">
                  <c:v>2015-08</c:v>
                </c:pt>
                <c:pt idx="62">
                  <c:v>2015-09</c:v>
                </c:pt>
                <c:pt idx="63">
                  <c:v>2015-10</c:v>
                </c:pt>
                <c:pt idx="64">
                  <c:v>2015-11</c:v>
                </c:pt>
                <c:pt idx="65">
                  <c:v>2015-12</c:v>
                </c:pt>
                <c:pt idx="66">
                  <c:v>2016-01</c:v>
                </c:pt>
                <c:pt idx="67">
                  <c:v>2016-02</c:v>
                </c:pt>
                <c:pt idx="68">
                  <c:v>2016-03</c:v>
                </c:pt>
                <c:pt idx="69">
                  <c:v>2016-04</c:v>
                </c:pt>
                <c:pt idx="70">
                  <c:v>2016-05</c:v>
                </c:pt>
                <c:pt idx="71">
                  <c:v>2016-06</c:v>
                </c:pt>
                <c:pt idx="72">
                  <c:v>2016-07</c:v>
                </c:pt>
                <c:pt idx="73">
                  <c:v>2016-08</c:v>
                </c:pt>
                <c:pt idx="74">
                  <c:v>2016-09</c:v>
                </c:pt>
                <c:pt idx="75">
                  <c:v>2016-10</c:v>
                </c:pt>
                <c:pt idx="76">
                  <c:v>2016-11</c:v>
                </c:pt>
                <c:pt idx="77">
                  <c:v>2016-12</c:v>
                </c:pt>
                <c:pt idx="78">
                  <c:v>2017-01</c:v>
                </c:pt>
                <c:pt idx="79">
                  <c:v>2017-02</c:v>
                </c:pt>
                <c:pt idx="80">
                  <c:v>2017-03</c:v>
                </c:pt>
                <c:pt idx="81">
                  <c:v>2017-04</c:v>
                </c:pt>
                <c:pt idx="82">
                  <c:v>2017-05</c:v>
                </c:pt>
                <c:pt idx="83">
                  <c:v>2017-06</c:v>
                </c:pt>
                <c:pt idx="84">
                  <c:v>2017-07</c:v>
                </c:pt>
                <c:pt idx="85">
                  <c:v>2017-08</c:v>
                </c:pt>
                <c:pt idx="86">
                  <c:v>2017-09</c:v>
                </c:pt>
                <c:pt idx="87">
                  <c:v>2017-10</c:v>
                </c:pt>
                <c:pt idx="88">
                  <c:v>2017-11</c:v>
                </c:pt>
                <c:pt idx="89">
                  <c:v>2017-12</c:v>
                </c:pt>
                <c:pt idx="90">
                  <c:v>2018-01</c:v>
                </c:pt>
                <c:pt idx="91">
                  <c:v>2018-02</c:v>
                </c:pt>
                <c:pt idx="92">
                  <c:v>2018-03</c:v>
                </c:pt>
                <c:pt idx="93">
                  <c:v>2018-04</c:v>
                </c:pt>
                <c:pt idx="94">
                  <c:v>2018-05</c:v>
                </c:pt>
                <c:pt idx="95">
                  <c:v>2018-06</c:v>
                </c:pt>
                <c:pt idx="96">
                  <c:v>2018-07</c:v>
                </c:pt>
                <c:pt idx="97">
                  <c:v>2018-08</c:v>
                </c:pt>
                <c:pt idx="98">
                  <c:v>2018-09</c:v>
                </c:pt>
                <c:pt idx="99">
                  <c:v>2018-10</c:v>
                </c:pt>
                <c:pt idx="100">
                  <c:v>2018-11</c:v>
                </c:pt>
                <c:pt idx="101">
                  <c:v>2018-12</c:v>
                </c:pt>
                <c:pt idx="102">
                  <c:v>2019-01</c:v>
                </c:pt>
                <c:pt idx="103">
                  <c:v>2019-02</c:v>
                </c:pt>
                <c:pt idx="104">
                  <c:v>2019-03</c:v>
                </c:pt>
                <c:pt idx="105">
                  <c:v>2019-04</c:v>
                </c:pt>
                <c:pt idx="106">
                  <c:v>2019-05</c:v>
                </c:pt>
                <c:pt idx="107">
                  <c:v>2019-06</c:v>
                </c:pt>
                <c:pt idx="108">
                  <c:v>2019-07</c:v>
                </c:pt>
                <c:pt idx="109">
                  <c:v>2019-08</c:v>
                </c:pt>
                <c:pt idx="110">
                  <c:v>2019-09</c:v>
                </c:pt>
                <c:pt idx="111">
                  <c:v>2019-10</c:v>
                </c:pt>
              </c:strCache>
            </c:strRef>
          </c:cat>
          <c:val>
            <c:numRef>
              <c:f>'Industrial Production'!$B$2:$B$113</c:f>
              <c:numCache>
                <c:formatCode>General</c:formatCode>
                <c:ptCount val="112"/>
                <c:pt idx="0">
                  <c:v>9.9</c:v>
                </c:pt>
                <c:pt idx="1">
                  <c:v>4.5</c:v>
                </c:pt>
                <c:pt idx="2">
                  <c:v>6.1</c:v>
                </c:pt>
                <c:pt idx="3">
                  <c:v>11.4</c:v>
                </c:pt>
                <c:pt idx="4">
                  <c:v>6.3</c:v>
                </c:pt>
                <c:pt idx="5">
                  <c:v>8.1</c:v>
                </c:pt>
                <c:pt idx="6">
                  <c:v>7.5</c:v>
                </c:pt>
                <c:pt idx="7">
                  <c:v>6.7</c:v>
                </c:pt>
                <c:pt idx="8">
                  <c:v>9.4</c:v>
                </c:pt>
                <c:pt idx="9">
                  <c:v>5.3</c:v>
                </c:pt>
                <c:pt idx="10">
                  <c:v>6.2</c:v>
                </c:pt>
                <c:pt idx="11">
                  <c:v>9.4</c:v>
                </c:pt>
                <c:pt idx="12">
                  <c:v>3.7</c:v>
                </c:pt>
                <c:pt idx="13">
                  <c:v>3.4</c:v>
                </c:pt>
                <c:pt idx="14">
                  <c:v>2.5</c:v>
                </c:pt>
                <c:pt idx="15">
                  <c:v>-5</c:v>
                </c:pt>
                <c:pt idx="16">
                  <c:v>6.1</c:v>
                </c:pt>
                <c:pt idx="17">
                  <c:v>2.6</c:v>
                </c:pt>
                <c:pt idx="18">
                  <c:v>1</c:v>
                </c:pt>
                <c:pt idx="19">
                  <c:v>4.2</c:v>
                </c:pt>
                <c:pt idx="20">
                  <c:v>-2.8</c:v>
                </c:pt>
                <c:pt idx="21">
                  <c:v>-1.3</c:v>
                </c:pt>
                <c:pt idx="22">
                  <c:v>4.4000000000000004</c:v>
                </c:pt>
                <c:pt idx="23">
                  <c:v>-1.4</c:v>
                </c:pt>
                <c:pt idx="24">
                  <c:v>0.3</c:v>
                </c:pt>
                <c:pt idx="25">
                  <c:v>2.2999999999999998</c:v>
                </c:pt>
                <c:pt idx="26">
                  <c:v>-0.4</c:v>
                </c:pt>
                <c:pt idx="27">
                  <c:v>8.1999999999999993</c:v>
                </c:pt>
                <c:pt idx="28">
                  <c:v>-3.1</c:v>
                </c:pt>
                <c:pt idx="29">
                  <c:v>-1.8</c:v>
                </c:pt>
                <c:pt idx="30">
                  <c:v>-0.3</c:v>
                </c:pt>
                <c:pt idx="31">
                  <c:v>-4.3</c:v>
                </c:pt>
                <c:pt idx="32">
                  <c:v>1.5</c:v>
                </c:pt>
                <c:pt idx="33">
                  <c:v>3.3</c:v>
                </c:pt>
                <c:pt idx="34">
                  <c:v>1</c:v>
                </c:pt>
                <c:pt idx="35">
                  <c:v>-1</c:v>
                </c:pt>
                <c:pt idx="36">
                  <c:v>3.2</c:v>
                </c:pt>
                <c:pt idx="37">
                  <c:v>4.4000000000000004</c:v>
                </c:pt>
                <c:pt idx="38">
                  <c:v>6.8</c:v>
                </c:pt>
                <c:pt idx="39">
                  <c:v>1.9</c:v>
                </c:pt>
                <c:pt idx="40">
                  <c:v>3.7</c:v>
                </c:pt>
                <c:pt idx="41">
                  <c:v>3.5</c:v>
                </c:pt>
                <c:pt idx="42">
                  <c:v>4.8</c:v>
                </c:pt>
                <c:pt idx="43">
                  <c:v>5.2</c:v>
                </c:pt>
                <c:pt idx="44">
                  <c:v>2.9</c:v>
                </c:pt>
                <c:pt idx="45">
                  <c:v>3.9</c:v>
                </c:pt>
                <c:pt idx="46">
                  <c:v>4.7</c:v>
                </c:pt>
                <c:pt idx="47">
                  <c:v>8.3000000000000007</c:v>
                </c:pt>
                <c:pt idx="48">
                  <c:v>5.4</c:v>
                </c:pt>
                <c:pt idx="49">
                  <c:v>3.5</c:v>
                </c:pt>
                <c:pt idx="50">
                  <c:v>4.3</c:v>
                </c:pt>
                <c:pt idx="51">
                  <c:v>0.3</c:v>
                </c:pt>
                <c:pt idx="52">
                  <c:v>7.4</c:v>
                </c:pt>
                <c:pt idx="53">
                  <c:v>4</c:v>
                </c:pt>
                <c:pt idx="54">
                  <c:v>1.8</c:v>
                </c:pt>
                <c:pt idx="55">
                  <c:v>3</c:v>
                </c:pt>
                <c:pt idx="56">
                  <c:v>2.4</c:v>
                </c:pt>
                <c:pt idx="57">
                  <c:v>0.7</c:v>
                </c:pt>
                <c:pt idx="58">
                  <c:v>1.8</c:v>
                </c:pt>
                <c:pt idx="59">
                  <c:v>1</c:v>
                </c:pt>
                <c:pt idx="60">
                  <c:v>1.3</c:v>
                </c:pt>
                <c:pt idx="61">
                  <c:v>3.7</c:v>
                </c:pt>
                <c:pt idx="62">
                  <c:v>2.2000000000000002</c:v>
                </c:pt>
                <c:pt idx="63">
                  <c:v>9</c:v>
                </c:pt>
                <c:pt idx="64">
                  <c:v>0.8</c:v>
                </c:pt>
                <c:pt idx="65">
                  <c:v>3.1</c:v>
                </c:pt>
                <c:pt idx="66">
                  <c:v>4</c:v>
                </c:pt>
                <c:pt idx="67">
                  <c:v>7.2</c:v>
                </c:pt>
                <c:pt idx="68">
                  <c:v>5.2</c:v>
                </c:pt>
                <c:pt idx="69">
                  <c:v>6</c:v>
                </c:pt>
                <c:pt idx="70">
                  <c:v>7.3</c:v>
                </c:pt>
                <c:pt idx="71">
                  <c:v>8</c:v>
                </c:pt>
                <c:pt idx="72">
                  <c:v>4.5</c:v>
                </c:pt>
                <c:pt idx="73">
                  <c:v>4</c:v>
                </c:pt>
                <c:pt idx="74">
                  <c:v>5</c:v>
                </c:pt>
                <c:pt idx="75">
                  <c:v>4.2</c:v>
                </c:pt>
                <c:pt idx="76">
                  <c:v>5.0999999999999996</c:v>
                </c:pt>
                <c:pt idx="77">
                  <c:v>2.4</c:v>
                </c:pt>
                <c:pt idx="78">
                  <c:v>3.5</c:v>
                </c:pt>
                <c:pt idx="79">
                  <c:v>1.2</c:v>
                </c:pt>
                <c:pt idx="80">
                  <c:v>4.4000000000000004</c:v>
                </c:pt>
                <c:pt idx="81">
                  <c:v>3.2</c:v>
                </c:pt>
                <c:pt idx="82">
                  <c:v>2.9</c:v>
                </c:pt>
                <c:pt idx="83">
                  <c:v>-0.3</c:v>
                </c:pt>
                <c:pt idx="84">
                  <c:v>1</c:v>
                </c:pt>
                <c:pt idx="85">
                  <c:v>4.8</c:v>
                </c:pt>
                <c:pt idx="86">
                  <c:v>4.0999999999999996</c:v>
                </c:pt>
                <c:pt idx="87">
                  <c:v>1.8</c:v>
                </c:pt>
                <c:pt idx="88">
                  <c:v>8.5</c:v>
                </c:pt>
                <c:pt idx="89">
                  <c:v>7.3</c:v>
                </c:pt>
                <c:pt idx="90">
                  <c:v>7.5</c:v>
                </c:pt>
                <c:pt idx="91">
                  <c:v>6.9</c:v>
                </c:pt>
                <c:pt idx="92">
                  <c:v>5.3</c:v>
                </c:pt>
                <c:pt idx="93">
                  <c:v>4.5</c:v>
                </c:pt>
                <c:pt idx="94">
                  <c:v>3.8</c:v>
                </c:pt>
                <c:pt idx="95">
                  <c:v>7</c:v>
                </c:pt>
                <c:pt idx="96">
                  <c:v>6.5</c:v>
                </c:pt>
                <c:pt idx="97">
                  <c:v>4.8</c:v>
                </c:pt>
                <c:pt idx="98">
                  <c:v>4.5999999999999996</c:v>
                </c:pt>
                <c:pt idx="99">
                  <c:v>8.4</c:v>
                </c:pt>
                <c:pt idx="100">
                  <c:v>0.2</c:v>
                </c:pt>
                <c:pt idx="101">
                  <c:v>2.5</c:v>
                </c:pt>
                <c:pt idx="102">
                  <c:v>1.6</c:v>
                </c:pt>
                <c:pt idx="103">
                  <c:v>0.2</c:v>
                </c:pt>
                <c:pt idx="104">
                  <c:v>2.7</c:v>
                </c:pt>
                <c:pt idx="105">
                  <c:v>3.2</c:v>
                </c:pt>
                <c:pt idx="106">
                  <c:v>4.5</c:v>
                </c:pt>
                <c:pt idx="107">
                  <c:v>1.2</c:v>
                </c:pt>
                <c:pt idx="108">
                  <c:v>4.5999999999999996</c:v>
                </c:pt>
                <c:pt idx="109">
                  <c:v>-1.4</c:v>
                </c:pt>
                <c:pt idx="110">
                  <c:v>-4.3</c:v>
                </c:pt>
                <c:pt idx="111">
                  <c:v>-4.5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55-47D3-9E70-71A0B926C7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16770336"/>
        <c:axId val="1518219200"/>
      </c:lineChart>
      <c:catAx>
        <c:axId val="161677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8219200"/>
        <c:crosses val="autoZero"/>
        <c:auto val="1"/>
        <c:lblAlgn val="ctr"/>
        <c:lblOffset val="100"/>
        <c:noMultiLvlLbl val="0"/>
      </c:catAx>
      <c:valAx>
        <c:axId val="1518219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2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677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'CPI-IW  Auto-rickshaw charges  '!$B$1</c:f>
              <c:strCache>
                <c:ptCount val="1"/>
                <c:pt idx="0">
                  <c:v>CPI-IW: Auto-rickshaw charges: Base year 2001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'CPI-IW  Auto-rickshaw charges  '!$A$2:$A$113</c:f>
              <c:strCache>
                <c:ptCount val="112"/>
                <c:pt idx="0">
                  <c:v>2010-07</c:v>
                </c:pt>
                <c:pt idx="1">
                  <c:v>2010-08</c:v>
                </c:pt>
                <c:pt idx="2">
                  <c:v>2010-09</c:v>
                </c:pt>
                <c:pt idx="3">
                  <c:v>2010-10</c:v>
                </c:pt>
                <c:pt idx="4">
                  <c:v>2010-11</c:v>
                </c:pt>
                <c:pt idx="5">
                  <c:v>2010-12</c:v>
                </c:pt>
                <c:pt idx="6">
                  <c:v>2011-01</c:v>
                </c:pt>
                <c:pt idx="7">
                  <c:v>2011-02</c:v>
                </c:pt>
                <c:pt idx="8">
                  <c:v>2011-03</c:v>
                </c:pt>
                <c:pt idx="9">
                  <c:v>2011-04</c:v>
                </c:pt>
                <c:pt idx="10">
                  <c:v>2011-05</c:v>
                </c:pt>
                <c:pt idx="11">
                  <c:v>2011-06</c:v>
                </c:pt>
                <c:pt idx="12">
                  <c:v>2011-07</c:v>
                </c:pt>
                <c:pt idx="13">
                  <c:v>2011-08</c:v>
                </c:pt>
                <c:pt idx="14">
                  <c:v>2011-09</c:v>
                </c:pt>
                <c:pt idx="15">
                  <c:v>2011-10</c:v>
                </c:pt>
                <c:pt idx="16">
                  <c:v>2011-11</c:v>
                </c:pt>
                <c:pt idx="17">
                  <c:v>2011-12</c:v>
                </c:pt>
                <c:pt idx="18">
                  <c:v>2012-01</c:v>
                </c:pt>
                <c:pt idx="19">
                  <c:v>2012-02</c:v>
                </c:pt>
                <c:pt idx="20">
                  <c:v>2012-03</c:v>
                </c:pt>
                <c:pt idx="21">
                  <c:v>2012-04</c:v>
                </c:pt>
                <c:pt idx="22">
                  <c:v>2012-05</c:v>
                </c:pt>
                <c:pt idx="23">
                  <c:v>2012-06</c:v>
                </c:pt>
                <c:pt idx="24">
                  <c:v>2012-07</c:v>
                </c:pt>
                <c:pt idx="25">
                  <c:v>2012-08</c:v>
                </c:pt>
                <c:pt idx="26">
                  <c:v>2012-09</c:v>
                </c:pt>
                <c:pt idx="27">
                  <c:v>2012-10</c:v>
                </c:pt>
                <c:pt idx="28">
                  <c:v>2012-11</c:v>
                </c:pt>
                <c:pt idx="29">
                  <c:v>2012-12</c:v>
                </c:pt>
                <c:pt idx="30">
                  <c:v>2013-01</c:v>
                </c:pt>
                <c:pt idx="31">
                  <c:v>2013-02</c:v>
                </c:pt>
                <c:pt idx="32">
                  <c:v>2013-03</c:v>
                </c:pt>
                <c:pt idx="33">
                  <c:v>2013-04</c:v>
                </c:pt>
                <c:pt idx="34">
                  <c:v>2013-05</c:v>
                </c:pt>
                <c:pt idx="35">
                  <c:v>2013-06</c:v>
                </c:pt>
                <c:pt idx="36">
                  <c:v>2013-07</c:v>
                </c:pt>
                <c:pt idx="37">
                  <c:v>2013-08</c:v>
                </c:pt>
                <c:pt idx="38">
                  <c:v>2013-09</c:v>
                </c:pt>
                <c:pt idx="39">
                  <c:v>2013-10</c:v>
                </c:pt>
                <c:pt idx="40">
                  <c:v>2013-11</c:v>
                </c:pt>
                <c:pt idx="41">
                  <c:v>2013-12</c:v>
                </c:pt>
                <c:pt idx="42">
                  <c:v>2014-01</c:v>
                </c:pt>
                <c:pt idx="43">
                  <c:v>2014-02</c:v>
                </c:pt>
                <c:pt idx="44">
                  <c:v>2014-03</c:v>
                </c:pt>
                <c:pt idx="45">
                  <c:v>2014-04</c:v>
                </c:pt>
                <c:pt idx="46">
                  <c:v>2014-05</c:v>
                </c:pt>
                <c:pt idx="47">
                  <c:v>2014-06</c:v>
                </c:pt>
                <c:pt idx="48">
                  <c:v>2014-07</c:v>
                </c:pt>
                <c:pt idx="49">
                  <c:v>2014-08</c:v>
                </c:pt>
                <c:pt idx="50">
                  <c:v>2014-09</c:v>
                </c:pt>
                <c:pt idx="51">
                  <c:v>2014-10</c:v>
                </c:pt>
                <c:pt idx="52">
                  <c:v>2014-11</c:v>
                </c:pt>
                <c:pt idx="53">
                  <c:v>2014-12</c:v>
                </c:pt>
                <c:pt idx="54">
                  <c:v>2015-01</c:v>
                </c:pt>
                <c:pt idx="55">
                  <c:v>2015-02</c:v>
                </c:pt>
                <c:pt idx="56">
                  <c:v>2015-03</c:v>
                </c:pt>
                <c:pt idx="57">
                  <c:v>2015-04</c:v>
                </c:pt>
                <c:pt idx="58">
                  <c:v>2015-05</c:v>
                </c:pt>
                <c:pt idx="59">
                  <c:v>2015-06</c:v>
                </c:pt>
                <c:pt idx="60">
                  <c:v>2015-07</c:v>
                </c:pt>
                <c:pt idx="61">
                  <c:v>2015-08</c:v>
                </c:pt>
                <c:pt idx="62">
                  <c:v>2015-09</c:v>
                </c:pt>
                <c:pt idx="63">
                  <c:v>2015-10</c:v>
                </c:pt>
                <c:pt idx="64">
                  <c:v>2015-11</c:v>
                </c:pt>
                <c:pt idx="65">
                  <c:v>2015-12</c:v>
                </c:pt>
                <c:pt idx="66">
                  <c:v>2016-01</c:v>
                </c:pt>
                <c:pt idx="67">
                  <c:v>2016-02</c:v>
                </c:pt>
                <c:pt idx="68">
                  <c:v>2016-03</c:v>
                </c:pt>
                <c:pt idx="69">
                  <c:v>2016-04</c:v>
                </c:pt>
                <c:pt idx="70">
                  <c:v>2016-05</c:v>
                </c:pt>
                <c:pt idx="71">
                  <c:v>2016-06</c:v>
                </c:pt>
                <c:pt idx="72">
                  <c:v>2016-07</c:v>
                </c:pt>
                <c:pt idx="73">
                  <c:v>2016-08</c:v>
                </c:pt>
                <c:pt idx="74">
                  <c:v>2016-09</c:v>
                </c:pt>
                <c:pt idx="75">
                  <c:v>2016-10</c:v>
                </c:pt>
                <c:pt idx="76">
                  <c:v>2016-11</c:v>
                </c:pt>
                <c:pt idx="77">
                  <c:v>2016-12</c:v>
                </c:pt>
                <c:pt idx="78">
                  <c:v>2017-01</c:v>
                </c:pt>
                <c:pt idx="79">
                  <c:v>2017-02</c:v>
                </c:pt>
                <c:pt idx="80">
                  <c:v>2017-03</c:v>
                </c:pt>
                <c:pt idx="81">
                  <c:v>2017-04</c:v>
                </c:pt>
                <c:pt idx="82">
                  <c:v>2017-05</c:v>
                </c:pt>
                <c:pt idx="83">
                  <c:v>2017-06</c:v>
                </c:pt>
                <c:pt idx="84">
                  <c:v>2017-07</c:v>
                </c:pt>
                <c:pt idx="85">
                  <c:v>2017-08</c:v>
                </c:pt>
                <c:pt idx="86">
                  <c:v>2017-09</c:v>
                </c:pt>
                <c:pt idx="87">
                  <c:v>2017-10</c:v>
                </c:pt>
                <c:pt idx="88">
                  <c:v>2017-11</c:v>
                </c:pt>
                <c:pt idx="89">
                  <c:v>2017-12</c:v>
                </c:pt>
                <c:pt idx="90">
                  <c:v>2018-01</c:v>
                </c:pt>
                <c:pt idx="91">
                  <c:v>2018-02</c:v>
                </c:pt>
                <c:pt idx="92">
                  <c:v>2018-03</c:v>
                </c:pt>
                <c:pt idx="93">
                  <c:v>2018-04</c:v>
                </c:pt>
                <c:pt idx="94">
                  <c:v>2018-05</c:v>
                </c:pt>
                <c:pt idx="95">
                  <c:v>2018-06</c:v>
                </c:pt>
                <c:pt idx="96">
                  <c:v>2018-07</c:v>
                </c:pt>
                <c:pt idx="97">
                  <c:v>2018-08</c:v>
                </c:pt>
                <c:pt idx="98">
                  <c:v>2018-09</c:v>
                </c:pt>
                <c:pt idx="99">
                  <c:v>2018-10</c:v>
                </c:pt>
                <c:pt idx="100">
                  <c:v>2018-11</c:v>
                </c:pt>
                <c:pt idx="101">
                  <c:v>2018-12</c:v>
                </c:pt>
                <c:pt idx="102">
                  <c:v>2019-01</c:v>
                </c:pt>
                <c:pt idx="103">
                  <c:v>2019-02</c:v>
                </c:pt>
                <c:pt idx="104">
                  <c:v>2019-03</c:v>
                </c:pt>
                <c:pt idx="105">
                  <c:v>2019-04</c:v>
                </c:pt>
                <c:pt idx="106">
                  <c:v>2019-05</c:v>
                </c:pt>
                <c:pt idx="107">
                  <c:v>2019-06</c:v>
                </c:pt>
                <c:pt idx="108">
                  <c:v>2019-07</c:v>
                </c:pt>
                <c:pt idx="109">
                  <c:v>2019-08</c:v>
                </c:pt>
                <c:pt idx="110">
                  <c:v>2019-09</c:v>
                </c:pt>
                <c:pt idx="111">
                  <c:v>2019-10</c:v>
                </c:pt>
              </c:strCache>
            </c:strRef>
          </c:cat>
          <c:val>
            <c:numRef>
              <c:f>'CPI-IW  Auto-rickshaw charges  '!$B$2:$B$113</c:f>
              <c:numCache>
                <c:formatCode>General</c:formatCode>
                <c:ptCount val="112"/>
                <c:pt idx="0">
                  <c:v>171.9</c:v>
                </c:pt>
                <c:pt idx="1">
                  <c:v>173.6</c:v>
                </c:pt>
                <c:pt idx="2">
                  <c:v>174.2</c:v>
                </c:pt>
                <c:pt idx="3">
                  <c:v>175.4</c:v>
                </c:pt>
                <c:pt idx="4">
                  <c:v>176.3</c:v>
                </c:pt>
                <c:pt idx="5">
                  <c:v>180.3</c:v>
                </c:pt>
                <c:pt idx="6">
                  <c:v>181.9</c:v>
                </c:pt>
                <c:pt idx="7">
                  <c:v>185.3</c:v>
                </c:pt>
                <c:pt idx="8">
                  <c:v>187.2</c:v>
                </c:pt>
                <c:pt idx="9">
                  <c:v>188.8</c:v>
                </c:pt>
                <c:pt idx="10">
                  <c:v>189</c:v>
                </c:pt>
                <c:pt idx="11">
                  <c:v>191.3</c:v>
                </c:pt>
                <c:pt idx="12">
                  <c:v>194.9</c:v>
                </c:pt>
                <c:pt idx="13">
                  <c:v>194.9</c:v>
                </c:pt>
                <c:pt idx="14">
                  <c:v>194.9</c:v>
                </c:pt>
                <c:pt idx="15">
                  <c:v>197.8</c:v>
                </c:pt>
                <c:pt idx="16">
                  <c:v>200.3</c:v>
                </c:pt>
                <c:pt idx="17">
                  <c:v>200.3</c:v>
                </c:pt>
                <c:pt idx="18">
                  <c:v>200.8</c:v>
                </c:pt>
                <c:pt idx="19">
                  <c:v>201.1</c:v>
                </c:pt>
                <c:pt idx="20">
                  <c:v>202.9</c:v>
                </c:pt>
                <c:pt idx="21">
                  <c:v>204.9</c:v>
                </c:pt>
                <c:pt idx="22">
                  <c:v>205.9</c:v>
                </c:pt>
                <c:pt idx="23">
                  <c:v>206.7</c:v>
                </c:pt>
                <c:pt idx="24">
                  <c:v>206.7</c:v>
                </c:pt>
                <c:pt idx="25">
                  <c:v>206.9</c:v>
                </c:pt>
                <c:pt idx="26">
                  <c:v>213.6</c:v>
                </c:pt>
                <c:pt idx="27">
                  <c:v>216</c:v>
                </c:pt>
                <c:pt idx="28">
                  <c:v>227.6</c:v>
                </c:pt>
                <c:pt idx="29">
                  <c:v>230.1</c:v>
                </c:pt>
                <c:pt idx="30">
                  <c:v>240.8</c:v>
                </c:pt>
                <c:pt idx="31">
                  <c:v>246.5</c:v>
                </c:pt>
                <c:pt idx="32">
                  <c:v>246.4</c:v>
                </c:pt>
                <c:pt idx="33">
                  <c:v>246.7</c:v>
                </c:pt>
                <c:pt idx="34">
                  <c:v>249.7</c:v>
                </c:pt>
                <c:pt idx="35">
                  <c:v>250.4</c:v>
                </c:pt>
                <c:pt idx="36">
                  <c:v>251.6</c:v>
                </c:pt>
                <c:pt idx="37">
                  <c:v>255.3</c:v>
                </c:pt>
                <c:pt idx="38">
                  <c:v>257.5</c:v>
                </c:pt>
                <c:pt idx="39">
                  <c:v>257.60000000000002</c:v>
                </c:pt>
                <c:pt idx="40">
                  <c:v>261.10000000000002</c:v>
                </c:pt>
                <c:pt idx="41">
                  <c:v>261.39999999999998</c:v>
                </c:pt>
                <c:pt idx="42">
                  <c:v>260.39999999999998</c:v>
                </c:pt>
                <c:pt idx="43">
                  <c:v>262.60000000000002</c:v>
                </c:pt>
                <c:pt idx="44">
                  <c:v>263.10000000000002</c:v>
                </c:pt>
                <c:pt idx="45">
                  <c:v>265.5</c:v>
                </c:pt>
                <c:pt idx="46">
                  <c:v>266.89999999999998</c:v>
                </c:pt>
                <c:pt idx="47">
                  <c:v>263.7</c:v>
                </c:pt>
                <c:pt idx="48">
                  <c:v>267.2</c:v>
                </c:pt>
                <c:pt idx="49">
                  <c:v>274.3</c:v>
                </c:pt>
                <c:pt idx="50">
                  <c:v>275.10000000000002</c:v>
                </c:pt>
                <c:pt idx="51">
                  <c:v>275.7</c:v>
                </c:pt>
                <c:pt idx="52">
                  <c:v>275.89999999999998</c:v>
                </c:pt>
                <c:pt idx="53">
                  <c:v>274.3</c:v>
                </c:pt>
                <c:pt idx="54">
                  <c:v>274.39999999999998</c:v>
                </c:pt>
                <c:pt idx="55">
                  <c:v>274.39999999999998</c:v>
                </c:pt>
                <c:pt idx="56">
                  <c:v>275.5</c:v>
                </c:pt>
                <c:pt idx="57">
                  <c:v>279.7</c:v>
                </c:pt>
                <c:pt idx="58">
                  <c:v>282.2</c:v>
                </c:pt>
                <c:pt idx="59">
                  <c:v>285.2</c:v>
                </c:pt>
                <c:pt idx="60">
                  <c:v>285.2</c:v>
                </c:pt>
                <c:pt idx="61">
                  <c:v>285.2</c:v>
                </c:pt>
                <c:pt idx="62">
                  <c:v>284.39999999999998</c:v>
                </c:pt>
                <c:pt idx="63">
                  <c:v>285.8</c:v>
                </c:pt>
                <c:pt idx="64">
                  <c:v>286.3</c:v>
                </c:pt>
                <c:pt idx="65">
                  <c:v>286.3</c:v>
                </c:pt>
                <c:pt idx="66">
                  <c:v>287</c:v>
                </c:pt>
                <c:pt idx="67">
                  <c:v>287.2</c:v>
                </c:pt>
                <c:pt idx="68">
                  <c:v>286.10000000000002</c:v>
                </c:pt>
                <c:pt idx="69">
                  <c:v>286.10000000000002</c:v>
                </c:pt>
                <c:pt idx="70">
                  <c:v>286</c:v>
                </c:pt>
                <c:pt idx="71">
                  <c:v>286.7</c:v>
                </c:pt>
                <c:pt idx="72">
                  <c:v>289.3</c:v>
                </c:pt>
                <c:pt idx="73">
                  <c:v>290.5</c:v>
                </c:pt>
                <c:pt idx="74">
                  <c:v>290.5</c:v>
                </c:pt>
                <c:pt idx="75">
                  <c:v>291</c:v>
                </c:pt>
                <c:pt idx="76">
                  <c:v>290.89999999999998</c:v>
                </c:pt>
                <c:pt idx="77">
                  <c:v>290.89999999999998</c:v>
                </c:pt>
                <c:pt idx="78">
                  <c:v>291</c:v>
                </c:pt>
                <c:pt idx="79">
                  <c:v>291</c:v>
                </c:pt>
                <c:pt idx="80">
                  <c:v>291.2</c:v>
                </c:pt>
                <c:pt idx="81">
                  <c:v>293.2</c:v>
                </c:pt>
                <c:pt idx="82">
                  <c:v>293</c:v>
                </c:pt>
                <c:pt idx="83">
                  <c:v>295.3</c:v>
                </c:pt>
                <c:pt idx="84">
                  <c:v>300.8</c:v>
                </c:pt>
                <c:pt idx="85">
                  <c:v>301.2</c:v>
                </c:pt>
                <c:pt idx="86">
                  <c:v>301.5</c:v>
                </c:pt>
                <c:pt idx="87">
                  <c:v>302.5</c:v>
                </c:pt>
                <c:pt idx="88">
                  <c:v>302.5</c:v>
                </c:pt>
                <c:pt idx="89">
                  <c:v>302.5</c:v>
                </c:pt>
                <c:pt idx="90">
                  <c:v>302.39999999999998</c:v>
                </c:pt>
                <c:pt idx="91">
                  <c:v>302.60000000000002</c:v>
                </c:pt>
                <c:pt idx="92">
                  <c:v>306.39999999999998</c:v>
                </c:pt>
                <c:pt idx="93">
                  <c:v>306.89999999999998</c:v>
                </c:pt>
                <c:pt idx="94">
                  <c:v>308</c:v>
                </c:pt>
                <c:pt idx="95">
                  <c:v>315.39999999999998</c:v>
                </c:pt>
                <c:pt idx="96">
                  <c:v>315.39999999999998</c:v>
                </c:pt>
                <c:pt idx="97">
                  <c:v>316.2</c:v>
                </c:pt>
                <c:pt idx="98">
                  <c:v>316.2</c:v>
                </c:pt>
                <c:pt idx="99">
                  <c:v>316.3</c:v>
                </c:pt>
                <c:pt idx="100">
                  <c:v>316.3</c:v>
                </c:pt>
                <c:pt idx="101">
                  <c:v>318.2</c:v>
                </c:pt>
                <c:pt idx="102">
                  <c:v>319.89999999999998</c:v>
                </c:pt>
                <c:pt idx="103">
                  <c:v>320</c:v>
                </c:pt>
                <c:pt idx="104">
                  <c:v>320</c:v>
                </c:pt>
                <c:pt idx="105">
                  <c:v>320</c:v>
                </c:pt>
                <c:pt idx="106">
                  <c:v>320</c:v>
                </c:pt>
                <c:pt idx="107">
                  <c:v>320</c:v>
                </c:pt>
                <c:pt idx="108">
                  <c:v>320</c:v>
                </c:pt>
                <c:pt idx="109">
                  <c:v>320.10000000000002</c:v>
                </c:pt>
                <c:pt idx="110">
                  <c:v>320.60000000000002</c:v>
                </c:pt>
                <c:pt idx="111">
                  <c:v>321.41810020000003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33-41AB-97A4-106ABC34C3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19114608"/>
        <c:axId val="1787607456"/>
      </c:lineChart>
      <c:catAx>
        <c:axId val="151911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607456"/>
        <c:crosses val="autoZero"/>
        <c:auto val="1"/>
        <c:lblAlgn val="ctr"/>
        <c:lblOffset val="100"/>
        <c:noMultiLvlLbl val="0"/>
      </c:catAx>
      <c:valAx>
        <c:axId val="1787607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2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9114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vs </a:t>
            </a:r>
            <a:r>
              <a:rPr lang="en-IN" sz="1400" b="0" i="0" u="none" strike="noStrike" baseline="0">
                <a:effectLst/>
              </a:rPr>
              <a:t>Infra Index_lag5_cube</a:t>
            </a:r>
            <a:r>
              <a:rPr lang="en-IN" sz="1400" b="0" i="0" u="none" strike="noStrike" baseline="0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'Infra Index_lag5_cube'!$C$1</c:f>
              <c:strCache>
                <c:ptCount val="1"/>
                <c:pt idx="0">
                  <c:v>Total Sales 2W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'Infra Index_lag5_cube'!$B$2:$B$113</c:f>
              <c:numCache>
                <c:formatCode>General</c:formatCode>
                <c:ptCount val="112"/>
                <c:pt idx="0">
                  <c:v>2655590.8560000001</c:v>
                </c:pt>
                <c:pt idx="1">
                  <c:v>2995948.3429999999</c:v>
                </c:pt>
                <c:pt idx="2">
                  <c:v>3300628.077</c:v>
                </c:pt>
                <c:pt idx="3">
                  <c:v>2755187.1690000002</c:v>
                </c:pt>
                <c:pt idx="4">
                  <c:v>3101277.4929999998</c:v>
                </c:pt>
                <c:pt idx="5">
                  <c:v>3631669.91</c:v>
                </c:pt>
                <c:pt idx="6">
                  <c:v>3820559.6409999998</c:v>
                </c:pt>
                <c:pt idx="7">
                  <c:v>4275981.6540000001</c:v>
                </c:pt>
                <c:pt idx="8">
                  <c:v>4683447.9460000005</c:v>
                </c:pt>
                <c:pt idx="9">
                  <c:v>4019679</c:v>
                </c:pt>
                <c:pt idx="10">
                  <c:v>3296639.4029999999</c:v>
                </c:pt>
                <c:pt idx="11">
                  <c:v>2923593.5729999999</c:v>
                </c:pt>
                <c:pt idx="12">
                  <c:v>2019967.091</c:v>
                </c:pt>
                <c:pt idx="13">
                  <c:v>2011828.507</c:v>
                </c:pt>
                <c:pt idx="14">
                  <c:v>2470229.628</c:v>
                </c:pt>
                <c:pt idx="15">
                  <c:v>1928386.439</c:v>
                </c:pt>
                <c:pt idx="16">
                  <c:v>1951250.6</c:v>
                </c:pt>
                <c:pt idx="17">
                  <c:v>2238836.787</c:v>
                </c:pt>
                <c:pt idx="18">
                  <c:v>1771121.8060000001</c:v>
                </c:pt>
                <c:pt idx="19">
                  <c:v>1635524.504</c:v>
                </c:pt>
                <c:pt idx="20">
                  <c:v>1583611.388</c:v>
                </c:pt>
                <c:pt idx="21">
                  <c:v>1552434.058</c:v>
                </c:pt>
                <c:pt idx="22">
                  <c:v>1204889.8049999999</c:v>
                </c:pt>
                <c:pt idx="23">
                  <c:v>1380608.885</c:v>
                </c:pt>
                <c:pt idx="24">
                  <c:v>1986121.5930000001</c:v>
                </c:pt>
                <c:pt idx="25">
                  <c:v>1809158.432</c:v>
                </c:pt>
                <c:pt idx="26">
                  <c:v>1639692.5049999999</c:v>
                </c:pt>
                <c:pt idx="27">
                  <c:v>1135279.3419999999</c:v>
                </c:pt>
                <c:pt idx="28">
                  <c:v>1196755.5549999999</c:v>
                </c:pt>
                <c:pt idx="29">
                  <c:v>1388061.5490000001</c:v>
                </c:pt>
                <c:pt idx="30">
                  <c:v>1288979.135</c:v>
                </c:pt>
                <c:pt idx="31">
                  <c:v>1339366.469</c:v>
                </c:pt>
                <c:pt idx="32">
                  <c:v>1519685.06</c:v>
                </c:pt>
                <c:pt idx="33">
                  <c:v>1597509.8089999999</c:v>
                </c:pt>
                <c:pt idx="34">
                  <c:v>1890983.4439999999</c:v>
                </c:pt>
                <c:pt idx="35">
                  <c:v>2144692.699</c:v>
                </c:pt>
                <c:pt idx="36">
                  <c:v>1816741.186</c:v>
                </c:pt>
                <c:pt idx="37">
                  <c:v>1498765.0160000001</c:v>
                </c:pt>
                <c:pt idx="38">
                  <c:v>1512558.4550000001</c:v>
                </c:pt>
                <c:pt idx="39">
                  <c:v>1888232.2560000001</c:v>
                </c:pt>
                <c:pt idx="40">
                  <c:v>1515327.2590000001</c:v>
                </c:pt>
                <c:pt idx="41">
                  <c:v>1998471.4850000001</c:v>
                </c:pt>
                <c:pt idx="42">
                  <c:v>1592186.1459999999</c:v>
                </c:pt>
                <c:pt idx="43">
                  <c:v>1872236.828</c:v>
                </c:pt>
                <c:pt idx="44">
                  <c:v>2197507.0389999999</c:v>
                </c:pt>
                <c:pt idx="45">
                  <c:v>2352106.37</c:v>
                </c:pt>
                <c:pt idx="46">
                  <c:v>2450001.3640000001</c:v>
                </c:pt>
                <c:pt idx="47">
                  <c:v>2107984.0359999998</c:v>
                </c:pt>
                <c:pt idx="48">
                  <c:v>1925134.784</c:v>
                </c:pt>
                <c:pt idx="49">
                  <c:v>2397495.4070000001</c:v>
                </c:pt>
                <c:pt idx="50">
                  <c:v>2988473.0109999999</c:v>
                </c:pt>
                <c:pt idx="51">
                  <c:v>3921887.0329999998</c:v>
                </c:pt>
                <c:pt idx="52">
                  <c:v>5533023.6619999995</c:v>
                </c:pt>
                <c:pt idx="53">
                  <c:v>5825198.6459999997</c:v>
                </c:pt>
                <c:pt idx="54">
                  <c:v>5428576.9840000002</c:v>
                </c:pt>
                <c:pt idx="55">
                  <c:v>5694105.3219999997</c:v>
                </c:pt>
                <c:pt idx="56">
                  <c:v>5397132.0710000005</c:v>
                </c:pt>
                <c:pt idx="57">
                  <c:v>6428630.7290000003</c:v>
                </c:pt>
                <c:pt idx="58">
                  <c:v>5773874.1840000004</c:v>
                </c:pt>
                <c:pt idx="59">
                  <c:v>6319311.9900000002</c:v>
                </c:pt>
                <c:pt idx="60">
                  <c:v>6368659.9749999996</c:v>
                </c:pt>
                <c:pt idx="61">
                  <c:v>6577042.2719999999</c:v>
                </c:pt>
                <c:pt idx="62">
                  <c:v>6733067.6710000001</c:v>
                </c:pt>
                <c:pt idx="63">
                  <c:v>6186942.7390000001</c:v>
                </c:pt>
                <c:pt idx="64">
                  <c:v>6051452.4560000002</c:v>
                </c:pt>
                <c:pt idx="65">
                  <c:v>5942526.9689999996</c:v>
                </c:pt>
                <c:pt idx="66">
                  <c:v>4981811.784</c:v>
                </c:pt>
                <c:pt idx="67">
                  <c:v>3823493.08</c:v>
                </c:pt>
                <c:pt idx="68">
                  <c:v>4750952.0199999996</c:v>
                </c:pt>
                <c:pt idx="69">
                  <c:v>4170171.253</c:v>
                </c:pt>
                <c:pt idx="70">
                  <c:v>4163179.9709999999</c:v>
                </c:pt>
                <c:pt idx="71">
                  <c:v>3733974.6170000001</c:v>
                </c:pt>
                <c:pt idx="72">
                  <c:v>2809189.531</c:v>
                </c:pt>
                <c:pt idx="73">
                  <c:v>3157114.5630000001</c:v>
                </c:pt>
                <c:pt idx="74">
                  <c:v>3617512.2889999999</c:v>
                </c:pt>
                <c:pt idx="75">
                  <c:v>3599162.4530000002</c:v>
                </c:pt>
                <c:pt idx="76">
                  <c:v>4018162.3309999998</c:v>
                </c:pt>
                <c:pt idx="77">
                  <c:v>5023053.676</c:v>
                </c:pt>
                <c:pt idx="78">
                  <c:v>5790303.7659999998</c:v>
                </c:pt>
                <c:pt idx="79">
                  <c:v>6430705.3729999997</c:v>
                </c:pt>
                <c:pt idx="80">
                  <c:v>7039251.3169999998</c:v>
                </c:pt>
                <c:pt idx="81">
                  <c:v>6356298.9819999998</c:v>
                </c:pt>
                <c:pt idx="82">
                  <c:v>6579148.7230000002</c:v>
                </c:pt>
                <c:pt idx="83">
                  <c:v>7665182.6749999998</c:v>
                </c:pt>
                <c:pt idx="84">
                  <c:v>8544715.6879999992</c:v>
                </c:pt>
                <c:pt idx="85">
                  <c:v>9013196.6720000003</c:v>
                </c:pt>
                <c:pt idx="86">
                  <c:v>10474708.67</c:v>
                </c:pt>
                <c:pt idx="87">
                  <c:v>10677066.41</c:v>
                </c:pt>
                <c:pt idx="88">
                  <c:v>10157688.48</c:v>
                </c:pt>
                <c:pt idx="89">
                  <c:v>10818789.08</c:v>
                </c:pt>
                <c:pt idx="90">
                  <c:v>11165826.51</c:v>
                </c:pt>
                <c:pt idx="91">
                  <c:v>11322417.85</c:v>
                </c:pt>
                <c:pt idx="92">
                  <c:v>12048362.699999999</c:v>
                </c:pt>
                <c:pt idx="93">
                  <c:v>13810180.609999999</c:v>
                </c:pt>
                <c:pt idx="94">
                  <c:v>14181274.42</c:v>
                </c:pt>
                <c:pt idx="95">
                  <c:v>16159736.73</c:v>
                </c:pt>
                <c:pt idx="96">
                  <c:v>13520394.140000001</c:v>
                </c:pt>
                <c:pt idx="97">
                  <c:v>12267255.109999999</c:v>
                </c:pt>
                <c:pt idx="98">
                  <c:v>13155955.630000001</c:v>
                </c:pt>
                <c:pt idx="99">
                  <c:v>11936765.689999999</c:v>
                </c:pt>
                <c:pt idx="100">
                  <c:v>9677214.091</c:v>
                </c:pt>
                <c:pt idx="101">
                  <c:v>8279186.1670000004</c:v>
                </c:pt>
                <c:pt idx="102">
                  <c:v>9214772.1319999993</c:v>
                </c:pt>
                <c:pt idx="103">
                  <c:v>8550986.5789999999</c:v>
                </c:pt>
                <c:pt idx="104">
                  <c:v>6300872.4230000004</c:v>
                </c:pt>
                <c:pt idx="105">
                  <c:v>7372747.2860000003</c:v>
                </c:pt>
                <c:pt idx="106">
                  <c:v>7045864.7369999997</c:v>
                </c:pt>
                <c:pt idx="107">
                  <c:v>7133328.125</c:v>
                </c:pt>
                <c:pt idx="108">
                  <c:v>5977042.0580000002</c:v>
                </c:pt>
                <c:pt idx="109">
                  <c:v>8154585.1370000001</c:v>
                </c:pt>
                <c:pt idx="110">
                  <c:v>8741816</c:v>
                </c:pt>
                <c:pt idx="111">
                  <c:v>8443553.9719999991</c:v>
                </c:pt>
              </c:numCache>
            </c:numRef>
          </c:xVal>
          <c:yVal>
            <c:numRef>
              <c:f>'Infra Index_lag5_cube'!$C$2:$C$113</c:f>
              <c:numCache>
                <c:formatCode>General</c:formatCode>
                <c:ptCount val="112"/>
                <c:pt idx="0">
                  <c:v>1074487</c:v>
                </c:pt>
                <c:pt idx="1">
                  <c:v>1082361</c:v>
                </c:pt>
                <c:pt idx="2">
                  <c:v>1132484</c:v>
                </c:pt>
                <c:pt idx="3">
                  <c:v>1261787</c:v>
                </c:pt>
                <c:pt idx="4">
                  <c:v>1044801</c:v>
                </c:pt>
                <c:pt idx="5">
                  <c:v>1134846</c:v>
                </c:pt>
                <c:pt idx="6">
                  <c:v>1110850</c:v>
                </c:pt>
                <c:pt idx="7">
                  <c:v>1157733</c:v>
                </c:pt>
                <c:pt idx="8">
                  <c:v>1207666</c:v>
                </c:pt>
                <c:pt idx="9">
                  <c:v>1219837</c:v>
                </c:pt>
                <c:pt idx="10">
                  <c:v>1231950</c:v>
                </c:pt>
                <c:pt idx="11">
                  <c:v>1240871</c:v>
                </c:pt>
                <c:pt idx="12">
                  <c:v>1232876</c:v>
                </c:pt>
                <c:pt idx="13">
                  <c:v>1280735</c:v>
                </c:pt>
                <c:pt idx="14">
                  <c:v>1408500</c:v>
                </c:pt>
                <c:pt idx="15">
                  <c:v>1305923</c:v>
                </c:pt>
                <c:pt idx="16">
                  <c:v>1326798</c:v>
                </c:pt>
                <c:pt idx="17">
                  <c:v>1245012</c:v>
                </c:pt>
                <c:pt idx="18">
                  <c:v>1264774</c:v>
                </c:pt>
                <c:pt idx="19">
                  <c:v>1295042</c:v>
                </c:pt>
                <c:pt idx="20">
                  <c:v>1328794</c:v>
                </c:pt>
                <c:pt idx="21">
                  <c:v>1350170</c:v>
                </c:pt>
                <c:pt idx="22">
                  <c:v>1367050</c:v>
                </c:pt>
                <c:pt idx="23">
                  <c:v>1325425</c:v>
                </c:pt>
                <c:pt idx="24">
                  <c:v>1291125</c:v>
                </c:pt>
                <c:pt idx="25">
                  <c:v>1218986</c:v>
                </c:pt>
                <c:pt idx="26">
                  <c:v>1229516</c:v>
                </c:pt>
                <c:pt idx="27">
                  <c:v>1439867</c:v>
                </c:pt>
                <c:pt idx="28">
                  <c:v>1328909</c:v>
                </c:pt>
                <c:pt idx="29">
                  <c:v>1310185</c:v>
                </c:pt>
                <c:pt idx="30">
                  <c:v>1360636</c:v>
                </c:pt>
                <c:pt idx="31">
                  <c:v>1284825</c:v>
                </c:pt>
                <c:pt idx="32">
                  <c:v>1251339</c:v>
                </c:pt>
                <c:pt idx="33">
                  <c:v>1326409</c:v>
                </c:pt>
                <c:pt idx="34">
                  <c:v>1354354</c:v>
                </c:pt>
                <c:pt idx="35">
                  <c:v>1267182</c:v>
                </c:pt>
                <c:pt idx="36">
                  <c:v>1288641</c:v>
                </c:pt>
                <c:pt idx="37">
                  <c:v>1326243</c:v>
                </c:pt>
                <c:pt idx="38">
                  <c:v>1453369</c:v>
                </c:pt>
                <c:pt idx="39">
                  <c:v>1693861</c:v>
                </c:pt>
                <c:pt idx="40">
                  <c:v>1418427</c:v>
                </c:pt>
                <c:pt idx="41">
                  <c:v>1360706</c:v>
                </c:pt>
                <c:pt idx="42">
                  <c:v>1484849</c:v>
                </c:pt>
                <c:pt idx="43">
                  <c:v>1400958</c:v>
                </c:pt>
                <c:pt idx="44">
                  <c:v>1514355</c:v>
                </c:pt>
                <c:pt idx="45">
                  <c:v>1501863</c:v>
                </c:pt>
                <c:pt idx="46">
                  <c:v>1615851</c:v>
                </c:pt>
                <c:pt idx="47">
                  <c:v>1443397</c:v>
                </c:pt>
                <c:pt idx="48">
                  <c:v>1510045</c:v>
                </c:pt>
                <c:pt idx="49">
                  <c:v>1578905</c:v>
                </c:pt>
                <c:pt idx="50">
                  <c:v>1796688</c:v>
                </c:pt>
                <c:pt idx="51">
                  <c:v>1676455</c:v>
                </c:pt>
                <c:pt idx="52">
                  <c:v>1529941</c:v>
                </c:pt>
                <c:pt idx="53">
                  <c:v>1435957</c:v>
                </c:pt>
                <c:pt idx="54">
                  <c:v>1508319</c:v>
                </c:pt>
                <c:pt idx="55">
                  <c:v>1383274</c:v>
                </c:pt>
                <c:pt idx="56">
                  <c:v>1481288</c:v>
                </c:pt>
                <c:pt idx="57">
                  <c:v>1471725</c:v>
                </c:pt>
                <c:pt idx="58">
                  <c:v>1592770</c:v>
                </c:pt>
                <c:pt idx="59">
                  <c:v>1538718</c:v>
                </c:pt>
                <c:pt idx="60">
                  <c:v>1538129</c:v>
                </c:pt>
                <c:pt idx="61">
                  <c:v>1556532</c:v>
                </c:pt>
                <c:pt idx="62">
                  <c:v>1770439</c:v>
                </c:pt>
                <c:pt idx="63">
                  <c:v>1845933</c:v>
                </c:pt>
                <c:pt idx="64">
                  <c:v>1510051</c:v>
                </c:pt>
                <c:pt idx="65">
                  <c:v>1382221</c:v>
                </c:pt>
                <c:pt idx="66">
                  <c:v>1561069</c:v>
                </c:pt>
                <c:pt idx="67">
                  <c:v>1527813</c:v>
                </c:pt>
                <c:pt idx="68">
                  <c:v>1641668</c:v>
                </c:pt>
                <c:pt idx="69">
                  <c:v>1725705</c:v>
                </c:pt>
                <c:pt idx="70">
                  <c:v>1732451</c:v>
                </c:pt>
                <c:pt idx="71">
                  <c:v>1660313</c:v>
                </c:pt>
                <c:pt idx="72">
                  <c:v>1679183</c:v>
                </c:pt>
                <c:pt idx="73">
                  <c:v>1845308</c:v>
                </c:pt>
                <c:pt idx="74">
                  <c:v>2075399</c:v>
                </c:pt>
                <c:pt idx="75">
                  <c:v>1984883</c:v>
                </c:pt>
                <c:pt idx="76">
                  <c:v>1432157</c:v>
                </c:pt>
                <c:pt idx="77">
                  <c:v>1110418</c:v>
                </c:pt>
                <c:pt idx="78">
                  <c:v>1440536</c:v>
                </c:pt>
                <c:pt idx="79">
                  <c:v>1559576</c:v>
                </c:pt>
                <c:pt idx="80">
                  <c:v>1678536</c:v>
                </c:pt>
                <c:pt idx="81">
                  <c:v>1906448</c:v>
                </c:pt>
                <c:pt idx="82">
                  <c:v>1924769</c:v>
                </c:pt>
                <c:pt idx="83">
                  <c:v>1727487</c:v>
                </c:pt>
                <c:pt idx="84">
                  <c:v>1892646</c:v>
                </c:pt>
                <c:pt idx="85">
                  <c:v>2127567</c:v>
                </c:pt>
                <c:pt idx="86">
                  <c:v>2292707</c:v>
                </c:pt>
                <c:pt idx="87">
                  <c:v>1972151</c:v>
                </c:pt>
                <c:pt idx="88">
                  <c:v>1779160</c:v>
                </c:pt>
                <c:pt idx="89">
                  <c:v>1527611</c:v>
                </c:pt>
                <c:pt idx="90">
                  <c:v>1924484</c:v>
                </c:pt>
                <c:pt idx="91">
                  <c:v>1942340</c:v>
                </c:pt>
                <c:pt idx="92">
                  <c:v>1990321</c:v>
                </c:pt>
                <c:pt idx="93">
                  <c:v>2252098</c:v>
                </c:pt>
                <c:pt idx="94">
                  <c:v>2134666</c:v>
                </c:pt>
                <c:pt idx="95">
                  <c:v>2148044</c:v>
                </c:pt>
                <c:pt idx="96">
                  <c:v>2095710</c:v>
                </c:pt>
                <c:pt idx="97">
                  <c:v>2235691</c:v>
                </c:pt>
                <c:pt idx="98">
                  <c:v>2423661</c:v>
                </c:pt>
                <c:pt idx="99">
                  <c:v>2326830</c:v>
                </c:pt>
                <c:pt idx="100">
                  <c:v>1891866</c:v>
                </c:pt>
                <c:pt idx="101">
                  <c:v>1529527</c:v>
                </c:pt>
                <c:pt idx="102">
                  <c:v>1844318</c:v>
                </c:pt>
                <c:pt idx="103">
                  <c:v>1884674</c:v>
                </c:pt>
                <c:pt idx="104">
                  <c:v>1691966</c:v>
                </c:pt>
                <c:pt idx="105">
                  <c:v>1932358</c:v>
                </c:pt>
                <c:pt idx="106">
                  <c:v>2020193</c:v>
                </c:pt>
                <c:pt idx="107">
                  <c:v>1946926</c:v>
                </c:pt>
                <c:pt idx="108">
                  <c:v>1818399</c:v>
                </c:pt>
                <c:pt idx="109">
                  <c:v>1812622</c:v>
                </c:pt>
                <c:pt idx="110">
                  <c:v>1960192</c:v>
                </c:pt>
                <c:pt idx="111">
                  <c:v>2052556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F00-4F6A-80EF-0904350FD6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8943936"/>
        <c:axId val="1617931872"/>
      </c:scatterChart>
      <c:valAx>
        <c:axId val="1458943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0" i="0" u="none" strike="noStrike" baseline="0">
                    <a:effectLst/>
                  </a:rPr>
                  <a:t>Infra Index_lag5_cube</a:t>
                </a:r>
                <a:r>
                  <a:rPr lang="en-IN" sz="1000" b="0" i="0" u="none" strike="noStrike" baseline="0"/>
                  <a:t> 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7931872"/>
        <c:crosses val="autoZero"/>
        <c:crossBetween val="midCat"/>
      </c:valAx>
      <c:valAx>
        <c:axId val="16179318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Total</a:t>
                </a:r>
                <a:r>
                  <a:rPr lang="en-IN" baseline="0"/>
                  <a:t> Sales 2W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9439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vs </a:t>
            </a:r>
            <a:r>
              <a:rPr lang="en-IN" sz="1400" b="0" i="0" u="none" strike="noStrike" baseline="0">
                <a:effectLst/>
              </a:rPr>
              <a:t>Domestic sales: Buses_lag3</a:t>
            </a:r>
            <a:r>
              <a:rPr lang="en-IN" sz="1400" b="0" i="0" u="none" strike="noStrike" baseline="0"/>
              <a:t> </a:t>
            </a:r>
            <a:r>
              <a:rPr lang="en-US"/>
              <a:t>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'Domestic sales  Buses_lag3'!$C$1</c:f>
              <c:strCache>
                <c:ptCount val="1"/>
                <c:pt idx="0">
                  <c:v>Total Sales 2W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'Domestic sales  Buses_lag3'!$B$2:$B$113</c:f>
              <c:numCache>
                <c:formatCode>General</c:formatCode>
                <c:ptCount val="112"/>
                <c:pt idx="0">
                  <c:v>3523</c:v>
                </c:pt>
                <c:pt idx="1">
                  <c:v>3585</c:v>
                </c:pt>
                <c:pt idx="2">
                  <c:v>4620</c:v>
                </c:pt>
                <c:pt idx="3">
                  <c:v>3795</c:v>
                </c:pt>
                <c:pt idx="4">
                  <c:v>4939</c:v>
                </c:pt>
                <c:pt idx="5">
                  <c:v>4390</c:v>
                </c:pt>
                <c:pt idx="6">
                  <c:v>3666</c:v>
                </c:pt>
                <c:pt idx="7">
                  <c:v>3285</c:v>
                </c:pt>
                <c:pt idx="8">
                  <c:v>3647</c:v>
                </c:pt>
                <c:pt idx="9">
                  <c:v>3513</c:v>
                </c:pt>
                <c:pt idx="10">
                  <c:v>3586</c:v>
                </c:pt>
                <c:pt idx="11">
                  <c:v>5389</c:v>
                </c:pt>
                <c:pt idx="12">
                  <c:v>2804</c:v>
                </c:pt>
                <c:pt idx="13">
                  <c:v>3852</c:v>
                </c:pt>
                <c:pt idx="14">
                  <c:v>4316</c:v>
                </c:pt>
                <c:pt idx="15">
                  <c:v>4255</c:v>
                </c:pt>
                <c:pt idx="16">
                  <c:v>4002</c:v>
                </c:pt>
                <c:pt idx="17">
                  <c:v>3709</c:v>
                </c:pt>
                <c:pt idx="18">
                  <c:v>2830</c:v>
                </c:pt>
                <c:pt idx="19">
                  <c:v>2994</c:v>
                </c:pt>
                <c:pt idx="20">
                  <c:v>4982</c:v>
                </c:pt>
                <c:pt idx="21">
                  <c:v>4638</c:v>
                </c:pt>
                <c:pt idx="22">
                  <c:v>5160</c:v>
                </c:pt>
                <c:pt idx="23">
                  <c:v>6340</c:v>
                </c:pt>
                <c:pt idx="24">
                  <c:v>3747</c:v>
                </c:pt>
                <c:pt idx="25">
                  <c:v>4459</c:v>
                </c:pt>
                <c:pt idx="26">
                  <c:v>5391</c:v>
                </c:pt>
                <c:pt idx="27">
                  <c:v>4396</c:v>
                </c:pt>
                <c:pt idx="28">
                  <c:v>3944</c:v>
                </c:pt>
                <c:pt idx="29">
                  <c:v>3689</c:v>
                </c:pt>
                <c:pt idx="30">
                  <c:v>2812</c:v>
                </c:pt>
                <c:pt idx="31">
                  <c:v>2646</c:v>
                </c:pt>
                <c:pt idx="32">
                  <c:v>3054</c:v>
                </c:pt>
                <c:pt idx="33">
                  <c:v>2799</c:v>
                </c:pt>
                <c:pt idx="34">
                  <c:v>4109</c:v>
                </c:pt>
                <c:pt idx="35">
                  <c:v>5867</c:v>
                </c:pt>
                <c:pt idx="36">
                  <c:v>4015</c:v>
                </c:pt>
                <c:pt idx="37">
                  <c:v>4075</c:v>
                </c:pt>
                <c:pt idx="38">
                  <c:v>4483</c:v>
                </c:pt>
                <c:pt idx="39">
                  <c:v>4039</c:v>
                </c:pt>
                <c:pt idx="40">
                  <c:v>3613</c:v>
                </c:pt>
                <c:pt idx="41">
                  <c:v>2566</c:v>
                </c:pt>
                <c:pt idx="42">
                  <c:v>1967</c:v>
                </c:pt>
                <c:pt idx="43">
                  <c:v>1831</c:v>
                </c:pt>
                <c:pt idx="44">
                  <c:v>2276</c:v>
                </c:pt>
                <c:pt idx="45">
                  <c:v>2660</c:v>
                </c:pt>
                <c:pt idx="46">
                  <c:v>2801</c:v>
                </c:pt>
                <c:pt idx="47">
                  <c:v>4347</c:v>
                </c:pt>
                <c:pt idx="48">
                  <c:v>2877</c:v>
                </c:pt>
                <c:pt idx="49">
                  <c:v>3284</c:v>
                </c:pt>
                <c:pt idx="50">
                  <c:v>3725</c:v>
                </c:pt>
                <c:pt idx="51">
                  <c:v>2950</c:v>
                </c:pt>
                <c:pt idx="52">
                  <c:v>2681</c:v>
                </c:pt>
                <c:pt idx="53">
                  <c:v>2523</c:v>
                </c:pt>
                <c:pt idx="54">
                  <c:v>2039</c:v>
                </c:pt>
                <c:pt idx="55">
                  <c:v>1665</c:v>
                </c:pt>
                <c:pt idx="56">
                  <c:v>2941</c:v>
                </c:pt>
                <c:pt idx="57">
                  <c:v>3000</c:v>
                </c:pt>
                <c:pt idx="58">
                  <c:v>3401</c:v>
                </c:pt>
                <c:pt idx="59">
                  <c:v>5386</c:v>
                </c:pt>
                <c:pt idx="60">
                  <c:v>3291</c:v>
                </c:pt>
                <c:pt idx="61">
                  <c:v>4259</c:v>
                </c:pt>
                <c:pt idx="62">
                  <c:v>4194</c:v>
                </c:pt>
                <c:pt idx="63">
                  <c:v>4440</c:v>
                </c:pt>
                <c:pt idx="64">
                  <c:v>3039</c:v>
                </c:pt>
                <c:pt idx="65">
                  <c:v>3684</c:v>
                </c:pt>
                <c:pt idx="66">
                  <c:v>2398</c:v>
                </c:pt>
                <c:pt idx="67">
                  <c:v>2043</c:v>
                </c:pt>
                <c:pt idx="68">
                  <c:v>2937</c:v>
                </c:pt>
                <c:pt idx="69">
                  <c:v>3411</c:v>
                </c:pt>
                <c:pt idx="70">
                  <c:v>4340</c:v>
                </c:pt>
                <c:pt idx="71">
                  <c:v>5873</c:v>
                </c:pt>
                <c:pt idx="72">
                  <c:v>3551</c:v>
                </c:pt>
                <c:pt idx="73">
                  <c:v>4171</c:v>
                </c:pt>
                <c:pt idx="74">
                  <c:v>4251</c:v>
                </c:pt>
                <c:pt idx="75">
                  <c:v>3962</c:v>
                </c:pt>
                <c:pt idx="76">
                  <c:v>4100</c:v>
                </c:pt>
                <c:pt idx="77">
                  <c:v>3898</c:v>
                </c:pt>
                <c:pt idx="78">
                  <c:v>3185</c:v>
                </c:pt>
                <c:pt idx="79">
                  <c:v>2853</c:v>
                </c:pt>
                <c:pt idx="80">
                  <c:v>3561</c:v>
                </c:pt>
                <c:pt idx="81">
                  <c:v>3369</c:v>
                </c:pt>
                <c:pt idx="82">
                  <c:v>4121</c:v>
                </c:pt>
                <c:pt idx="83">
                  <c:v>6288</c:v>
                </c:pt>
                <c:pt idx="84">
                  <c:v>2408</c:v>
                </c:pt>
                <c:pt idx="85">
                  <c:v>3142</c:v>
                </c:pt>
                <c:pt idx="86">
                  <c:v>3071</c:v>
                </c:pt>
                <c:pt idx="87">
                  <c:v>3027</c:v>
                </c:pt>
                <c:pt idx="88">
                  <c:v>3099</c:v>
                </c:pt>
                <c:pt idx="89">
                  <c:v>2882</c:v>
                </c:pt>
                <c:pt idx="90">
                  <c:v>1899</c:v>
                </c:pt>
                <c:pt idx="91">
                  <c:v>2222</c:v>
                </c:pt>
                <c:pt idx="92">
                  <c:v>2881</c:v>
                </c:pt>
                <c:pt idx="93">
                  <c:v>3013</c:v>
                </c:pt>
                <c:pt idx="94">
                  <c:v>3406</c:v>
                </c:pt>
                <c:pt idx="95">
                  <c:v>4899</c:v>
                </c:pt>
                <c:pt idx="96">
                  <c:v>2825</c:v>
                </c:pt>
                <c:pt idx="97">
                  <c:v>3725</c:v>
                </c:pt>
                <c:pt idx="98">
                  <c:v>3955</c:v>
                </c:pt>
                <c:pt idx="99">
                  <c:v>3252</c:v>
                </c:pt>
                <c:pt idx="100">
                  <c:v>3019</c:v>
                </c:pt>
                <c:pt idx="101">
                  <c:v>2931</c:v>
                </c:pt>
                <c:pt idx="102">
                  <c:v>2350</c:v>
                </c:pt>
                <c:pt idx="103">
                  <c:v>2069</c:v>
                </c:pt>
                <c:pt idx="104">
                  <c:v>3064</c:v>
                </c:pt>
                <c:pt idx="105">
                  <c:v>3476</c:v>
                </c:pt>
                <c:pt idx="106">
                  <c:v>3464</c:v>
                </c:pt>
                <c:pt idx="107">
                  <c:v>5483</c:v>
                </c:pt>
                <c:pt idx="108">
                  <c:v>2876</c:v>
                </c:pt>
                <c:pt idx="109">
                  <c:v>3572</c:v>
                </c:pt>
                <c:pt idx="110">
                  <c:v>3913</c:v>
                </c:pt>
                <c:pt idx="111">
                  <c:v>3024</c:v>
                </c:pt>
              </c:numCache>
            </c:numRef>
          </c:xVal>
          <c:yVal>
            <c:numRef>
              <c:f>'Domestic sales  Buses_lag3'!$C$2:$C$113</c:f>
              <c:numCache>
                <c:formatCode>General</c:formatCode>
                <c:ptCount val="112"/>
                <c:pt idx="0">
                  <c:v>1074487</c:v>
                </c:pt>
                <c:pt idx="1">
                  <c:v>1082361</c:v>
                </c:pt>
                <c:pt idx="2">
                  <c:v>1132484</c:v>
                </c:pt>
                <c:pt idx="3">
                  <c:v>1261787</c:v>
                </c:pt>
                <c:pt idx="4">
                  <c:v>1044801</c:v>
                </c:pt>
                <c:pt idx="5">
                  <c:v>1134846</c:v>
                </c:pt>
                <c:pt idx="6">
                  <c:v>1110850</c:v>
                </c:pt>
                <c:pt idx="7">
                  <c:v>1157733</c:v>
                </c:pt>
                <c:pt idx="8">
                  <c:v>1207666</c:v>
                </c:pt>
                <c:pt idx="9">
                  <c:v>1219837</c:v>
                </c:pt>
                <c:pt idx="10">
                  <c:v>1231950</c:v>
                </c:pt>
                <c:pt idx="11">
                  <c:v>1240871</c:v>
                </c:pt>
                <c:pt idx="12">
                  <c:v>1232876</c:v>
                </c:pt>
                <c:pt idx="13">
                  <c:v>1280735</c:v>
                </c:pt>
                <c:pt idx="14">
                  <c:v>1408500</c:v>
                </c:pt>
                <c:pt idx="15">
                  <c:v>1305923</c:v>
                </c:pt>
                <c:pt idx="16">
                  <c:v>1326798</c:v>
                </c:pt>
                <c:pt idx="17">
                  <c:v>1245012</c:v>
                </c:pt>
                <c:pt idx="18">
                  <c:v>1264774</c:v>
                </c:pt>
                <c:pt idx="19">
                  <c:v>1295042</c:v>
                </c:pt>
                <c:pt idx="20">
                  <c:v>1328794</c:v>
                </c:pt>
                <c:pt idx="21">
                  <c:v>1350170</c:v>
                </c:pt>
                <c:pt idx="22">
                  <c:v>1367050</c:v>
                </c:pt>
                <c:pt idx="23">
                  <c:v>1325425</c:v>
                </c:pt>
                <c:pt idx="24">
                  <c:v>1291125</c:v>
                </c:pt>
                <c:pt idx="25">
                  <c:v>1218986</c:v>
                </c:pt>
                <c:pt idx="26">
                  <c:v>1229516</c:v>
                </c:pt>
                <c:pt idx="27">
                  <c:v>1439867</c:v>
                </c:pt>
                <c:pt idx="28">
                  <c:v>1328909</c:v>
                </c:pt>
                <c:pt idx="29">
                  <c:v>1310185</c:v>
                </c:pt>
                <c:pt idx="30">
                  <c:v>1360636</c:v>
                </c:pt>
                <c:pt idx="31">
                  <c:v>1284825</c:v>
                </c:pt>
                <c:pt idx="32">
                  <c:v>1251339</c:v>
                </c:pt>
                <c:pt idx="33">
                  <c:v>1326409</c:v>
                </c:pt>
                <c:pt idx="34">
                  <c:v>1354354</c:v>
                </c:pt>
                <c:pt idx="35">
                  <c:v>1267182</c:v>
                </c:pt>
                <c:pt idx="36">
                  <c:v>1288641</c:v>
                </c:pt>
                <c:pt idx="37">
                  <c:v>1326243</c:v>
                </c:pt>
                <c:pt idx="38">
                  <c:v>1453369</c:v>
                </c:pt>
                <c:pt idx="39">
                  <c:v>1693861</c:v>
                </c:pt>
                <c:pt idx="40">
                  <c:v>1418427</c:v>
                </c:pt>
                <c:pt idx="41">
                  <c:v>1360706</c:v>
                </c:pt>
                <c:pt idx="42">
                  <c:v>1484849</c:v>
                </c:pt>
                <c:pt idx="43">
                  <c:v>1400958</c:v>
                </c:pt>
                <c:pt idx="44">
                  <c:v>1514355</c:v>
                </c:pt>
                <c:pt idx="45">
                  <c:v>1501863</c:v>
                </c:pt>
                <c:pt idx="46">
                  <c:v>1615851</c:v>
                </c:pt>
                <c:pt idx="47">
                  <c:v>1443397</c:v>
                </c:pt>
                <c:pt idx="48">
                  <c:v>1510045</c:v>
                </c:pt>
                <c:pt idx="49">
                  <c:v>1578905</c:v>
                </c:pt>
                <c:pt idx="50">
                  <c:v>1796688</c:v>
                </c:pt>
                <c:pt idx="51">
                  <c:v>1676455</c:v>
                </c:pt>
                <c:pt idx="52">
                  <c:v>1529941</c:v>
                </c:pt>
                <c:pt idx="53">
                  <c:v>1435957</c:v>
                </c:pt>
                <c:pt idx="54">
                  <c:v>1508319</c:v>
                </c:pt>
                <c:pt idx="55">
                  <c:v>1383274</c:v>
                </c:pt>
                <c:pt idx="56">
                  <c:v>1481288</c:v>
                </c:pt>
                <c:pt idx="57">
                  <c:v>1471725</c:v>
                </c:pt>
                <c:pt idx="58">
                  <c:v>1592770</c:v>
                </c:pt>
                <c:pt idx="59">
                  <c:v>1538718</c:v>
                </c:pt>
                <c:pt idx="60">
                  <c:v>1538129</c:v>
                </c:pt>
                <c:pt idx="61">
                  <c:v>1556532</c:v>
                </c:pt>
                <c:pt idx="62">
                  <c:v>1770439</c:v>
                </c:pt>
                <c:pt idx="63">
                  <c:v>1845933</c:v>
                </c:pt>
                <c:pt idx="64">
                  <c:v>1510051</c:v>
                </c:pt>
                <c:pt idx="65">
                  <c:v>1382221</c:v>
                </c:pt>
                <c:pt idx="66">
                  <c:v>1561069</c:v>
                </c:pt>
                <c:pt idx="67">
                  <c:v>1527813</c:v>
                </c:pt>
                <c:pt idx="68">
                  <c:v>1641668</c:v>
                </c:pt>
                <c:pt idx="69">
                  <c:v>1725705</c:v>
                </c:pt>
                <c:pt idx="70">
                  <c:v>1732451</c:v>
                </c:pt>
                <c:pt idx="71">
                  <c:v>1660313</c:v>
                </c:pt>
                <c:pt idx="72">
                  <c:v>1679183</c:v>
                </c:pt>
                <c:pt idx="73">
                  <c:v>1845308</c:v>
                </c:pt>
                <c:pt idx="74">
                  <c:v>2075399</c:v>
                </c:pt>
                <c:pt idx="75">
                  <c:v>1984883</c:v>
                </c:pt>
                <c:pt idx="76">
                  <c:v>1432157</c:v>
                </c:pt>
                <c:pt idx="77">
                  <c:v>1110418</c:v>
                </c:pt>
                <c:pt idx="78">
                  <c:v>1440536</c:v>
                </c:pt>
                <c:pt idx="79">
                  <c:v>1559576</c:v>
                </c:pt>
                <c:pt idx="80">
                  <c:v>1678536</c:v>
                </c:pt>
                <c:pt idx="81">
                  <c:v>1906448</c:v>
                </c:pt>
                <c:pt idx="82">
                  <c:v>1924769</c:v>
                </c:pt>
                <c:pt idx="83">
                  <c:v>1727487</c:v>
                </c:pt>
                <c:pt idx="84">
                  <c:v>1892646</c:v>
                </c:pt>
                <c:pt idx="85">
                  <c:v>2127567</c:v>
                </c:pt>
                <c:pt idx="86">
                  <c:v>2292707</c:v>
                </c:pt>
                <c:pt idx="87">
                  <c:v>1972151</c:v>
                </c:pt>
                <c:pt idx="88">
                  <c:v>1779160</c:v>
                </c:pt>
                <c:pt idx="89">
                  <c:v>1527611</c:v>
                </c:pt>
                <c:pt idx="90">
                  <c:v>1924484</c:v>
                </c:pt>
                <c:pt idx="91">
                  <c:v>1942340</c:v>
                </c:pt>
                <c:pt idx="92">
                  <c:v>1990321</c:v>
                </c:pt>
                <c:pt idx="93">
                  <c:v>2252098</c:v>
                </c:pt>
                <c:pt idx="94">
                  <c:v>2134666</c:v>
                </c:pt>
                <c:pt idx="95">
                  <c:v>2148044</c:v>
                </c:pt>
                <c:pt idx="96">
                  <c:v>2095710</c:v>
                </c:pt>
                <c:pt idx="97">
                  <c:v>2235691</c:v>
                </c:pt>
                <c:pt idx="98">
                  <c:v>2423661</c:v>
                </c:pt>
                <c:pt idx="99">
                  <c:v>2326830</c:v>
                </c:pt>
                <c:pt idx="100">
                  <c:v>1891866</c:v>
                </c:pt>
                <c:pt idx="101">
                  <c:v>1529527</c:v>
                </c:pt>
                <c:pt idx="102">
                  <c:v>1844318</c:v>
                </c:pt>
                <c:pt idx="103">
                  <c:v>1884674</c:v>
                </c:pt>
                <c:pt idx="104">
                  <c:v>1691966</c:v>
                </c:pt>
                <c:pt idx="105">
                  <c:v>1932358</c:v>
                </c:pt>
                <c:pt idx="106">
                  <c:v>2020193</c:v>
                </c:pt>
                <c:pt idx="107">
                  <c:v>1946926</c:v>
                </c:pt>
                <c:pt idx="108">
                  <c:v>1818399</c:v>
                </c:pt>
                <c:pt idx="109">
                  <c:v>1812622</c:v>
                </c:pt>
                <c:pt idx="110">
                  <c:v>1960192</c:v>
                </c:pt>
                <c:pt idx="111">
                  <c:v>2052556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996-4453-8459-474C2AF683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2317616"/>
        <c:axId val="1412212992"/>
      </c:scatterChart>
      <c:valAx>
        <c:axId val="1742317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0" i="0" u="none" strike="noStrike" baseline="0">
                    <a:effectLst/>
                  </a:rPr>
                  <a:t>Domestic sales: Buses_lag3</a:t>
                </a:r>
                <a:r>
                  <a:rPr lang="en-IN" sz="1000" b="0" i="0" u="none" strike="noStrike" baseline="0"/>
                  <a:t> 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2212992"/>
        <c:crosses val="autoZero"/>
        <c:crossBetween val="midCat"/>
      </c:valAx>
      <c:valAx>
        <c:axId val="14122129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0" i="0" u="none" strike="noStrike" baseline="0">
                    <a:effectLst/>
                  </a:rPr>
                  <a:t>Total Sales 2W</a:t>
                </a:r>
                <a:r>
                  <a:rPr lang="en-IN" sz="1000" b="0" i="0" u="none" strike="noStrike" baseline="0"/>
                  <a:t> 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23176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vs </a:t>
            </a:r>
            <a:r>
              <a:rPr lang="en-IN" sz="1400" b="0" i="0" u="none" strike="noStrike" baseline="0">
                <a:effectLst/>
              </a:rPr>
              <a:t>PMI</a:t>
            </a:r>
            <a:r>
              <a:rPr lang="en-IN" sz="1400" b="0" i="0" u="none" strike="noStrike" baseline="0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PMI!$C$1</c:f>
              <c:strCache>
                <c:ptCount val="1"/>
                <c:pt idx="0">
                  <c:v>Total Sales 2W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PMI!$B$2:$B$113</c:f>
              <c:numCache>
                <c:formatCode>General</c:formatCode>
                <c:ptCount val="112"/>
                <c:pt idx="0">
                  <c:v>51.7</c:v>
                </c:pt>
                <c:pt idx="1">
                  <c:v>52</c:v>
                </c:pt>
                <c:pt idx="2">
                  <c:v>52.1</c:v>
                </c:pt>
                <c:pt idx="3">
                  <c:v>51.9</c:v>
                </c:pt>
                <c:pt idx="4">
                  <c:v>51.1</c:v>
                </c:pt>
                <c:pt idx="5">
                  <c:v>50.9</c:v>
                </c:pt>
                <c:pt idx="6">
                  <c:v>51.4</c:v>
                </c:pt>
                <c:pt idx="7">
                  <c:v>50.9</c:v>
                </c:pt>
                <c:pt idx="8">
                  <c:v>51.4</c:v>
                </c:pt>
                <c:pt idx="9">
                  <c:v>51.5</c:v>
                </c:pt>
                <c:pt idx="10">
                  <c:v>51.9</c:v>
                </c:pt>
                <c:pt idx="11">
                  <c:v>51.5</c:v>
                </c:pt>
                <c:pt idx="12">
                  <c:v>52.1</c:v>
                </c:pt>
                <c:pt idx="13">
                  <c:v>52.8</c:v>
                </c:pt>
                <c:pt idx="14">
                  <c:v>53.1</c:v>
                </c:pt>
                <c:pt idx="15">
                  <c:v>52.8</c:v>
                </c:pt>
                <c:pt idx="16">
                  <c:v>51.3</c:v>
                </c:pt>
                <c:pt idx="17">
                  <c:v>51.6</c:v>
                </c:pt>
                <c:pt idx="18">
                  <c:v>52.1</c:v>
                </c:pt>
                <c:pt idx="19">
                  <c:v>52.1</c:v>
                </c:pt>
                <c:pt idx="20">
                  <c:v>53.3</c:v>
                </c:pt>
                <c:pt idx="21">
                  <c:v>54.9</c:v>
                </c:pt>
                <c:pt idx="22">
                  <c:v>54.7</c:v>
                </c:pt>
                <c:pt idx="23">
                  <c:v>55</c:v>
                </c:pt>
                <c:pt idx="24">
                  <c:v>52.8</c:v>
                </c:pt>
                <c:pt idx="25">
                  <c:v>52.5</c:v>
                </c:pt>
                <c:pt idx="26">
                  <c:v>52.5</c:v>
                </c:pt>
                <c:pt idx="27">
                  <c:v>52.8</c:v>
                </c:pt>
                <c:pt idx="28">
                  <c:v>53.7</c:v>
                </c:pt>
                <c:pt idx="29">
                  <c:v>54.7</c:v>
                </c:pt>
                <c:pt idx="30">
                  <c:v>53</c:v>
                </c:pt>
                <c:pt idx="31">
                  <c:v>54.1</c:v>
                </c:pt>
                <c:pt idx="32">
                  <c:v>52</c:v>
                </c:pt>
                <c:pt idx="33">
                  <c:v>51</c:v>
                </c:pt>
                <c:pt idx="34">
                  <c:v>50</c:v>
                </c:pt>
                <c:pt idx="35">
                  <c:v>51</c:v>
                </c:pt>
                <c:pt idx="36">
                  <c:v>50</c:v>
                </c:pt>
                <c:pt idx="37">
                  <c:v>48.6</c:v>
                </c:pt>
                <c:pt idx="38">
                  <c:v>49.4</c:v>
                </c:pt>
                <c:pt idx="39">
                  <c:v>49.4</c:v>
                </c:pt>
                <c:pt idx="40">
                  <c:v>51.7</c:v>
                </c:pt>
                <c:pt idx="41">
                  <c:v>50.7</c:v>
                </c:pt>
                <c:pt idx="42">
                  <c:v>51.4</c:v>
                </c:pt>
                <c:pt idx="43">
                  <c:v>52.5</c:v>
                </c:pt>
                <c:pt idx="44">
                  <c:v>51.3</c:v>
                </c:pt>
                <c:pt idx="45">
                  <c:v>51.3</c:v>
                </c:pt>
                <c:pt idx="46">
                  <c:v>51.4</c:v>
                </c:pt>
                <c:pt idx="47">
                  <c:v>51.5</c:v>
                </c:pt>
                <c:pt idx="48">
                  <c:v>53</c:v>
                </c:pt>
                <c:pt idx="49">
                  <c:v>52.4</c:v>
                </c:pt>
                <c:pt idx="50">
                  <c:v>51</c:v>
                </c:pt>
                <c:pt idx="51">
                  <c:v>51.6</c:v>
                </c:pt>
                <c:pt idx="52">
                  <c:v>53.3</c:v>
                </c:pt>
                <c:pt idx="53">
                  <c:v>54.5</c:v>
                </c:pt>
                <c:pt idx="54">
                  <c:v>52.9</c:v>
                </c:pt>
                <c:pt idx="55">
                  <c:v>51.2</c:v>
                </c:pt>
                <c:pt idx="56">
                  <c:v>52.1</c:v>
                </c:pt>
                <c:pt idx="57">
                  <c:v>52.2</c:v>
                </c:pt>
                <c:pt idx="58">
                  <c:v>52.6</c:v>
                </c:pt>
                <c:pt idx="59">
                  <c:v>51.3</c:v>
                </c:pt>
                <c:pt idx="60">
                  <c:v>52.7</c:v>
                </c:pt>
                <c:pt idx="61">
                  <c:v>52.2</c:v>
                </c:pt>
                <c:pt idx="62">
                  <c:v>51.2</c:v>
                </c:pt>
                <c:pt idx="63">
                  <c:v>50.8</c:v>
                </c:pt>
                <c:pt idx="64">
                  <c:v>50.3</c:v>
                </c:pt>
                <c:pt idx="65">
                  <c:v>49.1</c:v>
                </c:pt>
                <c:pt idx="66">
                  <c:v>51</c:v>
                </c:pt>
                <c:pt idx="67">
                  <c:v>51</c:v>
                </c:pt>
                <c:pt idx="68">
                  <c:v>52.4</c:v>
                </c:pt>
                <c:pt idx="69">
                  <c:v>50.5</c:v>
                </c:pt>
                <c:pt idx="70">
                  <c:v>50.7</c:v>
                </c:pt>
                <c:pt idx="71">
                  <c:v>51.7</c:v>
                </c:pt>
                <c:pt idx="72">
                  <c:v>51.8</c:v>
                </c:pt>
                <c:pt idx="73">
                  <c:v>52.7</c:v>
                </c:pt>
                <c:pt idx="74">
                  <c:v>52</c:v>
                </c:pt>
                <c:pt idx="75">
                  <c:v>54.3</c:v>
                </c:pt>
                <c:pt idx="76">
                  <c:v>52.2</c:v>
                </c:pt>
                <c:pt idx="77">
                  <c:v>49.6</c:v>
                </c:pt>
                <c:pt idx="78">
                  <c:v>50.1</c:v>
                </c:pt>
                <c:pt idx="79">
                  <c:v>50.2</c:v>
                </c:pt>
                <c:pt idx="80">
                  <c:v>52.2</c:v>
                </c:pt>
                <c:pt idx="81">
                  <c:v>52.2</c:v>
                </c:pt>
                <c:pt idx="82">
                  <c:v>51.8</c:v>
                </c:pt>
                <c:pt idx="83">
                  <c:v>51.5</c:v>
                </c:pt>
                <c:pt idx="84">
                  <c:v>48.9</c:v>
                </c:pt>
                <c:pt idx="85">
                  <c:v>51.6</c:v>
                </c:pt>
                <c:pt idx="86">
                  <c:v>51.6</c:v>
                </c:pt>
                <c:pt idx="87">
                  <c:v>50.2</c:v>
                </c:pt>
                <c:pt idx="88">
                  <c:v>52.2</c:v>
                </c:pt>
                <c:pt idx="89">
                  <c:v>54.4</c:v>
                </c:pt>
                <c:pt idx="90">
                  <c:v>52.4</c:v>
                </c:pt>
                <c:pt idx="91">
                  <c:v>52.1</c:v>
                </c:pt>
                <c:pt idx="92">
                  <c:v>51</c:v>
                </c:pt>
                <c:pt idx="93">
                  <c:v>51.6</c:v>
                </c:pt>
                <c:pt idx="94">
                  <c:v>51.2</c:v>
                </c:pt>
                <c:pt idx="95">
                  <c:v>53.1</c:v>
                </c:pt>
                <c:pt idx="96">
                  <c:v>52.3</c:v>
                </c:pt>
                <c:pt idx="97">
                  <c:v>51.6</c:v>
                </c:pt>
                <c:pt idx="98">
                  <c:v>52.2</c:v>
                </c:pt>
                <c:pt idx="99">
                  <c:v>53.1</c:v>
                </c:pt>
                <c:pt idx="100">
                  <c:v>54</c:v>
                </c:pt>
                <c:pt idx="101">
                  <c:v>53.1</c:v>
                </c:pt>
                <c:pt idx="102">
                  <c:v>53.8</c:v>
                </c:pt>
                <c:pt idx="103">
                  <c:v>54.2</c:v>
                </c:pt>
                <c:pt idx="104">
                  <c:v>52.6</c:v>
                </c:pt>
                <c:pt idx="105">
                  <c:v>51.7</c:v>
                </c:pt>
                <c:pt idx="106">
                  <c:v>52.7</c:v>
                </c:pt>
                <c:pt idx="107">
                  <c:v>52.1</c:v>
                </c:pt>
                <c:pt idx="108">
                  <c:v>52.5</c:v>
                </c:pt>
                <c:pt idx="109">
                  <c:v>51.4</c:v>
                </c:pt>
                <c:pt idx="110">
                  <c:v>51.4</c:v>
                </c:pt>
                <c:pt idx="111">
                  <c:v>50.6</c:v>
                </c:pt>
              </c:numCache>
            </c:numRef>
          </c:xVal>
          <c:yVal>
            <c:numRef>
              <c:f>PMI!$C$2:$C$113</c:f>
              <c:numCache>
                <c:formatCode>General</c:formatCode>
                <c:ptCount val="112"/>
                <c:pt idx="0">
                  <c:v>1074487</c:v>
                </c:pt>
                <c:pt idx="1">
                  <c:v>1082361</c:v>
                </c:pt>
                <c:pt idx="2">
                  <c:v>1132484</c:v>
                </c:pt>
                <c:pt idx="3">
                  <c:v>1261787</c:v>
                </c:pt>
                <c:pt idx="4">
                  <c:v>1044801</c:v>
                </c:pt>
                <c:pt idx="5">
                  <c:v>1134846</c:v>
                </c:pt>
                <c:pt idx="6">
                  <c:v>1110850</c:v>
                </c:pt>
                <c:pt idx="7">
                  <c:v>1157733</c:v>
                </c:pt>
                <c:pt idx="8">
                  <c:v>1207666</c:v>
                </c:pt>
                <c:pt idx="9">
                  <c:v>1219837</c:v>
                </c:pt>
                <c:pt idx="10">
                  <c:v>1231950</c:v>
                </c:pt>
                <c:pt idx="11">
                  <c:v>1240871</c:v>
                </c:pt>
                <c:pt idx="12">
                  <c:v>1232876</c:v>
                </c:pt>
                <c:pt idx="13">
                  <c:v>1280735</c:v>
                </c:pt>
                <c:pt idx="14">
                  <c:v>1408500</c:v>
                </c:pt>
                <c:pt idx="15">
                  <c:v>1305923</c:v>
                </c:pt>
                <c:pt idx="16">
                  <c:v>1326798</c:v>
                </c:pt>
                <c:pt idx="17">
                  <c:v>1245012</c:v>
                </c:pt>
                <c:pt idx="18">
                  <c:v>1264774</c:v>
                </c:pt>
                <c:pt idx="19">
                  <c:v>1295042</c:v>
                </c:pt>
                <c:pt idx="20">
                  <c:v>1328794</c:v>
                </c:pt>
                <c:pt idx="21">
                  <c:v>1350170</c:v>
                </c:pt>
                <c:pt idx="22">
                  <c:v>1367050</c:v>
                </c:pt>
                <c:pt idx="23">
                  <c:v>1325425</c:v>
                </c:pt>
                <c:pt idx="24">
                  <c:v>1291125</c:v>
                </c:pt>
                <c:pt idx="25">
                  <c:v>1218986</c:v>
                </c:pt>
                <c:pt idx="26">
                  <c:v>1229516</c:v>
                </c:pt>
                <c:pt idx="27">
                  <c:v>1439867</c:v>
                </c:pt>
                <c:pt idx="28">
                  <c:v>1328909</c:v>
                </c:pt>
                <c:pt idx="29">
                  <c:v>1310185</c:v>
                </c:pt>
                <c:pt idx="30">
                  <c:v>1360636</c:v>
                </c:pt>
                <c:pt idx="31">
                  <c:v>1284825</c:v>
                </c:pt>
                <c:pt idx="32">
                  <c:v>1251339</c:v>
                </c:pt>
                <c:pt idx="33">
                  <c:v>1326409</c:v>
                </c:pt>
                <c:pt idx="34">
                  <c:v>1354354</c:v>
                </c:pt>
                <c:pt idx="35">
                  <c:v>1267182</c:v>
                </c:pt>
                <c:pt idx="36">
                  <c:v>1288641</c:v>
                </c:pt>
                <c:pt idx="37">
                  <c:v>1326243</c:v>
                </c:pt>
                <c:pt idx="38">
                  <c:v>1453369</c:v>
                </c:pt>
                <c:pt idx="39">
                  <c:v>1693861</c:v>
                </c:pt>
                <c:pt idx="40">
                  <c:v>1418427</c:v>
                </c:pt>
                <c:pt idx="41">
                  <c:v>1360706</c:v>
                </c:pt>
                <c:pt idx="42">
                  <c:v>1484849</c:v>
                </c:pt>
                <c:pt idx="43">
                  <c:v>1400958</c:v>
                </c:pt>
                <c:pt idx="44">
                  <c:v>1514355</c:v>
                </c:pt>
                <c:pt idx="45">
                  <c:v>1501863</c:v>
                </c:pt>
                <c:pt idx="46">
                  <c:v>1615851</c:v>
                </c:pt>
                <c:pt idx="47">
                  <c:v>1443397</c:v>
                </c:pt>
                <c:pt idx="48">
                  <c:v>1510045</c:v>
                </c:pt>
                <c:pt idx="49">
                  <c:v>1578905</c:v>
                </c:pt>
                <c:pt idx="50">
                  <c:v>1796688</c:v>
                </c:pt>
                <c:pt idx="51">
                  <c:v>1676455</c:v>
                </c:pt>
                <c:pt idx="52">
                  <c:v>1529941</c:v>
                </c:pt>
                <c:pt idx="53">
                  <c:v>1435957</c:v>
                </c:pt>
                <c:pt idx="54">
                  <c:v>1508319</c:v>
                </c:pt>
                <c:pt idx="55">
                  <c:v>1383274</c:v>
                </c:pt>
                <c:pt idx="56">
                  <c:v>1481288</c:v>
                </c:pt>
                <c:pt idx="57">
                  <c:v>1471725</c:v>
                </c:pt>
                <c:pt idx="58">
                  <c:v>1592770</c:v>
                </c:pt>
                <c:pt idx="59">
                  <c:v>1538718</c:v>
                </c:pt>
                <c:pt idx="60">
                  <c:v>1538129</c:v>
                </c:pt>
                <c:pt idx="61">
                  <c:v>1556532</c:v>
                </c:pt>
                <c:pt idx="62">
                  <c:v>1770439</c:v>
                </c:pt>
                <c:pt idx="63">
                  <c:v>1845933</c:v>
                </c:pt>
                <c:pt idx="64">
                  <c:v>1510051</c:v>
                </c:pt>
                <c:pt idx="65">
                  <c:v>1382221</c:v>
                </c:pt>
                <c:pt idx="66">
                  <c:v>1561069</c:v>
                </c:pt>
                <c:pt idx="67">
                  <c:v>1527813</c:v>
                </c:pt>
                <c:pt idx="68">
                  <c:v>1641668</c:v>
                </c:pt>
                <c:pt idx="69">
                  <c:v>1725705</c:v>
                </c:pt>
                <c:pt idx="70">
                  <c:v>1732451</c:v>
                </c:pt>
                <c:pt idx="71">
                  <c:v>1660313</c:v>
                </c:pt>
                <c:pt idx="72">
                  <c:v>1679183</c:v>
                </c:pt>
                <c:pt idx="73">
                  <c:v>1845308</c:v>
                </c:pt>
                <c:pt idx="74">
                  <c:v>2075399</c:v>
                </c:pt>
                <c:pt idx="75">
                  <c:v>1984883</c:v>
                </c:pt>
                <c:pt idx="76">
                  <c:v>1432157</c:v>
                </c:pt>
                <c:pt idx="77">
                  <c:v>1110418</c:v>
                </c:pt>
                <c:pt idx="78">
                  <c:v>1440536</c:v>
                </c:pt>
                <c:pt idx="79">
                  <c:v>1559576</c:v>
                </c:pt>
                <c:pt idx="80">
                  <c:v>1678536</c:v>
                </c:pt>
                <c:pt idx="81">
                  <c:v>1906448</c:v>
                </c:pt>
                <c:pt idx="82">
                  <c:v>1924769</c:v>
                </c:pt>
                <c:pt idx="83">
                  <c:v>1727487</c:v>
                </c:pt>
                <c:pt idx="84">
                  <c:v>1892646</c:v>
                </c:pt>
                <c:pt idx="85">
                  <c:v>2127567</c:v>
                </c:pt>
                <c:pt idx="86">
                  <c:v>2292707</c:v>
                </c:pt>
                <c:pt idx="87">
                  <c:v>1972151</c:v>
                </c:pt>
                <c:pt idx="88">
                  <c:v>1779160</c:v>
                </c:pt>
                <c:pt idx="89">
                  <c:v>1527611</c:v>
                </c:pt>
                <c:pt idx="90">
                  <c:v>1924484</c:v>
                </c:pt>
                <c:pt idx="91">
                  <c:v>1942340</c:v>
                </c:pt>
                <c:pt idx="92">
                  <c:v>1990321</c:v>
                </c:pt>
                <c:pt idx="93">
                  <c:v>2252098</c:v>
                </c:pt>
                <c:pt idx="94">
                  <c:v>2134666</c:v>
                </c:pt>
                <c:pt idx="95">
                  <c:v>2148044</c:v>
                </c:pt>
                <c:pt idx="96">
                  <c:v>2095710</c:v>
                </c:pt>
                <c:pt idx="97">
                  <c:v>2235691</c:v>
                </c:pt>
                <c:pt idx="98">
                  <c:v>2423661</c:v>
                </c:pt>
                <c:pt idx="99">
                  <c:v>2326830</c:v>
                </c:pt>
                <c:pt idx="100">
                  <c:v>1891866</c:v>
                </c:pt>
                <c:pt idx="101">
                  <c:v>1529527</c:v>
                </c:pt>
                <c:pt idx="102">
                  <c:v>1844318</c:v>
                </c:pt>
                <c:pt idx="103">
                  <c:v>1884674</c:v>
                </c:pt>
                <c:pt idx="104">
                  <c:v>1691966</c:v>
                </c:pt>
                <c:pt idx="105">
                  <c:v>1932358</c:v>
                </c:pt>
                <c:pt idx="106">
                  <c:v>2020193</c:v>
                </c:pt>
                <c:pt idx="107">
                  <c:v>1946926</c:v>
                </c:pt>
                <c:pt idx="108">
                  <c:v>1818399</c:v>
                </c:pt>
                <c:pt idx="109">
                  <c:v>1812622</c:v>
                </c:pt>
                <c:pt idx="110">
                  <c:v>1960192</c:v>
                </c:pt>
                <c:pt idx="111">
                  <c:v>2052556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62E-4BF6-9862-103398EDC2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49933904"/>
        <c:axId val="1617910656"/>
      </c:scatterChart>
      <c:valAx>
        <c:axId val="1549933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PMI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7910656"/>
        <c:crosses val="autoZero"/>
        <c:crossBetween val="midCat"/>
      </c:valAx>
      <c:valAx>
        <c:axId val="16179106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0" i="0" u="none" strike="noStrike" baseline="0">
                    <a:effectLst/>
                  </a:rPr>
                  <a:t>Total Sales 2W</a:t>
                </a:r>
                <a:r>
                  <a:rPr lang="en-IN" sz="1000" b="0" i="0" u="none" strike="noStrike" baseline="0"/>
                  <a:t> 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9339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vs </a:t>
            </a:r>
            <a:r>
              <a:rPr lang="en-IN" sz="1400" b="0" i="0" u="none" strike="noStrike" baseline="0">
                <a:effectLst/>
              </a:rPr>
              <a:t>Domestic cargo/freight handled</a:t>
            </a:r>
            <a:r>
              <a:rPr lang="en-IN" sz="1400" b="0" i="0" u="none" strike="noStrike" baseline="0"/>
              <a:t> </a:t>
            </a:r>
            <a:r>
              <a:rPr lang="en-US"/>
              <a:t>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'Domestic cargo freight handled'!$C$1</c:f>
              <c:strCache>
                <c:ptCount val="1"/>
                <c:pt idx="0">
                  <c:v>Total Sales 2W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'Domestic cargo freight handled'!$B$2:$B$113</c:f>
              <c:numCache>
                <c:formatCode>General</c:formatCode>
                <c:ptCount val="112"/>
                <c:pt idx="0">
                  <c:v>72.400000000000006</c:v>
                </c:pt>
                <c:pt idx="1">
                  <c:v>73.2</c:v>
                </c:pt>
                <c:pt idx="2">
                  <c:v>74.2</c:v>
                </c:pt>
                <c:pt idx="3">
                  <c:v>77.5</c:v>
                </c:pt>
                <c:pt idx="4">
                  <c:v>67.400000000000006</c:v>
                </c:pt>
                <c:pt idx="5">
                  <c:v>75</c:v>
                </c:pt>
                <c:pt idx="6">
                  <c:v>70.2</c:v>
                </c:pt>
                <c:pt idx="7">
                  <c:v>67.2</c:v>
                </c:pt>
                <c:pt idx="8">
                  <c:v>73.5</c:v>
                </c:pt>
                <c:pt idx="9">
                  <c:v>64.7</c:v>
                </c:pt>
                <c:pt idx="10">
                  <c:v>66</c:v>
                </c:pt>
                <c:pt idx="11">
                  <c:v>63.1</c:v>
                </c:pt>
                <c:pt idx="12">
                  <c:v>66.2</c:v>
                </c:pt>
                <c:pt idx="13">
                  <c:v>70.099999999999994</c:v>
                </c:pt>
                <c:pt idx="14">
                  <c:v>72.2</c:v>
                </c:pt>
                <c:pt idx="15">
                  <c:v>66.8</c:v>
                </c:pt>
                <c:pt idx="16">
                  <c:v>67.7</c:v>
                </c:pt>
                <c:pt idx="17">
                  <c:v>70.400000000000006</c:v>
                </c:pt>
                <c:pt idx="18">
                  <c:v>67.5</c:v>
                </c:pt>
                <c:pt idx="19">
                  <c:v>65.900000000000006</c:v>
                </c:pt>
                <c:pt idx="20">
                  <c:v>71.3</c:v>
                </c:pt>
                <c:pt idx="21">
                  <c:v>66</c:v>
                </c:pt>
                <c:pt idx="22">
                  <c:v>71.400000000000006</c:v>
                </c:pt>
                <c:pt idx="23">
                  <c:v>66.400000000000006</c:v>
                </c:pt>
                <c:pt idx="24">
                  <c:v>66.2</c:v>
                </c:pt>
                <c:pt idx="25">
                  <c:v>64.599999999999994</c:v>
                </c:pt>
                <c:pt idx="26">
                  <c:v>64.5</c:v>
                </c:pt>
                <c:pt idx="27">
                  <c:v>64.3</c:v>
                </c:pt>
                <c:pt idx="28">
                  <c:v>64.8</c:v>
                </c:pt>
                <c:pt idx="29">
                  <c:v>67</c:v>
                </c:pt>
                <c:pt idx="30">
                  <c:v>63.2</c:v>
                </c:pt>
                <c:pt idx="31">
                  <c:v>59.5</c:v>
                </c:pt>
                <c:pt idx="32">
                  <c:v>66.3</c:v>
                </c:pt>
                <c:pt idx="33">
                  <c:v>61.3</c:v>
                </c:pt>
                <c:pt idx="34">
                  <c:v>64.099999999999994</c:v>
                </c:pt>
                <c:pt idx="35">
                  <c:v>66</c:v>
                </c:pt>
                <c:pt idx="36">
                  <c:v>70.5</c:v>
                </c:pt>
                <c:pt idx="37">
                  <c:v>70.099999999999994</c:v>
                </c:pt>
                <c:pt idx="38">
                  <c:v>70.900000000000006</c:v>
                </c:pt>
                <c:pt idx="39">
                  <c:v>77.7</c:v>
                </c:pt>
                <c:pt idx="40">
                  <c:v>68.400000000000006</c:v>
                </c:pt>
                <c:pt idx="41">
                  <c:v>74</c:v>
                </c:pt>
                <c:pt idx="42">
                  <c:v>71.099999999999994</c:v>
                </c:pt>
                <c:pt idx="43">
                  <c:v>66.3</c:v>
                </c:pt>
                <c:pt idx="44">
                  <c:v>75.7</c:v>
                </c:pt>
                <c:pt idx="45">
                  <c:v>71.8</c:v>
                </c:pt>
                <c:pt idx="46">
                  <c:v>80.400000000000006</c:v>
                </c:pt>
                <c:pt idx="47">
                  <c:v>80.900000000000006</c:v>
                </c:pt>
                <c:pt idx="48">
                  <c:v>85.8</c:v>
                </c:pt>
                <c:pt idx="49">
                  <c:v>84.5</c:v>
                </c:pt>
                <c:pt idx="50">
                  <c:v>88.9</c:v>
                </c:pt>
                <c:pt idx="51">
                  <c:v>85.8</c:v>
                </c:pt>
                <c:pt idx="52">
                  <c:v>85</c:v>
                </c:pt>
                <c:pt idx="53">
                  <c:v>83.6</c:v>
                </c:pt>
                <c:pt idx="54">
                  <c:v>79.900000000000006</c:v>
                </c:pt>
                <c:pt idx="55">
                  <c:v>76.8</c:v>
                </c:pt>
                <c:pt idx="56">
                  <c:v>81.5</c:v>
                </c:pt>
                <c:pt idx="57">
                  <c:v>82</c:v>
                </c:pt>
                <c:pt idx="58">
                  <c:v>87.5</c:v>
                </c:pt>
                <c:pt idx="59">
                  <c:v>82.9</c:v>
                </c:pt>
                <c:pt idx="60">
                  <c:v>91.1</c:v>
                </c:pt>
                <c:pt idx="61">
                  <c:v>86.7</c:v>
                </c:pt>
                <c:pt idx="62">
                  <c:v>85.6</c:v>
                </c:pt>
                <c:pt idx="63">
                  <c:v>97.4</c:v>
                </c:pt>
                <c:pt idx="64">
                  <c:v>86.7</c:v>
                </c:pt>
                <c:pt idx="65">
                  <c:v>87.8</c:v>
                </c:pt>
                <c:pt idx="66">
                  <c:v>84.6</c:v>
                </c:pt>
                <c:pt idx="67">
                  <c:v>84.8</c:v>
                </c:pt>
                <c:pt idx="68">
                  <c:v>89.7</c:v>
                </c:pt>
                <c:pt idx="69">
                  <c:v>84</c:v>
                </c:pt>
                <c:pt idx="70">
                  <c:v>91.3</c:v>
                </c:pt>
                <c:pt idx="71">
                  <c:v>89.7</c:v>
                </c:pt>
                <c:pt idx="72">
                  <c:v>97</c:v>
                </c:pt>
                <c:pt idx="73">
                  <c:v>94.1</c:v>
                </c:pt>
                <c:pt idx="74">
                  <c:v>95.7</c:v>
                </c:pt>
                <c:pt idx="75">
                  <c:v>107.6</c:v>
                </c:pt>
                <c:pt idx="76">
                  <c:v>86.2</c:v>
                </c:pt>
                <c:pt idx="77">
                  <c:v>94.4</c:v>
                </c:pt>
                <c:pt idx="78">
                  <c:v>93.1</c:v>
                </c:pt>
                <c:pt idx="79">
                  <c:v>90.9</c:v>
                </c:pt>
                <c:pt idx="80">
                  <c:v>99.1</c:v>
                </c:pt>
                <c:pt idx="81">
                  <c:v>93</c:v>
                </c:pt>
                <c:pt idx="82">
                  <c:v>101.7</c:v>
                </c:pt>
                <c:pt idx="83">
                  <c:v>99.2</c:v>
                </c:pt>
                <c:pt idx="84">
                  <c:v>100.6</c:v>
                </c:pt>
                <c:pt idx="85">
                  <c:v>102.8</c:v>
                </c:pt>
                <c:pt idx="86">
                  <c:v>111.2</c:v>
                </c:pt>
                <c:pt idx="87">
                  <c:v>103.7</c:v>
                </c:pt>
                <c:pt idx="88">
                  <c:v>101.1</c:v>
                </c:pt>
                <c:pt idx="89">
                  <c:v>102.2</c:v>
                </c:pt>
                <c:pt idx="90">
                  <c:v>95.7</c:v>
                </c:pt>
                <c:pt idx="91">
                  <c:v>94.9</c:v>
                </c:pt>
                <c:pt idx="92">
                  <c:v>106.9</c:v>
                </c:pt>
                <c:pt idx="93">
                  <c:v>101.4</c:v>
                </c:pt>
                <c:pt idx="94">
                  <c:v>114</c:v>
                </c:pt>
                <c:pt idx="95">
                  <c:v>113.5</c:v>
                </c:pt>
                <c:pt idx="96">
                  <c:v>116.9</c:v>
                </c:pt>
                <c:pt idx="97">
                  <c:v>114.8</c:v>
                </c:pt>
                <c:pt idx="98">
                  <c:v>114.4</c:v>
                </c:pt>
                <c:pt idx="99">
                  <c:v>128.5</c:v>
                </c:pt>
                <c:pt idx="100">
                  <c:v>113</c:v>
                </c:pt>
                <c:pt idx="101">
                  <c:v>115.3</c:v>
                </c:pt>
                <c:pt idx="102">
                  <c:v>110.8</c:v>
                </c:pt>
                <c:pt idx="103">
                  <c:v>104.1</c:v>
                </c:pt>
                <c:pt idx="104">
                  <c:v>113.2</c:v>
                </c:pt>
                <c:pt idx="105">
                  <c:v>101.5</c:v>
                </c:pt>
                <c:pt idx="106">
                  <c:v>112</c:v>
                </c:pt>
                <c:pt idx="107">
                  <c:v>107.3</c:v>
                </c:pt>
                <c:pt idx="108">
                  <c:v>116.9</c:v>
                </c:pt>
                <c:pt idx="109">
                  <c:v>117.2</c:v>
                </c:pt>
                <c:pt idx="110">
                  <c:v>117.8</c:v>
                </c:pt>
                <c:pt idx="111">
                  <c:v>125.0806754</c:v>
                </c:pt>
              </c:numCache>
            </c:numRef>
          </c:xVal>
          <c:yVal>
            <c:numRef>
              <c:f>'Domestic cargo freight handled'!$C$2:$C$113</c:f>
              <c:numCache>
                <c:formatCode>General</c:formatCode>
                <c:ptCount val="112"/>
                <c:pt idx="0">
                  <c:v>1074487</c:v>
                </c:pt>
                <c:pt idx="1">
                  <c:v>1082361</c:v>
                </c:pt>
                <c:pt idx="2">
                  <c:v>1132484</c:v>
                </c:pt>
                <c:pt idx="3">
                  <c:v>1261787</c:v>
                </c:pt>
                <c:pt idx="4">
                  <c:v>1044801</c:v>
                </c:pt>
                <c:pt idx="5">
                  <c:v>1134846</c:v>
                </c:pt>
                <c:pt idx="6">
                  <c:v>1110850</c:v>
                </c:pt>
                <c:pt idx="7">
                  <c:v>1157733</c:v>
                </c:pt>
                <c:pt idx="8">
                  <c:v>1207666</c:v>
                </c:pt>
                <c:pt idx="9">
                  <c:v>1219837</c:v>
                </c:pt>
                <c:pt idx="10">
                  <c:v>1231950</c:v>
                </c:pt>
                <c:pt idx="11">
                  <c:v>1240871</c:v>
                </c:pt>
                <c:pt idx="12">
                  <c:v>1232876</c:v>
                </c:pt>
                <c:pt idx="13">
                  <c:v>1280735</c:v>
                </c:pt>
                <c:pt idx="14">
                  <c:v>1408500</c:v>
                </c:pt>
                <c:pt idx="15">
                  <c:v>1305923</c:v>
                </c:pt>
                <c:pt idx="16">
                  <c:v>1326798</c:v>
                </c:pt>
                <c:pt idx="17">
                  <c:v>1245012</c:v>
                </c:pt>
                <c:pt idx="18">
                  <c:v>1264774</c:v>
                </c:pt>
                <c:pt idx="19">
                  <c:v>1295042</c:v>
                </c:pt>
                <c:pt idx="20">
                  <c:v>1328794</c:v>
                </c:pt>
                <c:pt idx="21">
                  <c:v>1350170</c:v>
                </c:pt>
                <c:pt idx="22">
                  <c:v>1367050</c:v>
                </c:pt>
                <c:pt idx="23">
                  <c:v>1325425</c:v>
                </c:pt>
                <c:pt idx="24">
                  <c:v>1291125</c:v>
                </c:pt>
                <c:pt idx="25">
                  <c:v>1218986</c:v>
                </c:pt>
                <c:pt idx="26">
                  <c:v>1229516</c:v>
                </c:pt>
                <c:pt idx="27">
                  <c:v>1439867</c:v>
                </c:pt>
                <c:pt idx="28">
                  <c:v>1328909</c:v>
                </c:pt>
                <c:pt idx="29">
                  <c:v>1310185</c:v>
                </c:pt>
                <c:pt idx="30">
                  <c:v>1360636</c:v>
                </c:pt>
                <c:pt idx="31">
                  <c:v>1284825</c:v>
                </c:pt>
                <c:pt idx="32">
                  <c:v>1251339</c:v>
                </c:pt>
                <c:pt idx="33">
                  <c:v>1326409</c:v>
                </c:pt>
                <c:pt idx="34">
                  <c:v>1354354</c:v>
                </c:pt>
                <c:pt idx="35">
                  <c:v>1267182</c:v>
                </c:pt>
                <c:pt idx="36">
                  <c:v>1288641</c:v>
                </c:pt>
                <c:pt idx="37">
                  <c:v>1326243</c:v>
                </c:pt>
                <c:pt idx="38">
                  <c:v>1453369</c:v>
                </c:pt>
                <c:pt idx="39">
                  <c:v>1693861</c:v>
                </c:pt>
                <c:pt idx="40">
                  <c:v>1418427</c:v>
                </c:pt>
                <c:pt idx="41">
                  <c:v>1360706</c:v>
                </c:pt>
                <c:pt idx="42">
                  <c:v>1484849</c:v>
                </c:pt>
                <c:pt idx="43">
                  <c:v>1400958</c:v>
                </c:pt>
                <c:pt idx="44">
                  <c:v>1514355</c:v>
                </c:pt>
                <c:pt idx="45">
                  <c:v>1501863</c:v>
                </c:pt>
                <c:pt idx="46">
                  <c:v>1615851</c:v>
                </c:pt>
                <c:pt idx="47">
                  <c:v>1443397</c:v>
                </c:pt>
                <c:pt idx="48">
                  <c:v>1510045</c:v>
                </c:pt>
                <c:pt idx="49">
                  <c:v>1578905</c:v>
                </c:pt>
                <c:pt idx="50">
                  <c:v>1796688</c:v>
                </c:pt>
                <c:pt idx="51">
                  <c:v>1676455</c:v>
                </c:pt>
                <c:pt idx="52">
                  <c:v>1529941</c:v>
                </c:pt>
                <c:pt idx="53">
                  <c:v>1435957</c:v>
                </c:pt>
                <c:pt idx="54">
                  <c:v>1508319</c:v>
                </c:pt>
                <c:pt idx="55">
                  <c:v>1383274</c:v>
                </c:pt>
                <c:pt idx="56">
                  <c:v>1481288</c:v>
                </c:pt>
                <c:pt idx="57">
                  <c:v>1471725</c:v>
                </c:pt>
                <c:pt idx="58">
                  <c:v>1592770</c:v>
                </c:pt>
                <c:pt idx="59">
                  <c:v>1538718</c:v>
                </c:pt>
                <c:pt idx="60">
                  <c:v>1538129</c:v>
                </c:pt>
                <c:pt idx="61">
                  <c:v>1556532</c:v>
                </c:pt>
                <c:pt idx="62">
                  <c:v>1770439</c:v>
                </c:pt>
                <c:pt idx="63">
                  <c:v>1845933</c:v>
                </c:pt>
                <c:pt idx="64">
                  <c:v>1510051</c:v>
                </c:pt>
                <c:pt idx="65">
                  <c:v>1382221</c:v>
                </c:pt>
                <c:pt idx="66">
                  <c:v>1561069</c:v>
                </c:pt>
                <c:pt idx="67">
                  <c:v>1527813</c:v>
                </c:pt>
                <c:pt idx="68">
                  <c:v>1641668</c:v>
                </c:pt>
                <c:pt idx="69">
                  <c:v>1725705</c:v>
                </c:pt>
                <c:pt idx="70">
                  <c:v>1732451</c:v>
                </c:pt>
                <c:pt idx="71">
                  <c:v>1660313</c:v>
                </c:pt>
                <c:pt idx="72">
                  <c:v>1679183</c:v>
                </c:pt>
                <c:pt idx="73">
                  <c:v>1845308</c:v>
                </c:pt>
                <c:pt idx="74">
                  <c:v>2075399</c:v>
                </c:pt>
                <c:pt idx="75">
                  <c:v>1984883</c:v>
                </c:pt>
                <c:pt idx="76">
                  <c:v>1432157</c:v>
                </c:pt>
                <c:pt idx="77">
                  <c:v>1110418</c:v>
                </c:pt>
                <c:pt idx="78">
                  <c:v>1440536</c:v>
                </c:pt>
                <c:pt idx="79">
                  <c:v>1559576</c:v>
                </c:pt>
                <c:pt idx="80">
                  <c:v>1678536</c:v>
                </c:pt>
                <c:pt idx="81">
                  <c:v>1906448</c:v>
                </c:pt>
                <c:pt idx="82">
                  <c:v>1924769</c:v>
                </c:pt>
                <c:pt idx="83">
                  <c:v>1727487</c:v>
                </c:pt>
                <c:pt idx="84">
                  <c:v>1892646</c:v>
                </c:pt>
                <c:pt idx="85">
                  <c:v>2127567</c:v>
                </c:pt>
                <c:pt idx="86">
                  <c:v>2292707</c:v>
                </c:pt>
                <c:pt idx="87">
                  <c:v>1972151</c:v>
                </c:pt>
                <c:pt idx="88">
                  <c:v>1779160</c:v>
                </c:pt>
                <c:pt idx="89">
                  <c:v>1527611</c:v>
                </c:pt>
                <c:pt idx="90">
                  <c:v>1924484</c:v>
                </c:pt>
                <c:pt idx="91">
                  <c:v>1942340</c:v>
                </c:pt>
                <c:pt idx="92">
                  <c:v>1990321</c:v>
                </c:pt>
                <c:pt idx="93">
                  <c:v>2252098</c:v>
                </c:pt>
                <c:pt idx="94">
                  <c:v>2134666</c:v>
                </c:pt>
                <c:pt idx="95">
                  <c:v>2148044</c:v>
                </c:pt>
                <c:pt idx="96">
                  <c:v>2095710</c:v>
                </c:pt>
                <c:pt idx="97">
                  <c:v>2235691</c:v>
                </c:pt>
                <c:pt idx="98">
                  <c:v>2423661</c:v>
                </c:pt>
                <c:pt idx="99">
                  <c:v>2326830</c:v>
                </c:pt>
                <c:pt idx="100">
                  <c:v>1891866</c:v>
                </c:pt>
                <c:pt idx="101">
                  <c:v>1529527</c:v>
                </c:pt>
                <c:pt idx="102">
                  <c:v>1844318</c:v>
                </c:pt>
                <c:pt idx="103">
                  <c:v>1884674</c:v>
                </c:pt>
                <c:pt idx="104">
                  <c:v>1691966</c:v>
                </c:pt>
                <c:pt idx="105">
                  <c:v>1932358</c:v>
                </c:pt>
                <c:pt idx="106">
                  <c:v>2020193</c:v>
                </c:pt>
                <c:pt idx="107">
                  <c:v>1946926</c:v>
                </c:pt>
                <c:pt idx="108">
                  <c:v>1818399</c:v>
                </c:pt>
                <c:pt idx="109">
                  <c:v>1812622</c:v>
                </c:pt>
                <c:pt idx="110">
                  <c:v>1960192</c:v>
                </c:pt>
                <c:pt idx="111">
                  <c:v>2052556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7E8-4661-94E3-5637848BDC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0599744"/>
        <c:axId val="1787624096"/>
      </c:scatterChart>
      <c:valAx>
        <c:axId val="1890599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0" i="0" u="none" strike="noStrike" baseline="0">
                    <a:effectLst/>
                  </a:rPr>
                  <a:t>Domestic cargo/freight handled</a:t>
                </a:r>
                <a:r>
                  <a:rPr lang="en-IN" sz="1000" b="0" i="0" u="none" strike="noStrike" baseline="0"/>
                  <a:t> 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624096"/>
        <c:crosses val="autoZero"/>
        <c:crossBetween val="midCat"/>
      </c:valAx>
      <c:valAx>
        <c:axId val="1787624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Total Sales 2W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05997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vs </a:t>
            </a:r>
            <a:r>
              <a:rPr lang="en-IN" sz="1400" b="0" i="0" u="none" strike="noStrike" baseline="0">
                <a:effectLst/>
              </a:rPr>
              <a:t>CPI-IW: Auto-rickshaw charges: Base year 2001</a:t>
            </a:r>
            <a:r>
              <a:rPr lang="en-IN" sz="1400" b="0" i="0" u="none" strike="noStrike" baseline="0"/>
              <a:t> </a:t>
            </a:r>
            <a:r>
              <a:rPr lang="en-US"/>
              <a:t>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'CPI-IW  Auto-rickshaw charges  '!$C$1</c:f>
              <c:strCache>
                <c:ptCount val="1"/>
                <c:pt idx="0">
                  <c:v>Total Sales 2W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'CPI-IW  Auto-rickshaw charges  '!$B$2:$B$113</c:f>
              <c:numCache>
                <c:formatCode>General</c:formatCode>
                <c:ptCount val="112"/>
                <c:pt idx="0">
                  <c:v>171.9</c:v>
                </c:pt>
                <c:pt idx="1">
                  <c:v>173.6</c:v>
                </c:pt>
                <c:pt idx="2">
                  <c:v>174.2</c:v>
                </c:pt>
                <c:pt idx="3">
                  <c:v>175.4</c:v>
                </c:pt>
                <c:pt idx="4">
                  <c:v>176.3</c:v>
                </c:pt>
                <c:pt idx="5">
                  <c:v>180.3</c:v>
                </c:pt>
                <c:pt idx="6">
                  <c:v>181.9</c:v>
                </c:pt>
                <c:pt idx="7">
                  <c:v>185.3</c:v>
                </c:pt>
                <c:pt idx="8">
                  <c:v>187.2</c:v>
                </c:pt>
                <c:pt idx="9">
                  <c:v>188.8</c:v>
                </c:pt>
                <c:pt idx="10">
                  <c:v>189</c:v>
                </c:pt>
                <c:pt idx="11">
                  <c:v>191.3</c:v>
                </c:pt>
                <c:pt idx="12">
                  <c:v>194.9</c:v>
                </c:pt>
                <c:pt idx="13">
                  <c:v>194.9</c:v>
                </c:pt>
                <c:pt idx="14">
                  <c:v>194.9</c:v>
                </c:pt>
                <c:pt idx="15">
                  <c:v>197.8</c:v>
                </c:pt>
                <c:pt idx="16">
                  <c:v>200.3</c:v>
                </c:pt>
                <c:pt idx="17">
                  <c:v>200.3</c:v>
                </c:pt>
                <c:pt idx="18">
                  <c:v>200.8</c:v>
                </c:pt>
                <c:pt idx="19">
                  <c:v>201.1</c:v>
                </c:pt>
                <c:pt idx="20">
                  <c:v>202.9</c:v>
                </c:pt>
                <c:pt idx="21">
                  <c:v>204.9</c:v>
                </c:pt>
                <c:pt idx="22">
                  <c:v>205.9</c:v>
                </c:pt>
                <c:pt idx="23">
                  <c:v>206.7</c:v>
                </c:pt>
                <c:pt idx="24">
                  <c:v>206.7</c:v>
                </c:pt>
                <c:pt idx="25">
                  <c:v>206.9</c:v>
                </c:pt>
                <c:pt idx="26">
                  <c:v>213.6</c:v>
                </c:pt>
                <c:pt idx="27">
                  <c:v>216</c:v>
                </c:pt>
                <c:pt idx="28">
                  <c:v>227.6</c:v>
                </c:pt>
                <c:pt idx="29">
                  <c:v>230.1</c:v>
                </c:pt>
                <c:pt idx="30">
                  <c:v>240.8</c:v>
                </c:pt>
                <c:pt idx="31">
                  <c:v>246.5</c:v>
                </c:pt>
                <c:pt idx="32">
                  <c:v>246.4</c:v>
                </c:pt>
                <c:pt idx="33">
                  <c:v>246.7</c:v>
                </c:pt>
                <c:pt idx="34">
                  <c:v>249.7</c:v>
                </c:pt>
                <c:pt idx="35">
                  <c:v>250.4</c:v>
                </c:pt>
                <c:pt idx="36">
                  <c:v>251.6</c:v>
                </c:pt>
                <c:pt idx="37">
                  <c:v>255.3</c:v>
                </c:pt>
                <c:pt idx="38">
                  <c:v>257.5</c:v>
                </c:pt>
                <c:pt idx="39">
                  <c:v>257.60000000000002</c:v>
                </c:pt>
                <c:pt idx="40">
                  <c:v>261.10000000000002</c:v>
                </c:pt>
                <c:pt idx="41">
                  <c:v>261.39999999999998</c:v>
                </c:pt>
                <c:pt idx="42">
                  <c:v>260.39999999999998</c:v>
                </c:pt>
                <c:pt idx="43">
                  <c:v>262.60000000000002</c:v>
                </c:pt>
                <c:pt idx="44">
                  <c:v>263.10000000000002</c:v>
                </c:pt>
                <c:pt idx="45">
                  <c:v>265.5</c:v>
                </c:pt>
                <c:pt idx="46">
                  <c:v>266.89999999999998</c:v>
                </c:pt>
                <c:pt idx="47">
                  <c:v>263.7</c:v>
                </c:pt>
                <c:pt idx="48">
                  <c:v>267.2</c:v>
                </c:pt>
                <c:pt idx="49">
                  <c:v>274.3</c:v>
                </c:pt>
                <c:pt idx="50">
                  <c:v>275.10000000000002</c:v>
                </c:pt>
                <c:pt idx="51">
                  <c:v>275.7</c:v>
                </c:pt>
                <c:pt idx="52">
                  <c:v>275.89999999999998</c:v>
                </c:pt>
                <c:pt idx="53">
                  <c:v>274.3</c:v>
                </c:pt>
                <c:pt idx="54">
                  <c:v>274.39999999999998</c:v>
                </c:pt>
                <c:pt idx="55">
                  <c:v>274.39999999999998</c:v>
                </c:pt>
                <c:pt idx="56">
                  <c:v>275.5</c:v>
                </c:pt>
                <c:pt idx="57">
                  <c:v>279.7</c:v>
                </c:pt>
                <c:pt idx="58">
                  <c:v>282.2</c:v>
                </c:pt>
                <c:pt idx="59">
                  <c:v>285.2</c:v>
                </c:pt>
                <c:pt idx="60">
                  <c:v>285.2</c:v>
                </c:pt>
                <c:pt idx="61">
                  <c:v>285.2</c:v>
                </c:pt>
                <c:pt idx="62">
                  <c:v>284.39999999999998</c:v>
                </c:pt>
                <c:pt idx="63">
                  <c:v>285.8</c:v>
                </c:pt>
                <c:pt idx="64">
                  <c:v>286.3</c:v>
                </c:pt>
                <c:pt idx="65">
                  <c:v>286.3</c:v>
                </c:pt>
                <c:pt idx="66">
                  <c:v>287</c:v>
                </c:pt>
                <c:pt idx="67">
                  <c:v>287.2</c:v>
                </c:pt>
                <c:pt idx="68">
                  <c:v>286.10000000000002</c:v>
                </c:pt>
                <c:pt idx="69">
                  <c:v>286.10000000000002</c:v>
                </c:pt>
                <c:pt idx="70">
                  <c:v>286</c:v>
                </c:pt>
                <c:pt idx="71">
                  <c:v>286.7</c:v>
                </c:pt>
                <c:pt idx="72">
                  <c:v>289.3</c:v>
                </c:pt>
                <c:pt idx="73">
                  <c:v>290.5</c:v>
                </c:pt>
                <c:pt idx="74">
                  <c:v>290.5</c:v>
                </c:pt>
                <c:pt idx="75">
                  <c:v>291</c:v>
                </c:pt>
                <c:pt idx="76">
                  <c:v>290.89999999999998</c:v>
                </c:pt>
                <c:pt idx="77">
                  <c:v>290.89999999999998</c:v>
                </c:pt>
                <c:pt idx="78">
                  <c:v>291</c:v>
                </c:pt>
                <c:pt idx="79">
                  <c:v>291</c:v>
                </c:pt>
                <c:pt idx="80">
                  <c:v>291.2</c:v>
                </c:pt>
                <c:pt idx="81">
                  <c:v>293.2</c:v>
                </c:pt>
                <c:pt idx="82">
                  <c:v>293</c:v>
                </c:pt>
                <c:pt idx="83">
                  <c:v>295.3</c:v>
                </c:pt>
                <c:pt idx="84">
                  <c:v>300.8</c:v>
                </c:pt>
                <c:pt idx="85">
                  <c:v>301.2</c:v>
                </c:pt>
                <c:pt idx="86">
                  <c:v>301.5</c:v>
                </c:pt>
                <c:pt idx="87">
                  <c:v>302.5</c:v>
                </c:pt>
                <c:pt idx="88">
                  <c:v>302.5</c:v>
                </c:pt>
                <c:pt idx="89">
                  <c:v>302.5</c:v>
                </c:pt>
                <c:pt idx="90">
                  <c:v>302.39999999999998</c:v>
                </c:pt>
                <c:pt idx="91">
                  <c:v>302.60000000000002</c:v>
                </c:pt>
                <c:pt idx="92">
                  <c:v>306.39999999999998</c:v>
                </c:pt>
                <c:pt idx="93">
                  <c:v>306.89999999999998</c:v>
                </c:pt>
                <c:pt idx="94">
                  <c:v>308</c:v>
                </c:pt>
                <c:pt idx="95">
                  <c:v>315.39999999999998</c:v>
                </c:pt>
                <c:pt idx="96">
                  <c:v>315.39999999999998</c:v>
                </c:pt>
                <c:pt idx="97">
                  <c:v>316.2</c:v>
                </c:pt>
                <c:pt idx="98">
                  <c:v>316.2</c:v>
                </c:pt>
                <c:pt idx="99">
                  <c:v>316.3</c:v>
                </c:pt>
                <c:pt idx="100">
                  <c:v>316.3</c:v>
                </c:pt>
                <c:pt idx="101">
                  <c:v>318.2</c:v>
                </c:pt>
                <c:pt idx="102">
                  <c:v>319.89999999999998</c:v>
                </c:pt>
                <c:pt idx="103">
                  <c:v>320</c:v>
                </c:pt>
                <c:pt idx="104">
                  <c:v>320</c:v>
                </c:pt>
                <c:pt idx="105">
                  <c:v>320</c:v>
                </c:pt>
                <c:pt idx="106">
                  <c:v>320</c:v>
                </c:pt>
                <c:pt idx="107">
                  <c:v>320</c:v>
                </c:pt>
                <c:pt idx="108">
                  <c:v>320</c:v>
                </c:pt>
                <c:pt idx="109">
                  <c:v>320.10000000000002</c:v>
                </c:pt>
                <c:pt idx="110">
                  <c:v>320.60000000000002</c:v>
                </c:pt>
                <c:pt idx="111">
                  <c:v>321.41810020000003</c:v>
                </c:pt>
              </c:numCache>
            </c:numRef>
          </c:xVal>
          <c:yVal>
            <c:numRef>
              <c:f>'CPI-IW  Auto-rickshaw charges  '!$C$2:$C$113</c:f>
              <c:numCache>
                <c:formatCode>General</c:formatCode>
                <c:ptCount val="112"/>
                <c:pt idx="0">
                  <c:v>1074487</c:v>
                </c:pt>
                <c:pt idx="1">
                  <c:v>1082361</c:v>
                </c:pt>
                <c:pt idx="2">
                  <c:v>1132484</c:v>
                </c:pt>
                <c:pt idx="3">
                  <c:v>1261787</c:v>
                </c:pt>
                <c:pt idx="4">
                  <c:v>1044801</c:v>
                </c:pt>
                <c:pt idx="5">
                  <c:v>1134846</c:v>
                </c:pt>
                <c:pt idx="6">
                  <c:v>1110850</c:v>
                </c:pt>
                <c:pt idx="7">
                  <c:v>1157733</c:v>
                </c:pt>
                <c:pt idx="8">
                  <c:v>1207666</c:v>
                </c:pt>
                <c:pt idx="9">
                  <c:v>1219837</c:v>
                </c:pt>
                <c:pt idx="10">
                  <c:v>1231950</c:v>
                </c:pt>
                <c:pt idx="11">
                  <c:v>1240871</c:v>
                </c:pt>
                <c:pt idx="12">
                  <c:v>1232876</c:v>
                </c:pt>
                <c:pt idx="13">
                  <c:v>1280735</c:v>
                </c:pt>
                <c:pt idx="14">
                  <c:v>1408500</c:v>
                </c:pt>
                <c:pt idx="15">
                  <c:v>1305923</c:v>
                </c:pt>
                <c:pt idx="16">
                  <c:v>1326798</c:v>
                </c:pt>
                <c:pt idx="17">
                  <c:v>1245012</c:v>
                </c:pt>
                <c:pt idx="18">
                  <c:v>1264774</c:v>
                </c:pt>
                <c:pt idx="19">
                  <c:v>1295042</c:v>
                </c:pt>
                <c:pt idx="20">
                  <c:v>1328794</c:v>
                </c:pt>
                <c:pt idx="21">
                  <c:v>1350170</c:v>
                </c:pt>
                <c:pt idx="22">
                  <c:v>1367050</c:v>
                </c:pt>
                <c:pt idx="23">
                  <c:v>1325425</c:v>
                </c:pt>
                <c:pt idx="24">
                  <c:v>1291125</c:v>
                </c:pt>
                <c:pt idx="25">
                  <c:v>1218986</c:v>
                </c:pt>
                <c:pt idx="26">
                  <c:v>1229516</c:v>
                </c:pt>
                <c:pt idx="27">
                  <c:v>1439867</c:v>
                </c:pt>
                <c:pt idx="28">
                  <c:v>1328909</c:v>
                </c:pt>
                <c:pt idx="29">
                  <c:v>1310185</c:v>
                </c:pt>
                <c:pt idx="30">
                  <c:v>1360636</c:v>
                </c:pt>
                <c:pt idx="31">
                  <c:v>1284825</c:v>
                </c:pt>
                <c:pt idx="32">
                  <c:v>1251339</c:v>
                </c:pt>
                <c:pt idx="33">
                  <c:v>1326409</c:v>
                </c:pt>
                <c:pt idx="34">
                  <c:v>1354354</c:v>
                </c:pt>
                <c:pt idx="35">
                  <c:v>1267182</c:v>
                </c:pt>
                <c:pt idx="36">
                  <c:v>1288641</c:v>
                </c:pt>
                <c:pt idx="37">
                  <c:v>1326243</c:v>
                </c:pt>
                <c:pt idx="38">
                  <c:v>1453369</c:v>
                </c:pt>
                <c:pt idx="39">
                  <c:v>1693861</c:v>
                </c:pt>
                <c:pt idx="40">
                  <c:v>1418427</c:v>
                </c:pt>
                <c:pt idx="41">
                  <c:v>1360706</c:v>
                </c:pt>
                <c:pt idx="42">
                  <c:v>1484849</c:v>
                </c:pt>
                <c:pt idx="43">
                  <c:v>1400958</c:v>
                </c:pt>
                <c:pt idx="44">
                  <c:v>1514355</c:v>
                </c:pt>
                <c:pt idx="45">
                  <c:v>1501863</c:v>
                </c:pt>
                <c:pt idx="46">
                  <c:v>1615851</c:v>
                </c:pt>
                <c:pt idx="47">
                  <c:v>1443397</c:v>
                </c:pt>
                <c:pt idx="48">
                  <c:v>1510045</c:v>
                </c:pt>
                <c:pt idx="49">
                  <c:v>1578905</c:v>
                </c:pt>
                <c:pt idx="50">
                  <c:v>1796688</c:v>
                </c:pt>
                <c:pt idx="51">
                  <c:v>1676455</c:v>
                </c:pt>
                <c:pt idx="52">
                  <c:v>1529941</c:v>
                </c:pt>
                <c:pt idx="53">
                  <c:v>1435957</c:v>
                </c:pt>
                <c:pt idx="54">
                  <c:v>1508319</c:v>
                </c:pt>
                <c:pt idx="55">
                  <c:v>1383274</c:v>
                </c:pt>
                <c:pt idx="56">
                  <c:v>1481288</c:v>
                </c:pt>
                <c:pt idx="57">
                  <c:v>1471725</c:v>
                </c:pt>
                <c:pt idx="58">
                  <c:v>1592770</c:v>
                </c:pt>
                <c:pt idx="59">
                  <c:v>1538718</c:v>
                </c:pt>
                <c:pt idx="60">
                  <c:v>1538129</c:v>
                </c:pt>
                <c:pt idx="61">
                  <c:v>1556532</c:v>
                </c:pt>
                <c:pt idx="62">
                  <c:v>1770439</c:v>
                </c:pt>
                <c:pt idx="63">
                  <c:v>1845933</c:v>
                </c:pt>
                <c:pt idx="64">
                  <c:v>1510051</c:v>
                </c:pt>
                <c:pt idx="65">
                  <c:v>1382221</c:v>
                </c:pt>
                <c:pt idx="66">
                  <c:v>1561069</c:v>
                </c:pt>
                <c:pt idx="67">
                  <c:v>1527813</c:v>
                </c:pt>
                <c:pt idx="68">
                  <c:v>1641668</c:v>
                </c:pt>
                <c:pt idx="69">
                  <c:v>1725705</c:v>
                </c:pt>
                <c:pt idx="70">
                  <c:v>1732451</c:v>
                </c:pt>
                <c:pt idx="71">
                  <c:v>1660313</c:v>
                </c:pt>
                <c:pt idx="72">
                  <c:v>1679183</c:v>
                </c:pt>
                <c:pt idx="73">
                  <c:v>1845308</c:v>
                </c:pt>
                <c:pt idx="74">
                  <c:v>2075399</c:v>
                </c:pt>
                <c:pt idx="75">
                  <c:v>1984883</c:v>
                </c:pt>
                <c:pt idx="76">
                  <c:v>1432157</c:v>
                </c:pt>
                <c:pt idx="77">
                  <c:v>1110418</c:v>
                </c:pt>
                <c:pt idx="78">
                  <c:v>1440536</c:v>
                </c:pt>
                <c:pt idx="79">
                  <c:v>1559576</c:v>
                </c:pt>
                <c:pt idx="80">
                  <c:v>1678536</c:v>
                </c:pt>
                <c:pt idx="81">
                  <c:v>1906448</c:v>
                </c:pt>
                <c:pt idx="82">
                  <c:v>1924769</c:v>
                </c:pt>
                <c:pt idx="83">
                  <c:v>1727487</c:v>
                </c:pt>
                <c:pt idx="84">
                  <c:v>1892646</c:v>
                </c:pt>
                <c:pt idx="85">
                  <c:v>2127567</c:v>
                </c:pt>
                <c:pt idx="86">
                  <c:v>2292707</c:v>
                </c:pt>
                <c:pt idx="87">
                  <c:v>1972151</c:v>
                </c:pt>
                <c:pt idx="88">
                  <c:v>1779160</c:v>
                </c:pt>
                <c:pt idx="89">
                  <c:v>1527611</c:v>
                </c:pt>
                <c:pt idx="90">
                  <c:v>1924484</c:v>
                </c:pt>
                <c:pt idx="91">
                  <c:v>1942340</c:v>
                </c:pt>
                <c:pt idx="92">
                  <c:v>1990321</c:v>
                </c:pt>
                <c:pt idx="93">
                  <c:v>2252098</c:v>
                </c:pt>
                <c:pt idx="94">
                  <c:v>2134666</c:v>
                </c:pt>
                <c:pt idx="95">
                  <c:v>2148044</c:v>
                </c:pt>
                <c:pt idx="96">
                  <c:v>2095710</c:v>
                </c:pt>
                <c:pt idx="97">
                  <c:v>2235691</c:v>
                </c:pt>
                <c:pt idx="98">
                  <c:v>2423661</c:v>
                </c:pt>
                <c:pt idx="99">
                  <c:v>2326830</c:v>
                </c:pt>
                <c:pt idx="100">
                  <c:v>1891866</c:v>
                </c:pt>
                <c:pt idx="101">
                  <c:v>1529527</c:v>
                </c:pt>
                <c:pt idx="102">
                  <c:v>1844318</c:v>
                </c:pt>
                <c:pt idx="103">
                  <c:v>1884674</c:v>
                </c:pt>
                <c:pt idx="104">
                  <c:v>1691966</c:v>
                </c:pt>
                <c:pt idx="105">
                  <c:v>1932358</c:v>
                </c:pt>
                <c:pt idx="106">
                  <c:v>2020193</c:v>
                </c:pt>
                <c:pt idx="107">
                  <c:v>1946926</c:v>
                </c:pt>
                <c:pt idx="108">
                  <c:v>1818399</c:v>
                </c:pt>
                <c:pt idx="109">
                  <c:v>1812622</c:v>
                </c:pt>
                <c:pt idx="110">
                  <c:v>1960192</c:v>
                </c:pt>
                <c:pt idx="111">
                  <c:v>2052556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229-4C5C-AB1E-6C2D20553C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0139232"/>
        <c:axId val="1787634912"/>
      </c:scatterChart>
      <c:valAx>
        <c:axId val="1890139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0" i="0" u="none" strike="noStrike" baseline="0">
                    <a:effectLst/>
                  </a:rPr>
                  <a:t>CPI-IW: Auto-rickshaw charges: Base year 2001</a:t>
                </a:r>
                <a:r>
                  <a:rPr lang="en-IN" sz="1000" b="0" i="0" u="none" strike="noStrike" baseline="0"/>
                  <a:t> 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634912"/>
        <c:crosses val="autoZero"/>
        <c:crossBetween val="midCat"/>
      </c:valAx>
      <c:valAx>
        <c:axId val="17876349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Total Sales 2W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01392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vs Industrial Production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'Industrial Production'!$C$1</c:f>
              <c:strCache>
                <c:ptCount val="1"/>
                <c:pt idx="0">
                  <c:v>Total Sales 2W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'Industrial Production'!$B$2:$B$113</c:f>
              <c:numCache>
                <c:formatCode>General</c:formatCode>
                <c:ptCount val="112"/>
                <c:pt idx="0">
                  <c:v>9.9</c:v>
                </c:pt>
                <c:pt idx="1">
                  <c:v>4.5</c:v>
                </c:pt>
                <c:pt idx="2">
                  <c:v>6.1</c:v>
                </c:pt>
                <c:pt idx="3">
                  <c:v>11.4</c:v>
                </c:pt>
                <c:pt idx="4">
                  <c:v>6.3</c:v>
                </c:pt>
                <c:pt idx="5">
                  <c:v>8.1</c:v>
                </c:pt>
                <c:pt idx="6">
                  <c:v>7.5</c:v>
                </c:pt>
                <c:pt idx="7">
                  <c:v>6.7</c:v>
                </c:pt>
                <c:pt idx="8">
                  <c:v>9.4</c:v>
                </c:pt>
                <c:pt idx="9">
                  <c:v>5.3</c:v>
                </c:pt>
                <c:pt idx="10">
                  <c:v>6.2</c:v>
                </c:pt>
                <c:pt idx="11">
                  <c:v>9.4</c:v>
                </c:pt>
                <c:pt idx="12">
                  <c:v>3.7</c:v>
                </c:pt>
                <c:pt idx="13">
                  <c:v>3.4</c:v>
                </c:pt>
                <c:pt idx="14">
                  <c:v>2.5</c:v>
                </c:pt>
                <c:pt idx="15">
                  <c:v>-5</c:v>
                </c:pt>
                <c:pt idx="16">
                  <c:v>6.1</c:v>
                </c:pt>
                <c:pt idx="17">
                  <c:v>2.6</c:v>
                </c:pt>
                <c:pt idx="18">
                  <c:v>1</c:v>
                </c:pt>
                <c:pt idx="19">
                  <c:v>4.2</c:v>
                </c:pt>
                <c:pt idx="20">
                  <c:v>-2.8</c:v>
                </c:pt>
                <c:pt idx="21">
                  <c:v>-1.3</c:v>
                </c:pt>
                <c:pt idx="22">
                  <c:v>4.4000000000000004</c:v>
                </c:pt>
                <c:pt idx="23">
                  <c:v>-1.4</c:v>
                </c:pt>
                <c:pt idx="24">
                  <c:v>0.3</c:v>
                </c:pt>
                <c:pt idx="25">
                  <c:v>2.2999999999999998</c:v>
                </c:pt>
                <c:pt idx="26">
                  <c:v>-0.4</c:v>
                </c:pt>
                <c:pt idx="27">
                  <c:v>8.1999999999999993</c:v>
                </c:pt>
                <c:pt idx="28">
                  <c:v>-3.1</c:v>
                </c:pt>
                <c:pt idx="29">
                  <c:v>-1.8</c:v>
                </c:pt>
                <c:pt idx="30">
                  <c:v>-0.3</c:v>
                </c:pt>
                <c:pt idx="31">
                  <c:v>-4.3</c:v>
                </c:pt>
                <c:pt idx="32">
                  <c:v>1.5</c:v>
                </c:pt>
                <c:pt idx="33">
                  <c:v>3.3</c:v>
                </c:pt>
                <c:pt idx="34">
                  <c:v>1</c:v>
                </c:pt>
                <c:pt idx="35">
                  <c:v>-1</c:v>
                </c:pt>
                <c:pt idx="36">
                  <c:v>3.2</c:v>
                </c:pt>
                <c:pt idx="37">
                  <c:v>4.4000000000000004</c:v>
                </c:pt>
                <c:pt idx="38">
                  <c:v>6.8</c:v>
                </c:pt>
                <c:pt idx="39">
                  <c:v>1.9</c:v>
                </c:pt>
                <c:pt idx="40">
                  <c:v>3.7</c:v>
                </c:pt>
                <c:pt idx="41">
                  <c:v>3.5</c:v>
                </c:pt>
                <c:pt idx="42">
                  <c:v>4.8</c:v>
                </c:pt>
                <c:pt idx="43">
                  <c:v>5.2</c:v>
                </c:pt>
                <c:pt idx="44">
                  <c:v>2.9</c:v>
                </c:pt>
                <c:pt idx="45">
                  <c:v>3.9</c:v>
                </c:pt>
                <c:pt idx="46">
                  <c:v>4.7</c:v>
                </c:pt>
                <c:pt idx="47">
                  <c:v>8.3000000000000007</c:v>
                </c:pt>
                <c:pt idx="48">
                  <c:v>5.4</c:v>
                </c:pt>
                <c:pt idx="49">
                  <c:v>3.5</c:v>
                </c:pt>
                <c:pt idx="50">
                  <c:v>4.3</c:v>
                </c:pt>
                <c:pt idx="51">
                  <c:v>0.3</c:v>
                </c:pt>
                <c:pt idx="52">
                  <c:v>7.4</c:v>
                </c:pt>
                <c:pt idx="53">
                  <c:v>4</c:v>
                </c:pt>
                <c:pt idx="54">
                  <c:v>1.8</c:v>
                </c:pt>
                <c:pt idx="55">
                  <c:v>3</c:v>
                </c:pt>
                <c:pt idx="56">
                  <c:v>2.4</c:v>
                </c:pt>
                <c:pt idx="57">
                  <c:v>0.7</c:v>
                </c:pt>
                <c:pt idx="58">
                  <c:v>1.8</c:v>
                </c:pt>
                <c:pt idx="59">
                  <c:v>1</c:v>
                </c:pt>
                <c:pt idx="60">
                  <c:v>1.3</c:v>
                </c:pt>
                <c:pt idx="61">
                  <c:v>3.7</c:v>
                </c:pt>
                <c:pt idx="62">
                  <c:v>2.2000000000000002</c:v>
                </c:pt>
                <c:pt idx="63">
                  <c:v>9</c:v>
                </c:pt>
                <c:pt idx="64">
                  <c:v>0.8</c:v>
                </c:pt>
                <c:pt idx="65">
                  <c:v>3.1</c:v>
                </c:pt>
                <c:pt idx="66">
                  <c:v>4</c:v>
                </c:pt>
                <c:pt idx="67">
                  <c:v>7.2</c:v>
                </c:pt>
                <c:pt idx="68">
                  <c:v>5.2</c:v>
                </c:pt>
                <c:pt idx="69">
                  <c:v>6</c:v>
                </c:pt>
                <c:pt idx="70">
                  <c:v>7.3</c:v>
                </c:pt>
                <c:pt idx="71">
                  <c:v>8</c:v>
                </c:pt>
                <c:pt idx="72">
                  <c:v>4.5</c:v>
                </c:pt>
                <c:pt idx="73">
                  <c:v>4</c:v>
                </c:pt>
                <c:pt idx="74">
                  <c:v>5</c:v>
                </c:pt>
                <c:pt idx="75">
                  <c:v>4.2</c:v>
                </c:pt>
                <c:pt idx="76">
                  <c:v>5.0999999999999996</c:v>
                </c:pt>
                <c:pt idx="77">
                  <c:v>2.4</c:v>
                </c:pt>
                <c:pt idx="78">
                  <c:v>3.5</c:v>
                </c:pt>
                <c:pt idx="79">
                  <c:v>1.2</c:v>
                </c:pt>
                <c:pt idx="80">
                  <c:v>4.4000000000000004</c:v>
                </c:pt>
                <c:pt idx="81">
                  <c:v>3.2</c:v>
                </c:pt>
                <c:pt idx="82">
                  <c:v>2.9</c:v>
                </c:pt>
                <c:pt idx="83">
                  <c:v>-0.3</c:v>
                </c:pt>
                <c:pt idx="84">
                  <c:v>1</c:v>
                </c:pt>
                <c:pt idx="85">
                  <c:v>4.8</c:v>
                </c:pt>
                <c:pt idx="86">
                  <c:v>4.0999999999999996</c:v>
                </c:pt>
                <c:pt idx="87">
                  <c:v>1.8</c:v>
                </c:pt>
                <c:pt idx="88">
                  <c:v>8.5</c:v>
                </c:pt>
                <c:pt idx="89">
                  <c:v>7.3</c:v>
                </c:pt>
                <c:pt idx="90">
                  <c:v>7.5</c:v>
                </c:pt>
                <c:pt idx="91">
                  <c:v>6.9</c:v>
                </c:pt>
                <c:pt idx="92">
                  <c:v>5.3</c:v>
                </c:pt>
                <c:pt idx="93">
                  <c:v>4.5</c:v>
                </c:pt>
                <c:pt idx="94">
                  <c:v>3.8</c:v>
                </c:pt>
                <c:pt idx="95">
                  <c:v>7</c:v>
                </c:pt>
                <c:pt idx="96">
                  <c:v>6.5</c:v>
                </c:pt>
                <c:pt idx="97">
                  <c:v>4.8</c:v>
                </c:pt>
                <c:pt idx="98">
                  <c:v>4.5999999999999996</c:v>
                </c:pt>
                <c:pt idx="99">
                  <c:v>8.4</c:v>
                </c:pt>
                <c:pt idx="100">
                  <c:v>0.2</c:v>
                </c:pt>
                <c:pt idx="101">
                  <c:v>2.5</c:v>
                </c:pt>
                <c:pt idx="102">
                  <c:v>1.6</c:v>
                </c:pt>
                <c:pt idx="103">
                  <c:v>0.2</c:v>
                </c:pt>
                <c:pt idx="104">
                  <c:v>2.7</c:v>
                </c:pt>
                <c:pt idx="105">
                  <c:v>3.2</c:v>
                </c:pt>
                <c:pt idx="106">
                  <c:v>4.5</c:v>
                </c:pt>
                <c:pt idx="107">
                  <c:v>1.2</c:v>
                </c:pt>
                <c:pt idx="108">
                  <c:v>4.5999999999999996</c:v>
                </c:pt>
                <c:pt idx="109">
                  <c:v>-1.4</c:v>
                </c:pt>
                <c:pt idx="110">
                  <c:v>-4.3</c:v>
                </c:pt>
                <c:pt idx="111">
                  <c:v>-4.5</c:v>
                </c:pt>
              </c:numCache>
            </c:numRef>
          </c:xVal>
          <c:yVal>
            <c:numRef>
              <c:f>'Industrial Production'!$C$2:$C$113</c:f>
              <c:numCache>
                <c:formatCode>General</c:formatCode>
                <c:ptCount val="112"/>
                <c:pt idx="0">
                  <c:v>1074487</c:v>
                </c:pt>
                <c:pt idx="1">
                  <c:v>1082361</c:v>
                </c:pt>
                <c:pt idx="2">
                  <c:v>1132484</c:v>
                </c:pt>
                <c:pt idx="3">
                  <c:v>1261787</c:v>
                </c:pt>
                <c:pt idx="4">
                  <c:v>1044801</c:v>
                </c:pt>
                <c:pt idx="5">
                  <c:v>1134846</c:v>
                </c:pt>
                <c:pt idx="6">
                  <c:v>1110850</c:v>
                </c:pt>
                <c:pt idx="7">
                  <c:v>1157733</c:v>
                </c:pt>
                <c:pt idx="8">
                  <c:v>1207666</c:v>
                </c:pt>
                <c:pt idx="9">
                  <c:v>1219837</c:v>
                </c:pt>
                <c:pt idx="10">
                  <c:v>1231950</c:v>
                </c:pt>
                <c:pt idx="11">
                  <c:v>1240871</c:v>
                </c:pt>
                <c:pt idx="12">
                  <c:v>1232876</c:v>
                </c:pt>
                <c:pt idx="13">
                  <c:v>1280735</c:v>
                </c:pt>
                <c:pt idx="14">
                  <c:v>1408500</c:v>
                </c:pt>
                <c:pt idx="15">
                  <c:v>1305923</c:v>
                </c:pt>
                <c:pt idx="16">
                  <c:v>1326798</c:v>
                </c:pt>
                <c:pt idx="17">
                  <c:v>1245012</c:v>
                </c:pt>
                <c:pt idx="18">
                  <c:v>1264774</c:v>
                </c:pt>
                <c:pt idx="19">
                  <c:v>1295042</c:v>
                </c:pt>
                <c:pt idx="20">
                  <c:v>1328794</c:v>
                </c:pt>
                <c:pt idx="21">
                  <c:v>1350170</c:v>
                </c:pt>
                <c:pt idx="22">
                  <c:v>1367050</c:v>
                </c:pt>
                <c:pt idx="23">
                  <c:v>1325425</c:v>
                </c:pt>
                <c:pt idx="24">
                  <c:v>1291125</c:v>
                </c:pt>
                <c:pt idx="25">
                  <c:v>1218986</c:v>
                </c:pt>
                <c:pt idx="26">
                  <c:v>1229516</c:v>
                </c:pt>
                <c:pt idx="27">
                  <c:v>1439867</c:v>
                </c:pt>
                <c:pt idx="28">
                  <c:v>1328909</c:v>
                </c:pt>
                <c:pt idx="29">
                  <c:v>1310185</c:v>
                </c:pt>
                <c:pt idx="30">
                  <c:v>1360636</c:v>
                </c:pt>
                <c:pt idx="31">
                  <c:v>1284825</c:v>
                </c:pt>
                <c:pt idx="32">
                  <c:v>1251339</c:v>
                </c:pt>
                <c:pt idx="33">
                  <c:v>1326409</c:v>
                </c:pt>
                <c:pt idx="34">
                  <c:v>1354354</c:v>
                </c:pt>
                <c:pt idx="35">
                  <c:v>1267182</c:v>
                </c:pt>
                <c:pt idx="36">
                  <c:v>1288641</c:v>
                </c:pt>
                <c:pt idx="37">
                  <c:v>1326243</c:v>
                </c:pt>
                <c:pt idx="38">
                  <c:v>1453369</c:v>
                </c:pt>
                <c:pt idx="39">
                  <c:v>1693861</c:v>
                </c:pt>
                <c:pt idx="40">
                  <c:v>1418427</c:v>
                </c:pt>
                <c:pt idx="41">
                  <c:v>1360706</c:v>
                </c:pt>
                <c:pt idx="42">
                  <c:v>1484849</c:v>
                </c:pt>
                <c:pt idx="43">
                  <c:v>1400958</c:v>
                </c:pt>
                <c:pt idx="44">
                  <c:v>1514355</c:v>
                </c:pt>
                <c:pt idx="45">
                  <c:v>1501863</c:v>
                </c:pt>
                <c:pt idx="46">
                  <c:v>1615851</c:v>
                </c:pt>
                <c:pt idx="47">
                  <c:v>1443397</c:v>
                </c:pt>
                <c:pt idx="48">
                  <c:v>1510045</c:v>
                </c:pt>
                <c:pt idx="49">
                  <c:v>1578905</c:v>
                </c:pt>
                <c:pt idx="50">
                  <c:v>1796688</c:v>
                </c:pt>
                <c:pt idx="51">
                  <c:v>1676455</c:v>
                </c:pt>
                <c:pt idx="52">
                  <c:v>1529941</c:v>
                </c:pt>
                <c:pt idx="53">
                  <c:v>1435957</c:v>
                </c:pt>
                <c:pt idx="54">
                  <c:v>1508319</c:v>
                </c:pt>
                <c:pt idx="55">
                  <c:v>1383274</c:v>
                </c:pt>
                <c:pt idx="56">
                  <c:v>1481288</c:v>
                </c:pt>
                <c:pt idx="57">
                  <c:v>1471725</c:v>
                </c:pt>
                <c:pt idx="58">
                  <c:v>1592770</c:v>
                </c:pt>
                <c:pt idx="59">
                  <c:v>1538718</c:v>
                </c:pt>
                <c:pt idx="60">
                  <c:v>1538129</c:v>
                </c:pt>
                <c:pt idx="61">
                  <c:v>1556532</c:v>
                </c:pt>
                <c:pt idx="62">
                  <c:v>1770439</c:v>
                </c:pt>
                <c:pt idx="63">
                  <c:v>1845933</c:v>
                </c:pt>
                <c:pt idx="64">
                  <c:v>1510051</c:v>
                </c:pt>
                <c:pt idx="65">
                  <c:v>1382221</c:v>
                </c:pt>
                <c:pt idx="66">
                  <c:v>1561069</c:v>
                </c:pt>
                <c:pt idx="67">
                  <c:v>1527813</c:v>
                </c:pt>
                <c:pt idx="68">
                  <c:v>1641668</c:v>
                </c:pt>
                <c:pt idx="69">
                  <c:v>1725705</c:v>
                </c:pt>
                <c:pt idx="70">
                  <c:v>1732451</c:v>
                </c:pt>
                <c:pt idx="71">
                  <c:v>1660313</c:v>
                </c:pt>
                <c:pt idx="72">
                  <c:v>1679183</c:v>
                </c:pt>
                <c:pt idx="73">
                  <c:v>1845308</c:v>
                </c:pt>
                <c:pt idx="74">
                  <c:v>2075399</c:v>
                </c:pt>
                <c:pt idx="75">
                  <c:v>1984883</c:v>
                </c:pt>
                <c:pt idx="76">
                  <c:v>1432157</c:v>
                </c:pt>
                <c:pt idx="77">
                  <c:v>1110418</c:v>
                </c:pt>
                <c:pt idx="78">
                  <c:v>1440536</c:v>
                </c:pt>
                <c:pt idx="79">
                  <c:v>1559576</c:v>
                </c:pt>
                <c:pt idx="80">
                  <c:v>1678536</c:v>
                </c:pt>
                <c:pt idx="81">
                  <c:v>1906448</c:v>
                </c:pt>
                <c:pt idx="82">
                  <c:v>1924769</c:v>
                </c:pt>
                <c:pt idx="83">
                  <c:v>1727487</c:v>
                </c:pt>
                <c:pt idx="84">
                  <c:v>1892646</c:v>
                </c:pt>
                <c:pt idx="85">
                  <c:v>2127567</c:v>
                </c:pt>
                <c:pt idx="86">
                  <c:v>2292707</c:v>
                </c:pt>
                <c:pt idx="87">
                  <c:v>1972151</c:v>
                </c:pt>
                <c:pt idx="88">
                  <c:v>1779160</c:v>
                </c:pt>
                <c:pt idx="89">
                  <c:v>1527611</c:v>
                </c:pt>
                <c:pt idx="90">
                  <c:v>1924484</c:v>
                </c:pt>
                <c:pt idx="91">
                  <c:v>1942340</c:v>
                </c:pt>
                <c:pt idx="92">
                  <c:v>1990321</c:v>
                </c:pt>
                <c:pt idx="93">
                  <c:v>2252098</c:v>
                </c:pt>
                <c:pt idx="94">
                  <c:v>2134666</c:v>
                </c:pt>
                <c:pt idx="95">
                  <c:v>2148044</c:v>
                </c:pt>
                <c:pt idx="96">
                  <c:v>2095710</c:v>
                </c:pt>
                <c:pt idx="97">
                  <c:v>2235691</c:v>
                </c:pt>
                <c:pt idx="98">
                  <c:v>2423661</c:v>
                </c:pt>
                <c:pt idx="99">
                  <c:v>2326830</c:v>
                </c:pt>
                <c:pt idx="100">
                  <c:v>1891866</c:v>
                </c:pt>
                <c:pt idx="101">
                  <c:v>1529527</c:v>
                </c:pt>
                <c:pt idx="102">
                  <c:v>1844318</c:v>
                </c:pt>
                <c:pt idx="103">
                  <c:v>1884674</c:v>
                </c:pt>
                <c:pt idx="104">
                  <c:v>1691966</c:v>
                </c:pt>
                <c:pt idx="105">
                  <c:v>1932358</c:v>
                </c:pt>
                <c:pt idx="106">
                  <c:v>2020193</c:v>
                </c:pt>
                <c:pt idx="107">
                  <c:v>1946926</c:v>
                </c:pt>
                <c:pt idx="108">
                  <c:v>1818399</c:v>
                </c:pt>
                <c:pt idx="109">
                  <c:v>1812622</c:v>
                </c:pt>
                <c:pt idx="110">
                  <c:v>1960192</c:v>
                </c:pt>
                <c:pt idx="111">
                  <c:v>2052556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017-4227-AC06-901B58B2C5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4957136"/>
        <c:axId val="1518226688"/>
      </c:scatterChart>
      <c:valAx>
        <c:axId val="1604957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0" i="0" u="none" strike="noStrike" baseline="0">
                    <a:effectLst/>
                  </a:rPr>
                  <a:t>Industrial Production</a:t>
                </a:r>
                <a:r>
                  <a:rPr lang="en-IN" sz="1000" b="0" i="0" u="none" strike="noStrike" baseline="0"/>
                  <a:t> 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8226688"/>
        <c:crosses val="autoZero"/>
        <c:crossBetween val="midCat"/>
      </c:valAx>
      <c:valAx>
        <c:axId val="15182266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0" i="0" u="none" strike="noStrike" baseline="0">
                    <a:effectLst/>
                  </a:rPr>
                  <a:t>Total Sales 2W</a:t>
                </a:r>
                <a:r>
                  <a:rPr lang="en-IN" sz="1000" b="0" i="0" u="none" strike="noStrike" baseline="0"/>
                  <a:t> 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4957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vs Vehicle Loans_lag3 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'Vehicle Loans_lag3'!$C$1</c:f>
              <c:strCache>
                <c:ptCount val="1"/>
                <c:pt idx="0">
                  <c:v>Total Sales 2W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'Vehicle Loans_lag3'!$B$2:$B$113</c:f>
              <c:numCache>
                <c:formatCode>General</c:formatCode>
                <c:ptCount val="112"/>
                <c:pt idx="0">
                  <c:v>646.67999999999995</c:v>
                </c:pt>
                <c:pt idx="1">
                  <c:v>652.57000000000005</c:v>
                </c:pt>
                <c:pt idx="2">
                  <c:v>669.89</c:v>
                </c:pt>
                <c:pt idx="3">
                  <c:v>683.43</c:v>
                </c:pt>
                <c:pt idx="4">
                  <c:v>692.66</c:v>
                </c:pt>
                <c:pt idx="5">
                  <c:v>703.74</c:v>
                </c:pt>
                <c:pt idx="6">
                  <c:v>720.9</c:v>
                </c:pt>
                <c:pt idx="7">
                  <c:v>737.02</c:v>
                </c:pt>
                <c:pt idx="8">
                  <c:v>769.48</c:v>
                </c:pt>
                <c:pt idx="9">
                  <c:v>718.31</c:v>
                </c:pt>
                <c:pt idx="10">
                  <c:v>726.29</c:v>
                </c:pt>
                <c:pt idx="11">
                  <c:v>726.01</c:v>
                </c:pt>
                <c:pt idx="12">
                  <c:v>736.99</c:v>
                </c:pt>
                <c:pt idx="13">
                  <c:v>745.48</c:v>
                </c:pt>
                <c:pt idx="14">
                  <c:v>756.61</c:v>
                </c:pt>
                <c:pt idx="15">
                  <c:v>768.56</c:v>
                </c:pt>
                <c:pt idx="16">
                  <c:v>773.96</c:v>
                </c:pt>
                <c:pt idx="17">
                  <c:v>772.12</c:v>
                </c:pt>
                <c:pt idx="18">
                  <c:v>785.4</c:v>
                </c:pt>
                <c:pt idx="19">
                  <c:v>802.35</c:v>
                </c:pt>
                <c:pt idx="20">
                  <c:v>838.26</c:v>
                </c:pt>
                <c:pt idx="21">
                  <c:v>858.35</c:v>
                </c:pt>
                <c:pt idx="22">
                  <c:v>871.92</c:v>
                </c:pt>
                <c:pt idx="23">
                  <c:v>890.54</c:v>
                </c:pt>
                <c:pt idx="24">
                  <c:v>899.93</c:v>
                </c:pt>
                <c:pt idx="25">
                  <c:v>911.68</c:v>
                </c:pt>
                <c:pt idx="26">
                  <c:v>937.77</c:v>
                </c:pt>
                <c:pt idx="27">
                  <c:v>946.43</c:v>
                </c:pt>
                <c:pt idx="28">
                  <c:v>954.81</c:v>
                </c:pt>
                <c:pt idx="29">
                  <c:v>963.61</c:v>
                </c:pt>
                <c:pt idx="30">
                  <c:v>982.2</c:v>
                </c:pt>
                <c:pt idx="31">
                  <c:v>1033.1600000000001</c:v>
                </c:pt>
                <c:pt idx="32">
                  <c:v>1050.33</c:v>
                </c:pt>
                <c:pt idx="33">
                  <c:v>1061.47</c:v>
                </c:pt>
                <c:pt idx="34">
                  <c:v>1082.42</c:v>
                </c:pt>
                <c:pt idx="35">
                  <c:v>1110.8900000000001</c:v>
                </c:pt>
                <c:pt idx="36">
                  <c:v>882.99</c:v>
                </c:pt>
                <c:pt idx="37">
                  <c:v>911.97</c:v>
                </c:pt>
                <c:pt idx="38">
                  <c:v>897.66</c:v>
                </c:pt>
                <c:pt idx="39">
                  <c:v>902.89</c:v>
                </c:pt>
                <c:pt idx="40">
                  <c:v>915.61</c:v>
                </c:pt>
                <c:pt idx="41">
                  <c:v>929.77</c:v>
                </c:pt>
                <c:pt idx="42">
                  <c:v>947.64</c:v>
                </c:pt>
                <c:pt idx="43">
                  <c:v>979.14</c:v>
                </c:pt>
                <c:pt idx="44">
                  <c:v>1260.3599999999999</c:v>
                </c:pt>
                <c:pt idx="45">
                  <c:v>1009.56</c:v>
                </c:pt>
                <c:pt idx="46">
                  <c:v>1040.22</c:v>
                </c:pt>
                <c:pt idx="47">
                  <c:v>1063</c:v>
                </c:pt>
                <c:pt idx="48">
                  <c:v>1096.5999999999999</c:v>
                </c:pt>
                <c:pt idx="49">
                  <c:v>1110.68</c:v>
                </c:pt>
                <c:pt idx="50">
                  <c:v>1112.31</c:v>
                </c:pt>
                <c:pt idx="51">
                  <c:v>1119.69</c:v>
                </c:pt>
                <c:pt idx="52">
                  <c:v>1123.1600000000001</c:v>
                </c:pt>
                <c:pt idx="53">
                  <c:v>1144.2</c:v>
                </c:pt>
                <c:pt idx="54">
                  <c:v>1189.81</c:v>
                </c:pt>
                <c:pt idx="55">
                  <c:v>1194.0999999999999</c:v>
                </c:pt>
                <c:pt idx="56">
                  <c:v>1195.72</c:v>
                </c:pt>
                <c:pt idx="57">
                  <c:v>1232.1199999999999</c:v>
                </c:pt>
                <c:pt idx="58">
                  <c:v>1274.69</c:v>
                </c:pt>
                <c:pt idx="59">
                  <c:v>1246.0999999999999</c:v>
                </c:pt>
                <c:pt idx="60">
                  <c:v>1265.3699999999999</c:v>
                </c:pt>
                <c:pt idx="61">
                  <c:v>1297.23</c:v>
                </c:pt>
                <c:pt idx="62">
                  <c:v>1295.07</c:v>
                </c:pt>
                <c:pt idx="63">
                  <c:v>1305.29</c:v>
                </c:pt>
                <c:pt idx="64">
                  <c:v>1313.75</c:v>
                </c:pt>
                <c:pt idx="65">
                  <c:v>1330.92</c:v>
                </c:pt>
                <c:pt idx="66">
                  <c:v>1360.47</c:v>
                </c:pt>
                <c:pt idx="67">
                  <c:v>1378.87</c:v>
                </c:pt>
                <c:pt idx="68">
                  <c:v>1408.17</c:v>
                </c:pt>
                <c:pt idx="69">
                  <c:v>1419.86</c:v>
                </c:pt>
                <c:pt idx="70">
                  <c:v>1432.01</c:v>
                </c:pt>
                <c:pt idx="71">
                  <c:v>1529.08</c:v>
                </c:pt>
                <c:pt idx="72">
                  <c:v>1514.96</c:v>
                </c:pt>
                <c:pt idx="73">
                  <c:v>1546.12</c:v>
                </c:pt>
                <c:pt idx="74">
                  <c:v>1563.66</c:v>
                </c:pt>
                <c:pt idx="75">
                  <c:v>1574.94</c:v>
                </c:pt>
                <c:pt idx="76">
                  <c:v>1589.46</c:v>
                </c:pt>
                <c:pt idx="77">
                  <c:v>1634.69</c:v>
                </c:pt>
                <c:pt idx="78">
                  <c:v>1679.56</c:v>
                </c:pt>
                <c:pt idx="79">
                  <c:v>1673.47</c:v>
                </c:pt>
                <c:pt idx="80">
                  <c:v>1674.39</c:v>
                </c:pt>
                <c:pt idx="81">
                  <c:v>1678.05</c:v>
                </c:pt>
                <c:pt idx="82">
                  <c:v>1711.92</c:v>
                </c:pt>
                <c:pt idx="83">
                  <c:v>1705.25</c:v>
                </c:pt>
                <c:pt idx="84">
                  <c:v>1731.86</c:v>
                </c:pt>
                <c:pt idx="85">
                  <c:v>1730.59</c:v>
                </c:pt>
                <c:pt idx="86">
                  <c:v>1716.11</c:v>
                </c:pt>
                <c:pt idx="87">
                  <c:v>1725.53</c:v>
                </c:pt>
                <c:pt idx="88">
                  <c:v>1734.93</c:v>
                </c:pt>
                <c:pt idx="89">
                  <c:v>1785.83</c:v>
                </c:pt>
                <c:pt idx="90">
                  <c:v>1804.03</c:v>
                </c:pt>
                <c:pt idx="91">
                  <c:v>1807.96</c:v>
                </c:pt>
                <c:pt idx="92">
                  <c:v>1830.5</c:v>
                </c:pt>
                <c:pt idx="93">
                  <c:v>1846.97</c:v>
                </c:pt>
                <c:pt idx="94">
                  <c:v>1859.49</c:v>
                </c:pt>
                <c:pt idx="95">
                  <c:v>1897.86</c:v>
                </c:pt>
                <c:pt idx="96">
                  <c:v>1903.93</c:v>
                </c:pt>
                <c:pt idx="97">
                  <c:v>1910.81</c:v>
                </c:pt>
                <c:pt idx="98">
                  <c:v>1906.48</c:v>
                </c:pt>
                <c:pt idx="99">
                  <c:v>1918.23</c:v>
                </c:pt>
                <c:pt idx="100">
                  <c:v>1954.99</c:v>
                </c:pt>
                <c:pt idx="101">
                  <c:v>1954.02</c:v>
                </c:pt>
                <c:pt idx="102">
                  <c:v>1967.92</c:v>
                </c:pt>
                <c:pt idx="103">
                  <c:v>1987.07</c:v>
                </c:pt>
                <c:pt idx="104">
                  <c:v>1992.35</c:v>
                </c:pt>
                <c:pt idx="105">
                  <c:v>2005.83</c:v>
                </c:pt>
                <c:pt idx="106">
                  <c:v>2004.7</c:v>
                </c:pt>
                <c:pt idx="107">
                  <c:v>2021.54</c:v>
                </c:pt>
                <c:pt idx="108">
                  <c:v>1965.2795980000001</c:v>
                </c:pt>
                <c:pt idx="109">
                  <c:v>2016.3320670000001</c:v>
                </c:pt>
                <c:pt idx="110">
                  <c:v>2030.6843550000001</c:v>
                </c:pt>
                <c:pt idx="111">
                  <c:v>2010.5935710000001</c:v>
                </c:pt>
              </c:numCache>
            </c:numRef>
          </c:xVal>
          <c:yVal>
            <c:numRef>
              <c:f>'Vehicle Loans_lag3'!$C$2:$C$113</c:f>
              <c:numCache>
                <c:formatCode>General</c:formatCode>
                <c:ptCount val="112"/>
                <c:pt idx="0">
                  <c:v>1074487</c:v>
                </c:pt>
                <c:pt idx="1">
                  <c:v>1082361</c:v>
                </c:pt>
                <c:pt idx="2">
                  <c:v>1132484</c:v>
                </c:pt>
                <c:pt idx="3">
                  <c:v>1261787</c:v>
                </c:pt>
                <c:pt idx="4">
                  <c:v>1044801</c:v>
                </c:pt>
                <c:pt idx="5">
                  <c:v>1134846</c:v>
                </c:pt>
                <c:pt idx="6">
                  <c:v>1110850</c:v>
                </c:pt>
                <c:pt idx="7">
                  <c:v>1157733</c:v>
                </c:pt>
                <c:pt idx="8">
                  <c:v>1207666</c:v>
                </c:pt>
                <c:pt idx="9">
                  <c:v>1219837</c:v>
                </c:pt>
                <c:pt idx="10">
                  <c:v>1231950</c:v>
                </c:pt>
                <c:pt idx="11">
                  <c:v>1240871</c:v>
                </c:pt>
                <c:pt idx="12">
                  <c:v>1232876</c:v>
                </c:pt>
                <c:pt idx="13">
                  <c:v>1280735</c:v>
                </c:pt>
                <c:pt idx="14">
                  <c:v>1408500</c:v>
                </c:pt>
                <c:pt idx="15">
                  <c:v>1305923</c:v>
                </c:pt>
                <c:pt idx="16">
                  <c:v>1326798</c:v>
                </c:pt>
                <c:pt idx="17">
                  <c:v>1245012</c:v>
                </c:pt>
                <c:pt idx="18">
                  <c:v>1264774</c:v>
                </c:pt>
                <c:pt idx="19">
                  <c:v>1295042</c:v>
                </c:pt>
                <c:pt idx="20">
                  <c:v>1328794</c:v>
                </c:pt>
                <c:pt idx="21">
                  <c:v>1350170</c:v>
                </c:pt>
                <c:pt idx="22">
                  <c:v>1367050</c:v>
                </c:pt>
                <c:pt idx="23">
                  <c:v>1325425</c:v>
                </c:pt>
                <c:pt idx="24">
                  <c:v>1291125</c:v>
                </c:pt>
                <c:pt idx="25">
                  <c:v>1218986</c:v>
                </c:pt>
                <c:pt idx="26">
                  <c:v>1229516</c:v>
                </c:pt>
                <c:pt idx="27">
                  <c:v>1439867</c:v>
                </c:pt>
                <c:pt idx="28">
                  <c:v>1328909</c:v>
                </c:pt>
                <c:pt idx="29">
                  <c:v>1310185</c:v>
                </c:pt>
                <c:pt idx="30">
                  <c:v>1360636</c:v>
                </c:pt>
                <c:pt idx="31">
                  <c:v>1284825</c:v>
                </c:pt>
                <c:pt idx="32">
                  <c:v>1251339</c:v>
                </c:pt>
                <c:pt idx="33">
                  <c:v>1326409</c:v>
                </c:pt>
                <c:pt idx="34">
                  <c:v>1354354</c:v>
                </c:pt>
                <c:pt idx="35">
                  <c:v>1267182</c:v>
                </c:pt>
                <c:pt idx="36">
                  <c:v>1288641</c:v>
                </c:pt>
                <c:pt idx="37">
                  <c:v>1326243</c:v>
                </c:pt>
                <c:pt idx="38">
                  <c:v>1453369</c:v>
                </c:pt>
                <c:pt idx="39">
                  <c:v>1693861</c:v>
                </c:pt>
                <c:pt idx="40">
                  <c:v>1418427</c:v>
                </c:pt>
                <c:pt idx="41">
                  <c:v>1360706</c:v>
                </c:pt>
                <c:pt idx="42">
                  <c:v>1484849</c:v>
                </c:pt>
                <c:pt idx="43">
                  <c:v>1400958</c:v>
                </c:pt>
                <c:pt idx="44">
                  <c:v>1514355</c:v>
                </c:pt>
                <c:pt idx="45">
                  <c:v>1501863</c:v>
                </c:pt>
                <c:pt idx="46">
                  <c:v>1615851</c:v>
                </c:pt>
                <c:pt idx="47">
                  <c:v>1443397</c:v>
                </c:pt>
                <c:pt idx="48">
                  <c:v>1510045</c:v>
                </c:pt>
                <c:pt idx="49">
                  <c:v>1578905</c:v>
                </c:pt>
                <c:pt idx="50">
                  <c:v>1796688</c:v>
                </c:pt>
                <c:pt idx="51">
                  <c:v>1676455</c:v>
                </c:pt>
                <c:pt idx="52">
                  <c:v>1529941</c:v>
                </c:pt>
                <c:pt idx="53">
                  <c:v>1435957</c:v>
                </c:pt>
                <c:pt idx="54">
                  <c:v>1508319</c:v>
                </c:pt>
                <c:pt idx="55">
                  <c:v>1383274</c:v>
                </c:pt>
                <c:pt idx="56">
                  <c:v>1481288</c:v>
                </c:pt>
                <c:pt idx="57">
                  <c:v>1471725</c:v>
                </c:pt>
                <c:pt idx="58">
                  <c:v>1592770</c:v>
                </c:pt>
                <c:pt idx="59">
                  <c:v>1538718</c:v>
                </c:pt>
                <c:pt idx="60">
                  <c:v>1538129</c:v>
                </c:pt>
                <c:pt idx="61">
                  <c:v>1556532</c:v>
                </c:pt>
                <c:pt idx="62">
                  <c:v>1770439</c:v>
                </c:pt>
                <c:pt idx="63">
                  <c:v>1845933</c:v>
                </c:pt>
                <c:pt idx="64">
                  <c:v>1510051</c:v>
                </c:pt>
                <c:pt idx="65">
                  <c:v>1382221</c:v>
                </c:pt>
                <c:pt idx="66">
                  <c:v>1561069</c:v>
                </c:pt>
                <c:pt idx="67">
                  <c:v>1527813</c:v>
                </c:pt>
                <c:pt idx="68">
                  <c:v>1641668</c:v>
                </c:pt>
                <c:pt idx="69">
                  <c:v>1725705</c:v>
                </c:pt>
                <c:pt idx="70">
                  <c:v>1732451</c:v>
                </c:pt>
                <c:pt idx="71">
                  <c:v>1660313</c:v>
                </c:pt>
                <c:pt idx="72">
                  <c:v>1679183</c:v>
                </c:pt>
                <c:pt idx="73">
                  <c:v>1845308</c:v>
                </c:pt>
                <c:pt idx="74">
                  <c:v>2075399</c:v>
                </c:pt>
                <c:pt idx="75">
                  <c:v>1984883</c:v>
                </c:pt>
                <c:pt idx="76">
                  <c:v>1432157</c:v>
                </c:pt>
                <c:pt idx="77">
                  <c:v>1110418</c:v>
                </c:pt>
                <c:pt idx="78">
                  <c:v>1440536</c:v>
                </c:pt>
                <c:pt idx="79">
                  <c:v>1559576</c:v>
                </c:pt>
                <c:pt idx="80">
                  <c:v>1678536</c:v>
                </c:pt>
                <c:pt idx="81">
                  <c:v>1906448</c:v>
                </c:pt>
                <c:pt idx="82">
                  <c:v>1924769</c:v>
                </c:pt>
                <c:pt idx="83">
                  <c:v>1727487</c:v>
                </c:pt>
                <c:pt idx="84">
                  <c:v>1892646</c:v>
                </c:pt>
                <c:pt idx="85">
                  <c:v>2127567</c:v>
                </c:pt>
                <c:pt idx="86">
                  <c:v>2292707</c:v>
                </c:pt>
                <c:pt idx="87">
                  <c:v>1972151</c:v>
                </c:pt>
                <c:pt idx="88">
                  <c:v>1779160</c:v>
                </c:pt>
                <c:pt idx="89">
                  <c:v>1527611</c:v>
                </c:pt>
                <c:pt idx="90">
                  <c:v>1924484</c:v>
                </c:pt>
                <c:pt idx="91">
                  <c:v>1942340</c:v>
                </c:pt>
                <c:pt idx="92">
                  <c:v>1990321</c:v>
                </c:pt>
                <c:pt idx="93">
                  <c:v>2252098</c:v>
                </c:pt>
                <c:pt idx="94">
                  <c:v>2134666</c:v>
                </c:pt>
                <c:pt idx="95">
                  <c:v>2148044</c:v>
                </c:pt>
                <c:pt idx="96">
                  <c:v>2095710</c:v>
                </c:pt>
                <c:pt idx="97">
                  <c:v>2235691</c:v>
                </c:pt>
                <c:pt idx="98">
                  <c:v>2423661</c:v>
                </c:pt>
                <c:pt idx="99">
                  <c:v>2326830</c:v>
                </c:pt>
                <c:pt idx="100">
                  <c:v>1891866</c:v>
                </c:pt>
                <c:pt idx="101">
                  <c:v>1529527</c:v>
                </c:pt>
                <c:pt idx="102">
                  <c:v>1844318</c:v>
                </c:pt>
                <c:pt idx="103">
                  <c:v>1884674</c:v>
                </c:pt>
                <c:pt idx="104">
                  <c:v>1691966</c:v>
                </c:pt>
                <c:pt idx="105">
                  <c:v>1932358</c:v>
                </c:pt>
                <c:pt idx="106">
                  <c:v>2020193</c:v>
                </c:pt>
                <c:pt idx="107">
                  <c:v>1946926</c:v>
                </c:pt>
                <c:pt idx="108">
                  <c:v>1818399</c:v>
                </c:pt>
                <c:pt idx="109">
                  <c:v>1812622</c:v>
                </c:pt>
                <c:pt idx="110">
                  <c:v>1960192</c:v>
                </c:pt>
                <c:pt idx="111">
                  <c:v>2052556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170-4575-A609-37C1209CBB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3413840"/>
        <c:axId val="1787595808"/>
      </c:scatterChart>
      <c:valAx>
        <c:axId val="1143413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0" i="0" u="none" strike="noStrike" baseline="0">
                    <a:effectLst/>
                  </a:rPr>
                  <a:t>Vehicle Loans_lag3</a:t>
                </a:r>
                <a:r>
                  <a:rPr lang="en-IN" sz="1000" b="0" i="0" u="none" strike="noStrike" baseline="0"/>
                  <a:t> 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595808"/>
        <c:crosses val="autoZero"/>
        <c:crossBetween val="midCat"/>
      </c:valAx>
      <c:valAx>
        <c:axId val="17875958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Total Sales 2W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34138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Seasonality Index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0.00</c:formatCode>
                <c:ptCount val="12"/>
                <c:pt idx="0">
                  <c:v>0.932220983</c:v>
                </c:pt>
                <c:pt idx="1">
                  <c:v>0.92930643800000001</c:v>
                </c:pt>
                <c:pt idx="2">
                  <c:v>0.95678681600000004</c:v>
                </c:pt>
                <c:pt idx="3">
                  <c:v>1.0130999460000001</c:v>
                </c:pt>
                <c:pt idx="4">
                  <c:v>1.0361793580000001</c:v>
                </c:pt>
                <c:pt idx="5">
                  <c:v>0.99344309099999994</c:v>
                </c:pt>
                <c:pt idx="6">
                  <c:v>0.99671557099999997</c:v>
                </c:pt>
                <c:pt idx="7">
                  <c:v>1.0383201849999999</c:v>
                </c:pt>
                <c:pt idx="8">
                  <c:v>1.133847555</c:v>
                </c:pt>
                <c:pt idx="9">
                  <c:v>1.134965118</c:v>
                </c:pt>
                <c:pt idx="10">
                  <c:v>0.95240580699999999</c:v>
                </c:pt>
                <c:pt idx="11">
                  <c:v>0.86438857099999999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BE-4D95-9FD8-8582CD6E99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75730256"/>
        <c:axId val="1183118576"/>
      </c:lineChart>
      <c:catAx>
        <c:axId val="1175730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3118576"/>
        <c:crosses val="autoZero"/>
        <c:auto val="1"/>
        <c:lblAlgn val="ctr"/>
        <c:lblOffset val="100"/>
        <c:noMultiLvlLbl val="0"/>
      </c:catAx>
      <c:valAx>
        <c:axId val="1183118576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solidFill>
              <a:schemeClr val="bg2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5730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1173293420967015E-2"/>
          <c:y val="1.4694992789963038E-2"/>
          <c:w val="0.93611337064271927"/>
          <c:h val="0.80480296954509889"/>
        </c:manualLayout>
      </c:layout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Predictions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Sheet2!$A$2:$A$113</c:f>
              <c:strCache>
                <c:ptCount val="112"/>
                <c:pt idx="0">
                  <c:v>1/7/2010</c:v>
                </c:pt>
                <c:pt idx="1">
                  <c:v>1/8/2010</c:v>
                </c:pt>
                <c:pt idx="2">
                  <c:v>1/9/2010</c:v>
                </c:pt>
                <c:pt idx="3">
                  <c:v>1/10/2010</c:v>
                </c:pt>
                <c:pt idx="4">
                  <c:v>1/11/2010</c:v>
                </c:pt>
                <c:pt idx="5">
                  <c:v>1/12/2010</c:v>
                </c:pt>
                <c:pt idx="6">
                  <c:v>1/1/2011</c:v>
                </c:pt>
                <c:pt idx="7">
                  <c:v>1/2/2011</c:v>
                </c:pt>
                <c:pt idx="8">
                  <c:v>1/3/2011</c:v>
                </c:pt>
                <c:pt idx="9">
                  <c:v>1/4/2011</c:v>
                </c:pt>
                <c:pt idx="10">
                  <c:v>1/5/2011</c:v>
                </c:pt>
                <c:pt idx="11">
                  <c:v>1/6/2011</c:v>
                </c:pt>
                <c:pt idx="12">
                  <c:v>1/7/2011</c:v>
                </c:pt>
                <c:pt idx="13">
                  <c:v>1/8/2011</c:v>
                </c:pt>
                <c:pt idx="14">
                  <c:v>1/9/2011</c:v>
                </c:pt>
                <c:pt idx="15">
                  <c:v>1/10/2011</c:v>
                </c:pt>
                <c:pt idx="16">
                  <c:v>1/11/2011</c:v>
                </c:pt>
                <c:pt idx="17">
                  <c:v>1/12/2011</c:v>
                </c:pt>
                <c:pt idx="18">
                  <c:v>1/1/2012</c:v>
                </c:pt>
                <c:pt idx="19">
                  <c:v>1/2/2012</c:v>
                </c:pt>
                <c:pt idx="20">
                  <c:v>1/3/2012</c:v>
                </c:pt>
                <c:pt idx="21">
                  <c:v>1/4/2012</c:v>
                </c:pt>
                <c:pt idx="22">
                  <c:v>1/5/2012</c:v>
                </c:pt>
                <c:pt idx="23">
                  <c:v>1/6/2012</c:v>
                </c:pt>
                <c:pt idx="24">
                  <c:v>1/7/2012</c:v>
                </c:pt>
                <c:pt idx="25">
                  <c:v>1/8/2012</c:v>
                </c:pt>
                <c:pt idx="26">
                  <c:v>1/9/2012</c:v>
                </c:pt>
                <c:pt idx="27">
                  <c:v>1/10/2012</c:v>
                </c:pt>
                <c:pt idx="28">
                  <c:v>1/11/2012</c:v>
                </c:pt>
                <c:pt idx="29">
                  <c:v>1/12/2012</c:v>
                </c:pt>
                <c:pt idx="30">
                  <c:v>1/1/2013</c:v>
                </c:pt>
                <c:pt idx="31">
                  <c:v>1/2/2013</c:v>
                </c:pt>
                <c:pt idx="32">
                  <c:v>1/3/2013</c:v>
                </c:pt>
                <c:pt idx="33">
                  <c:v>1/4/2013</c:v>
                </c:pt>
                <c:pt idx="34">
                  <c:v>1/5/2013</c:v>
                </c:pt>
                <c:pt idx="35">
                  <c:v>1/6/2013</c:v>
                </c:pt>
                <c:pt idx="36">
                  <c:v>1/7/2013</c:v>
                </c:pt>
                <c:pt idx="37">
                  <c:v>1/8/2013</c:v>
                </c:pt>
                <c:pt idx="38">
                  <c:v>1/9/2013</c:v>
                </c:pt>
                <c:pt idx="39">
                  <c:v>1/10/2013</c:v>
                </c:pt>
                <c:pt idx="40">
                  <c:v>1/11/2013</c:v>
                </c:pt>
                <c:pt idx="41">
                  <c:v>1/12/2013</c:v>
                </c:pt>
                <c:pt idx="42">
                  <c:v>1/1/2014</c:v>
                </c:pt>
                <c:pt idx="43">
                  <c:v>1/2/2014</c:v>
                </c:pt>
                <c:pt idx="44">
                  <c:v>1/3/2014</c:v>
                </c:pt>
                <c:pt idx="45">
                  <c:v>1/4/2014</c:v>
                </c:pt>
                <c:pt idx="46">
                  <c:v>1/5/2014</c:v>
                </c:pt>
                <c:pt idx="47">
                  <c:v>1/6/2014</c:v>
                </c:pt>
                <c:pt idx="48">
                  <c:v>1/7/2014</c:v>
                </c:pt>
                <c:pt idx="49">
                  <c:v>1/8/2014</c:v>
                </c:pt>
                <c:pt idx="50">
                  <c:v>1/9/2014</c:v>
                </c:pt>
                <c:pt idx="51">
                  <c:v>1/10/2014</c:v>
                </c:pt>
                <c:pt idx="52">
                  <c:v>1/11/2014</c:v>
                </c:pt>
                <c:pt idx="53">
                  <c:v>1/12/2014</c:v>
                </c:pt>
                <c:pt idx="54">
                  <c:v>1/1/2015</c:v>
                </c:pt>
                <c:pt idx="55">
                  <c:v>1/2/2015</c:v>
                </c:pt>
                <c:pt idx="56">
                  <c:v>1/3/2015</c:v>
                </c:pt>
                <c:pt idx="57">
                  <c:v>1/4/2015</c:v>
                </c:pt>
                <c:pt idx="58">
                  <c:v>1/5/2015</c:v>
                </c:pt>
                <c:pt idx="59">
                  <c:v>1/6/2015</c:v>
                </c:pt>
                <c:pt idx="60">
                  <c:v>1/7/2015</c:v>
                </c:pt>
                <c:pt idx="61">
                  <c:v>1/8/2015</c:v>
                </c:pt>
                <c:pt idx="62">
                  <c:v>1/9/2015</c:v>
                </c:pt>
                <c:pt idx="63">
                  <c:v>1/10/2015</c:v>
                </c:pt>
                <c:pt idx="64">
                  <c:v>1/11/2015</c:v>
                </c:pt>
                <c:pt idx="65">
                  <c:v>1/12/2015</c:v>
                </c:pt>
                <c:pt idx="66">
                  <c:v>1/1/2016</c:v>
                </c:pt>
                <c:pt idx="67">
                  <c:v>1/2/2016</c:v>
                </c:pt>
                <c:pt idx="68">
                  <c:v>1/3/2016</c:v>
                </c:pt>
                <c:pt idx="69">
                  <c:v>1/4/2016</c:v>
                </c:pt>
                <c:pt idx="70">
                  <c:v>1/5/2016</c:v>
                </c:pt>
                <c:pt idx="71">
                  <c:v>1/6/2016</c:v>
                </c:pt>
                <c:pt idx="72">
                  <c:v>1/7/2016</c:v>
                </c:pt>
                <c:pt idx="73">
                  <c:v>1/8/2016</c:v>
                </c:pt>
                <c:pt idx="74">
                  <c:v>1/9/2016</c:v>
                </c:pt>
                <c:pt idx="75">
                  <c:v>1/10/2016</c:v>
                </c:pt>
                <c:pt idx="76">
                  <c:v>1/11/2016</c:v>
                </c:pt>
                <c:pt idx="77">
                  <c:v>1/12/2016</c:v>
                </c:pt>
                <c:pt idx="78">
                  <c:v>1/1/2017</c:v>
                </c:pt>
                <c:pt idx="79">
                  <c:v>1/2/2017</c:v>
                </c:pt>
                <c:pt idx="80">
                  <c:v>1/3/2017</c:v>
                </c:pt>
                <c:pt idx="81">
                  <c:v>1/4/2017</c:v>
                </c:pt>
                <c:pt idx="82">
                  <c:v>1/5/2017</c:v>
                </c:pt>
                <c:pt idx="83">
                  <c:v>1/6/2017</c:v>
                </c:pt>
                <c:pt idx="84">
                  <c:v>1/7/2017</c:v>
                </c:pt>
                <c:pt idx="85">
                  <c:v>1/8/2017</c:v>
                </c:pt>
                <c:pt idx="86">
                  <c:v>1/9/2017</c:v>
                </c:pt>
                <c:pt idx="87">
                  <c:v>1/10/2017</c:v>
                </c:pt>
                <c:pt idx="88">
                  <c:v>1/11/2017</c:v>
                </c:pt>
                <c:pt idx="89">
                  <c:v>1/12/2017</c:v>
                </c:pt>
                <c:pt idx="90">
                  <c:v>1/1/2018</c:v>
                </c:pt>
                <c:pt idx="91">
                  <c:v>1/2/2018</c:v>
                </c:pt>
                <c:pt idx="92">
                  <c:v>1/3/2018</c:v>
                </c:pt>
                <c:pt idx="93">
                  <c:v>1/4/2018</c:v>
                </c:pt>
                <c:pt idx="94">
                  <c:v>1/5/2018</c:v>
                </c:pt>
                <c:pt idx="95">
                  <c:v>1/6/2018</c:v>
                </c:pt>
                <c:pt idx="96">
                  <c:v>1/7/2018</c:v>
                </c:pt>
                <c:pt idx="97">
                  <c:v>1/8/2018</c:v>
                </c:pt>
                <c:pt idx="98">
                  <c:v>1/9/2018</c:v>
                </c:pt>
                <c:pt idx="99">
                  <c:v>1/10/2018</c:v>
                </c:pt>
                <c:pt idx="100">
                  <c:v>1/11/2018</c:v>
                </c:pt>
                <c:pt idx="101">
                  <c:v>1/12/2018</c:v>
                </c:pt>
                <c:pt idx="102">
                  <c:v>1/1/2019</c:v>
                </c:pt>
                <c:pt idx="103">
                  <c:v>1/2/2019</c:v>
                </c:pt>
                <c:pt idx="104">
                  <c:v>1/3/2019</c:v>
                </c:pt>
                <c:pt idx="105">
                  <c:v>1/4/2019</c:v>
                </c:pt>
                <c:pt idx="106">
                  <c:v>1/5/2019</c:v>
                </c:pt>
                <c:pt idx="107">
                  <c:v>1/6/2019</c:v>
                </c:pt>
                <c:pt idx="108">
                  <c:v>1/7/2019</c:v>
                </c:pt>
                <c:pt idx="109">
                  <c:v>1/8/2019</c:v>
                </c:pt>
                <c:pt idx="110">
                  <c:v>1/9/2019</c:v>
                </c:pt>
                <c:pt idx="111">
                  <c:v>1/10/2019</c:v>
                </c:pt>
              </c:strCache>
            </c:strRef>
          </c:cat>
          <c:val>
            <c:numRef>
              <c:f>Sheet2!$B$2:$B$113</c:f>
              <c:numCache>
                <c:formatCode>General</c:formatCode>
                <c:ptCount val="112"/>
                <c:pt idx="0">
                  <c:v>1192348.3354601969</c:v>
                </c:pt>
                <c:pt idx="1">
                  <c:v>1225716.6209062899</c:v>
                </c:pt>
                <c:pt idx="2">
                  <c:v>1283323.942233301</c:v>
                </c:pt>
                <c:pt idx="3">
                  <c:v>1320870.6524377989</c:v>
                </c:pt>
                <c:pt idx="4">
                  <c:v>1119038.933635812</c:v>
                </c:pt>
                <c:pt idx="5">
                  <c:v>1064098.5906509841</c:v>
                </c:pt>
                <c:pt idx="6">
                  <c:v>1122944.355247668</c:v>
                </c:pt>
                <c:pt idx="7">
                  <c:v>1121037.906182131</c:v>
                </c:pt>
                <c:pt idx="8">
                  <c:v>1175111.614054858</c:v>
                </c:pt>
                <c:pt idx="9">
                  <c:v>1242265.7288620679</c:v>
                </c:pt>
                <c:pt idx="10">
                  <c:v>1250649.598012774</c:v>
                </c:pt>
                <c:pt idx="11">
                  <c:v>1171765.5054793409</c:v>
                </c:pt>
                <c:pt idx="12">
                  <c:v>1247986.468490842</c:v>
                </c:pt>
                <c:pt idx="13">
                  <c:v>1282203.7198638499</c:v>
                </c:pt>
                <c:pt idx="14">
                  <c:v>1359167.961790981</c:v>
                </c:pt>
                <c:pt idx="15">
                  <c:v>1326707.322707582</c:v>
                </c:pt>
                <c:pt idx="16">
                  <c:v>1198463.230900595</c:v>
                </c:pt>
                <c:pt idx="17">
                  <c:v>1110919.131878207</c:v>
                </c:pt>
                <c:pt idx="18">
                  <c:v>1172425.2759571329</c:v>
                </c:pt>
                <c:pt idx="19">
                  <c:v>1169896.417529759</c:v>
                </c:pt>
                <c:pt idx="20">
                  <c:v>1183397.7454062919</c:v>
                </c:pt>
                <c:pt idx="21">
                  <c:v>1329907.1363603121</c:v>
                </c:pt>
                <c:pt idx="22">
                  <c:v>1341540.8343236151</c:v>
                </c:pt>
                <c:pt idx="23">
                  <c:v>1268148.819433209</c:v>
                </c:pt>
                <c:pt idx="24">
                  <c:v>1288433.1513110369</c:v>
                </c:pt>
                <c:pt idx="25">
                  <c:v>1294101.160300524</c:v>
                </c:pt>
                <c:pt idx="26">
                  <c:v>1355841.1157549859</c:v>
                </c:pt>
                <c:pt idx="27">
                  <c:v>1409709.7508512</c:v>
                </c:pt>
                <c:pt idx="28">
                  <c:v>1314351.220113456</c:v>
                </c:pt>
                <c:pt idx="29">
                  <c:v>1246774.4113918301</c:v>
                </c:pt>
                <c:pt idx="30">
                  <c:v>1293595.9175069111</c:v>
                </c:pt>
                <c:pt idx="31">
                  <c:v>1324454.745070345</c:v>
                </c:pt>
                <c:pt idx="32">
                  <c:v>1321177.6879427279</c:v>
                </c:pt>
                <c:pt idx="33">
                  <c:v>1409928.035668419</c:v>
                </c:pt>
                <c:pt idx="34">
                  <c:v>1367758.160624448</c:v>
                </c:pt>
                <c:pt idx="35">
                  <c:v>1327270.713530703</c:v>
                </c:pt>
                <c:pt idx="36">
                  <c:v>1336613.868635155</c:v>
                </c:pt>
                <c:pt idx="37">
                  <c:v>1344388.6264924391</c:v>
                </c:pt>
                <c:pt idx="38">
                  <c:v>1439499.025363157</c:v>
                </c:pt>
                <c:pt idx="39">
                  <c:v>1470950.5477812991</c:v>
                </c:pt>
                <c:pt idx="40">
                  <c:v>1375686.4598035731</c:v>
                </c:pt>
                <c:pt idx="41">
                  <c:v>1282417.213359063</c:v>
                </c:pt>
                <c:pt idx="42">
                  <c:v>1354558.6800723949</c:v>
                </c:pt>
                <c:pt idx="43">
                  <c:v>1380699.6298543119</c:v>
                </c:pt>
                <c:pt idx="44">
                  <c:v>1383925.3744343191</c:v>
                </c:pt>
                <c:pt idx="45">
                  <c:v>1447407.0345042651</c:v>
                </c:pt>
                <c:pt idx="46">
                  <c:v>1571181.2953806289</c:v>
                </c:pt>
                <c:pt idx="47">
                  <c:v>1495857.755652023</c:v>
                </c:pt>
                <c:pt idx="48">
                  <c:v>1588242.332707033</c:v>
                </c:pt>
                <c:pt idx="49">
                  <c:v>1613911.464779556</c:v>
                </c:pt>
                <c:pt idx="50">
                  <c:v>1674259.9653409021</c:v>
                </c:pt>
                <c:pt idx="51">
                  <c:v>1707501.036220693</c:v>
                </c:pt>
                <c:pt idx="52">
                  <c:v>1626982.151953205</c:v>
                </c:pt>
                <c:pt idx="53">
                  <c:v>1514067.4108483121</c:v>
                </c:pt>
                <c:pt idx="54">
                  <c:v>1527650.84084263</c:v>
                </c:pt>
                <c:pt idx="55">
                  <c:v>1482697.4180490309</c:v>
                </c:pt>
                <c:pt idx="56">
                  <c:v>1512178.7565769691</c:v>
                </c:pt>
                <c:pt idx="57">
                  <c:v>1677035.2291160331</c:v>
                </c:pt>
                <c:pt idx="58">
                  <c:v>1711283.464426171</c:v>
                </c:pt>
                <c:pt idx="59">
                  <c:v>1498703.784976121</c:v>
                </c:pt>
                <c:pt idx="60">
                  <c:v>1639310.48526041</c:v>
                </c:pt>
                <c:pt idx="61">
                  <c:v>1696628.7349385971</c:v>
                </c:pt>
                <c:pt idx="62">
                  <c:v>1749462.0523752531</c:v>
                </c:pt>
                <c:pt idx="63">
                  <c:v>1800222.086550955</c:v>
                </c:pt>
                <c:pt idx="64">
                  <c:v>1529139.820820594</c:v>
                </c:pt>
                <c:pt idx="65">
                  <c:v>1437782.522226627</c:v>
                </c:pt>
                <c:pt idx="66">
                  <c:v>1572494.962610631</c:v>
                </c:pt>
                <c:pt idx="67">
                  <c:v>1560261.1056592241</c:v>
                </c:pt>
                <c:pt idx="68">
                  <c:v>1624935.051099964</c:v>
                </c:pt>
                <c:pt idx="69">
                  <c:v>1694365.123140923</c:v>
                </c:pt>
                <c:pt idx="70">
                  <c:v>1681845.1256157779</c:v>
                </c:pt>
                <c:pt idx="71">
                  <c:v>1638713.9336056409</c:v>
                </c:pt>
                <c:pt idx="72">
                  <c:v>1735783.5844526549</c:v>
                </c:pt>
                <c:pt idx="73">
                  <c:v>1785756.2134512931</c:v>
                </c:pt>
                <c:pt idx="74">
                  <c:v>1876084.8241890899</c:v>
                </c:pt>
                <c:pt idx="75">
                  <c:v>2029802.0833885081</c:v>
                </c:pt>
                <c:pt idx="76">
                  <c:v>1484592.184437755</c:v>
                </c:pt>
                <c:pt idx="77">
                  <c:v>1447832.674702937</c:v>
                </c:pt>
                <c:pt idx="78">
                  <c:v>1430093.7612167071</c:v>
                </c:pt>
                <c:pt idx="79">
                  <c:v>1638304.2942327021</c:v>
                </c:pt>
                <c:pt idx="80">
                  <c:v>1753177.7917727961</c:v>
                </c:pt>
                <c:pt idx="81">
                  <c:v>1886127.9673579249</c:v>
                </c:pt>
                <c:pt idx="82">
                  <c:v>1893492.649297101</c:v>
                </c:pt>
                <c:pt idx="83">
                  <c:v>1670114.3403017151</c:v>
                </c:pt>
                <c:pt idx="84">
                  <c:v>1852945.8101257731</c:v>
                </c:pt>
                <c:pt idx="85">
                  <c:v>1993862.053659068</c:v>
                </c:pt>
                <c:pt idx="86">
                  <c:v>2163217.8362560091</c:v>
                </c:pt>
                <c:pt idx="87">
                  <c:v>2045138.395912712</c:v>
                </c:pt>
                <c:pt idx="88">
                  <c:v>1839384.4489149889</c:v>
                </c:pt>
                <c:pt idx="89">
                  <c:v>1573681.5949679739</c:v>
                </c:pt>
                <c:pt idx="90">
                  <c:v>1864625.474075472</c:v>
                </c:pt>
                <c:pt idx="91">
                  <c:v>1838271.7824621729</c:v>
                </c:pt>
                <c:pt idx="92">
                  <c:v>1883421.230109517</c:v>
                </c:pt>
                <c:pt idx="93">
                  <c:v>2066024.6252236951</c:v>
                </c:pt>
                <c:pt idx="94">
                  <c:v>2024445.4748855471</c:v>
                </c:pt>
                <c:pt idx="95">
                  <c:v>2141446.2773109348</c:v>
                </c:pt>
                <c:pt idx="96">
                  <c:v>2183435.352168377</c:v>
                </c:pt>
                <c:pt idx="97">
                  <c:v>2143594.9556527198</c:v>
                </c:pt>
                <c:pt idx="98">
                  <c:v>2193162.2362357089</c:v>
                </c:pt>
                <c:pt idx="99">
                  <c:v>2341642.0249598878</c:v>
                </c:pt>
                <c:pt idx="100">
                  <c:v>2036399.189254859</c:v>
                </c:pt>
                <c:pt idx="101">
                  <c:v>1699110.950497112</c:v>
                </c:pt>
                <c:pt idx="102">
                  <c:v>1954564.4049196341</c:v>
                </c:pt>
                <c:pt idx="103">
                  <c:v>1937299.4030394771</c:v>
                </c:pt>
                <c:pt idx="104">
                  <c:v>1827446.8544613989</c:v>
                </c:pt>
                <c:pt idx="105">
                  <c:v>1828803.6949778681</c:v>
                </c:pt>
                <c:pt idx="106">
                  <c:v>1988911.246930283</c:v>
                </c:pt>
                <c:pt idx="107">
                  <c:v>1824856.4260724541</c:v>
                </c:pt>
                <c:pt idx="108">
                  <c:v>1990284.6001751791</c:v>
                </c:pt>
                <c:pt idx="109">
                  <c:v>1992218.8732138199</c:v>
                </c:pt>
                <c:pt idx="110">
                  <c:v>2012217.533964657</c:v>
                </c:pt>
                <c:pt idx="111">
                  <c:v>2019209.899112043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50-4346-983F-3BFECF3E5D62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Sheet2!$A$2:$A$113</c:f>
              <c:strCache>
                <c:ptCount val="112"/>
                <c:pt idx="0">
                  <c:v>1/7/2010</c:v>
                </c:pt>
                <c:pt idx="1">
                  <c:v>1/8/2010</c:v>
                </c:pt>
                <c:pt idx="2">
                  <c:v>1/9/2010</c:v>
                </c:pt>
                <c:pt idx="3">
                  <c:v>1/10/2010</c:v>
                </c:pt>
                <c:pt idx="4">
                  <c:v>1/11/2010</c:v>
                </c:pt>
                <c:pt idx="5">
                  <c:v>1/12/2010</c:v>
                </c:pt>
                <c:pt idx="6">
                  <c:v>1/1/2011</c:v>
                </c:pt>
                <c:pt idx="7">
                  <c:v>1/2/2011</c:v>
                </c:pt>
                <c:pt idx="8">
                  <c:v>1/3/2011</c:v>
                </c:pt>
                <c:pt idx="9">
                  <c:v>1/4/2011</c:v>
                </c:pt>
                <c:pt idx="10">
                  <c:v>1/5/2011</c:v>
                </c:pt>
                <c:pt idx="11">
                  <c:v>1/6/2011</c:v>
                </c:pt>
                <c:pt idx="12">
                  <c:v>1/7/2011</c:v>
                </c:pt>
                <c:pt idx="13">
                  <c:v>1/8/2011</c:v>
                </c:pt>
                <c:pt idx="14">
                  <c:v>1/9/2011</c:v>
                </c:pt>
                <c:pt idx="15">
                  <c:v>1/10/2011</c:v>
                </c:pt>
                <c:pt idx="16">
                  <c:v>1/11/2011</c:v>
                </c:pt>
                <c:pt idx="17">
                  <c:v>1/12/2011</c:v>
                </c:pt>
                <c:pt idx="18">
                  <c:v>1/1/2012</c:v>
                </c:pt>
                <c:pt idx="19">
                  <c:v>1/2/2012</c:v>
                </c:pt>
                <c:pt idx="20">
                  <c:v>1/3/2012</c:v>
                </c:pt>
                <c:pt idx="21">
                  <c:v>1/4/2012</c:v>
                </c:pt>
                <c:pt idx="22">
                  <c:v>1/5/2012</c:v>
                </c:pt>
                <c:pt idx="23">
                  <c:v>1/6/2012</c:v>
                </c:pt>
                <c:pt idx="24">
                  <c:v>1/7/2012</c:v>
                </c:pt>
                <c:pt idx="25">
                  <c:v>1/8/2012</c:v>
                </c:pt>
                <c:pt idx="26">
                  <c:v>1/9/2012</c:v>
                </c:pt>
                <c:pt idx="27">
                  <c:v>1/10/2012</c:v>
                </c:pt>
                <c:pt idx="28">
                  <c:v>1/11/2012</c:v>
                </c:pt>
                <c:pt idx="29">
                  <c:v>1/12/2012</c:v>
                </c:pt>
                <c:pt idx="30">
                  <c:v>1/1/2013</c:v>
                </c:pt>
                <c:pt idx="31">
                  <c:v>1/2/2013</c:v>
                </c:pt>
                <c:pt idx="32">
                  <c:v>1/3/2013</c:v>
                </c:pt>
                <c:pt idx="33">
                  <c:v>1/4/2013</c:v>
                </c:pt>
                <c:pt idx="34">
                  <c:v>1/5/2013</c:v>
                </c:pt>
                <c:pt idx="35">
                  <c:v>1/6/2013</c:v>
                </c:pt>
                <c:pt idx="36">
                  <c:v>1/7/2013</c:v>
                </c:pt>
                <c:pt idx="37">
                  <c:v>1/8/2013</c:v>
                </c:pt>
                <c:pt idx="38">
                  <c:v>1/9/2013</c:v>
                </c:pt>
                <c:pt idx="39">
                  <c:v>1/10/2013</c:v>
                </c:pt>
                <c:pt idx="40">
                  <c:v>1/11/2013</c:v>
                </c:pt>
                <c:pt idx="41">
                  <c:v>1/12/2013</c:v>
                </c:pt>
                <c:pt idx="42">
                  <c:v>1/1/2014</c:v>
                </c:pt>
                <c:pt idx="43">
                  <c:v>1/2/2014</c:v>
                </c:pt>
                <c:pt idx="44">
                  <c:v>1/3/2014</c:v>
                </c:pt>
                <c:pt idx="45">
                  <c:v>1/4/2014</c:v>
                </c:pt>
                <c:pt idx="46">
                  <c:v>1/5/2014</c:v>
                </c:pt>
                <c:pt idx="47">
                  <c:v>1/6/2014</c:v>
                </c:pt>
                <c:pt idx="48">
                  <c:v>1/7/2014</c:v>
                </c:pt>
                <c:pt idx="49">
                  <c:v>1/8/2014</c:v>
                </c:pt>
                <c:pt idx="50">
                  <c:v>1/9/2014</c:v>
                </c:pt>
                <c:pt idx="51">
                  <c:v>1/10/2014</c:v>
                </c:pt>
                <c:pt idx="52">
                  <c:v>1/11/2014</c:v>
                </c:pt>
                <c:pt idx="53">
                  <c:v>1/12/2014</c:v>
                </c:pt>
                <c:pt idx="54">
                  <c:v>1/1/2015</c:v>
                </c:pt>
                <c:pt idx="55">
                  <c:v>1/2/2015</c:v>
                </c:pt>
                <c:pt idx="56">
                  <c:v>1/3/2015</c:v>
                </c:pt>
                <c:pt idx="57">
                  <c:v>1/4/2015</c:v>
                </c:pt>
                <c:pt idx="58">
                  <c:v>1/5/2015</c:v>
                </c:pt>
                <c:pt idx="59">
                  <c:v>1/6/2015</c:v>
                </c:pt>
                <c:pt idx="60">
                  <c:v>1/7/2015</c:v>
                </c:pt>
                <c:pt idx="61">
                  <c:v>1/8/2015</c:v>
                </c:pt>
                <c:pt idx="62">
                  <c:v>1/9/2015</c:v>
                </c:pt>
                <c:pt idx="63">
                  <c:v>1/10/2015</c:v>
                </c:pt>
                <c:pt idx="64">
                  <c:v>1/11/2015</c:v>
                </c:pt>
                <c:pt idx="65">
                  <c:v>1/12/2015</c:v>
                </c:pt>
                <c:pt idx="66">
                  <c:v>1/1/2016</c:v>
                </c:pt>
                <c:pt idx="67">
                  <c:v>1/2/2016</c:v>
                </c:pt>
                <c:pt idx="68">
                  <c:v>1/3/2016</c:v>
                </c:pt>
                <c:pt idx="69">
                  <c:v>1/4/2016</c:v>
                </c:pt>
                <c:pt idx="70">
                  <c:v>1/5/2016</c:v>
                </c:pt>
                <c:pt idx="71">
                  <c:v>1/6/2016</c:v>
                </c:pt>
                <c:pt idx="72">
                  <c:v>1/7/2016</c:v>
                </c:pt>
                <c:pt idx="73">
                  <c:v>1/8/2016</c:v>
                </c:pt>
                <c:pt idx="74">
                  <c:v>1/9/2016</c:v>
                </c:pt>
                <c:pt idx="75">
                  <c:v>1/10/2016</c:v>
                </c:pt>
                <c:pt idx="76">
                  <c:v>1/11/2016</c:v>
                </c:pt>
                <c:pt idx="77">
                  <c:v>1/12/2016</c:v>
                </c:pt>
                <c:pt idx="78">
                  <c:v>1/1/2017</c:v>
                </c:pt>
                <c:pt idx="79">
                  <c:v>1/2/2017</c:v>
                </c:pt>
                <c:pt idx="80">
                  <c:v>1/3/2017</c:v>
                </c:pt>
                <c:pt idx="81">
                  <c:v>1/4/2017</c:v>
                </c:pt>
                <c:pt idx="82">
                  <c:v>1/5/2017</c:v>
                </c:pt>
                <c:pt idx="83">
                  <c:v>1/6/2017</c:v>
                </c:pt>
                <c:pt idx="84">
                  <c:v>1/7/2017</c:v>
                </c:pt>
                <c:pt idx="85">
                  <c:v>1/8/2017</c:v>
                </c:pt>
                <c:pt idx="86">
                  <c:v>1/9/2017</c:v>
                </c:pt>
                <c:pt idx="87">
                  <c:v>1/10/2017</c:v>
                </c:pt>
                <c:pt idx="88">
                  <c:v>1/11/2017</c:v>
                </c:pt>
                <c:pt idx="89">
                  <c:v>1/12/2017</c:v>
                </c:pt>
                <c:pt idx="90">
                  <c:v>1/1/2018</c:v>
                </c:pt>
                <c:pt idx="91">
                  <c:v>1/2/2018</c:v>
                </c:pt>
                <c:pt idx="92">
                  <c:v>1/3/2018</c:v>
                </c:pt>
                <c:pt idx="93">
                  <c:v>1/4/2018</c:v>
                </c:pt>
                <c:pt idx="94">
                  <c:v>1/5/2018</c:v>
                </c:pt>
                <c:pt idx="95">
                  <c:v>1/6/2018</c:v>
                </c:pt>
                <c:pt idx="96">
                  <c:v>1/7/2018</c:v>
                </c:pt>
                <c:pt idx="97">
                  <c:v>1/8/2018</c:v>
                </c:pt>
                <c:pt idx="98">
                  <c:v>1/9/2018</c:v>
                </c:pt>
                <c:pt idx="99">
                  <c:v>1/10/2018</c:v>
                </c:pt>
                <c:pt idx="100">
                  <c:v>1/11/2018</c:v>
                </c:pt>
                <c:pt idx="101">
                  <c:v>1/12/2018</c:v>
                </c:pt>
                <c:pt idx="102">
                  <c:v>1/1/2019</c:v>
                </c:pt>
                <c:pt idx="103">
                  <c:v>1/2/2019</c:v>
                </c:pt>
                <c:pt idx="104">
                  <c:v>1/3/2019</c:v>
                </c:pt>
                <c:pt idx="105">
                  <c:v>1/4/2019</c:v>
                </c:pt>
                <c:pt idx="106">
                  <c:v>1/5/2019</c:v>
                </c:pt>
                <c:pt idx="107">
                  <c:v>1/6/2019</c:v>
                </c:pt>
                <c:pt idx="108">
                  <c:v>1/7/2019</c:v>
                </c:pt>
                <c:pt idx="109">
                  <c:v>1/8/2019</c:v>
                </c:pt>
                <c:pt idx="110">
                  <c:v>1/9/2019</c:v>
                </c:pt>
                <c:pt idx="111">
                  <c:v>1/10/2019</c:v>
                </c:pt>
              </c:strCache>
            </c:strRef>
          </c:cat>
          <c:val>
            <c:numRef>
              <c:f>Sheet2!$C$2:$C$113</c:f>
              <c:numCache>
                <c:formatCode>General</c:formatCode>
                <c:ptCount val="112"/>
                <c:pt idx="0">
                  <c:v>1074487</c:v>
                </c:pt>
                <c:pt idx="1">
                  <c:v>1082361.0000000009</c:v>
                </c:pt>
                <c:pt idx="2">
                  <c:v>1132484</c:v>
                </c:pt>
                <c:pt idx="3">
                  <c:v>1261787</c:v>
                </c:pt>
                <c:pt idx="4">
                  <c:v>1044801</c:v>
                </c:pt>
                <c:pt idx="5">
                  <c:v>1134846.0000000009</c:v>
                </c:pt>
                <c:pt idx="6">
                  <c:v>1110850.0000000009</c:v>
                </c:pt>
                <c:pt idx="7">
                  <c:v>1157733</c:v>
                </c:pt>
                <c:pt idx="8">
                  <c:v>1207665.9999999991</c:v>
                </c:pt>
                <c:pt idx="9">
                  <c:v>1219836.9999999991</c:v>
                </c:pt>
                <c:pt idx="10">
                  <c:v>1231949.9999999991</c:v>
                </c:pt>
                <c:pt idx="11">
                  <c:v>1240871</c:v>
                </c:pt>
                <c:pt idx="12">
                  <c:v>1232876</c:v>
                </c:pt>
                <c:pt idx="13">
                  <c:v>1280735.0000000009</c:v>
                </c:pt>
                <c:pt idx="14">
                  <c:v>1408499.9999999991</c:v>
                </c:pt>
                <c:pt idx="15">
                  <c:v>1305923.0000000009</c:v>
                </c:pt>
                <c:pt idx="16">
                  <c:v>1326798.0000000009</c:v>
                </c:pt>
                <c:pt idx="17">
                  <c:v>1245012</c:v>
                </c:pt>
                <c:pt idx="18">
                  <c:v>1264774</c:v>
                </c:pt>
                <c:pt idx="19">
                  <c:v>1295041.9999999991</c:v>
                </c:pt>
                <c:pt idx="20">
                  <c:v>1328794</c:v>
                </c:pt>
                <c:pt idx="21">
                  <c:v>1350170</c:v>
                </c:pt>
                <c:pt idx="22">
                  <c:v>1367049.9999999991</c:v>
                </c:pt>
                <c:pt idx="23">
                  <c:v>1325425</c:v>
                </c:pt>
                <c:pt idx="24">
                  <c:v>1291125</c:v>
                </c:pt>
                <c:pt idx="25">
                  <c:v>1218985.9999999991</c:v>
                </c:pt>
                <c:pt idx="26">
                  <c:v>1229516.0000000009</c:v>
                </c:pt>
                <c:pt idx="27">
                  <c:v>1439867</c:v>
                </c:pt>
                <c:pt idx="28">
                  <c:v>1328909</c:v>
                </c:pt>
                <c:pt idx="29">
                  <c:v>1310185</c:v>
                </c:pt>
                <c:pt idx="30">
                  <c:v>1360635.9999999991</c:v>
                </c:pt>
                <c:pt idx="31">
                  <c:v>1284824.9999999991</c:v>
                </c:pt>
                <c:pt idx="32">
                  <c:v>1251339</c:v>
                </c:pt>
                <c:pt idx="33">
                  <c:v>1326409.0000000009</c:v>
                </c:pt>
                <c:pt idx="34">
                  <c:v>1354354</c:v>
                </c:pt>
                <c:pt idx="35">
                  <c:v>1267181.9999999991</c:v>
                </c:pt>
                <c:pt idx="36">
                  <c:v>1288640.9999999991</c:v>
                </c:pt>
                <c:pt idx="37">
                  <c:v>1326243</c:v>
                </c:pt>
                <c:pt idx="38">
                  <c:v>1453369.0000000009</c:v>
                </c:pt>
                <c:pt idx="39">
                  <c:v>1693861</c:v>
                </c:pt>
                <c:pt idx="40">
                  <c:v>1418427</c:v>
                </c:pt>
                <c:pt idx="41">
                  <c:v>1360705.9999999991</c:v>
                </c:pt>
                <c:pt idx="42">
                  <c:v>1484848.9999999991</c:v>
                </c:pt>
                <c:pt idx="43">
                  <c:v>1400958.0000000009</c:v>
                </c:pt>
                <c:pt idx="44">
                  <c:v>1514355.0000000009</c:v>
                </c:pt>
                <c:pt idx="45">
                  <c:v>1501862.9999999991</c:v>
                </c:pt>
                <c:pt idx="46">
                  <c:v>1615850.9999999991</c:v>
                </c:pt>
                <c:pt idx="47">
                  <c:v>1443397.0000000009</c:v>
                </c:pt>
                <c:pt idx="48">
                  <c:v>1510045.0000000009</c:v>
                </c:pt>
                <c:pt idx="49">
                  <c:v>1578904.9999999991</c:v>
                </c:pt>
                <c:pt idx="50">
                  <c:v>1796687.9999999991</c:v>
                </c:pt>
                <c:pt idx="51">
                  <c:v>1676454.9999999991</c:v>
                </c:pt>
                <c:pt idx="52">
                  <c:v>1529941</c:v>
                </c:pt>
                <c:pt idx="53">
                  <c:v>1435957</c:v>
                </c:pt>
                <c:pt idx="54">
                  <c:v>1508319</c:v>
                </c:pt>
                <c:pt idx="55">
                  <c:v>1383274</c:v>
                </c:pt>
                <c:pt idx="56">
                  <c:v>1481288</c:v>
                </c:pt>
                <c:pt idx="57">
                  <c:v>1471724.9999999991</c:v>
                </c:pt>
                <c:pt idx="58">
                  <c:v>1592770.0000000009</c:v>
                </c:pt>
                <c:pt idx="59">
                  <c:v>1538718.0000000009</c:v>
                </c:pt>
                <c:pt idx="60">
                  <c:v>1538129.0000000009</c:v>
                </c:pt>
                <c:pt idx="61">
                  <c:v>1556532</c:v>
                </c:pt>
                <c:pt idx="62">
                  <c:v>1770439</c:v>
                </c:pt>
                <c:pt idx="63">
                  <c:v>1845932.9999999991</c:v>
                </c:pt>
                <c:pt idx="64">
                  <c:v>1510051</c:v>
                </c:pt>
                <c:pt idx="65">
                  <c:v>1382221.0000000009</c:v>
                </c:pt>
                <c:pt idx="66">
                  <c:v>1561069</c:v>
                </c:pt>
                <c:pt idx="67">
                  <c:v>1527813</c:v>
                </c:pt>
                <c:pt idx="68">
                  <c:v>1641668.0000000009</c:v>
                </c:pt>
                <c:pt idx="69">
                  <c:v>1725705.0000000009</c:v>
                </c:pt>
                <c:pt idx="70">
                  <c:v>1732450.9999999991</c:v>
                </c:pt>
                <c:pt idx="71">
                  <c:v>1660313.0000000009</c:v>
                </c:pt>
                <c:pt idx="72">
                  <c:v>1679183.0000000009</c:v>
                </c:pt>
                <c:pt idx="73">
                  <c:v>1845308.0000000021</c:v>
                </c:pt>
                <c:pt idx="74">
                  <c:v>2075399</c:v>
                </c:pt>
                <c:pt idx="75">
                  <c:v>1984883</c:v>
                </c:pt>
                <c:pt idx="76">
                  <c:v>1432156.9999999991</c:v>
                </c:pt>
                <c:pt idx="77">
                  <c:v>1110418</c:v>
                </c:pt>
                <c:pt idx="78">
                  <c:v>1440536.0000000009</c:v>
                </c:pt>
                <c:pt idx="79">
                  <c:v>1559576.0000000009</c:v>
                </c:pt>
                <c:pt idx="80">
                  <c:v>1678535.9999999991</c:v>
                </c:pt>
                <c:pt idx="81">
                  <c:v>1906448</c:v>
                </c:pt>
                <c:pt idx="82">
                  <c:v>1924768.9999999991</c:v>
                </c:pt>
                <c:pt idx="83">
                  <c:v>1727487.0000000009</c:v>
                </c:pt>
                <c:pt idx="84">
                  <c:v>1892645.9999999991</c:v>
                </c:pt>
                <c:pt idx="85">
                  <c:v>2127567.0000000009</c:v>
                </c:pt>
                <c:pt idx="86">
                  <c:v>2292707</c:v>
                </c:pt>
                <c:pt idx="87">
                  <c:v>1972151</c:v>
                </c:pt>
                <c:pt idx="88">
                  <c:v>1779160.0000000009</c:v>
                </c:pt>
                <c:pt idx="89">
                  <c:v>1527611</c:v>
                </c:pt>
                <c:pt idx="90">
                  <c:v>1924484.0000000009</c:v>
                </c:pt>
                <c:pt idx="91">
                  <c:v>1942340.0000000021</c:v>
                </c:pt>
                <c:pt idx="92">
                  <c:v>1990321.0000000021</c:v>
                </c:pt>
                <c:pt idx="93">
                  <c:v>2252097.9999999981</c:v>
                </c:pt>
                <c:pt idx="94">
                  <c:v>2134666</c:v>
                </c:pt>
                <c:pt idx="95">
                  <c:v>2148043.9999999981</c:v>
                </c:pt>
                <c:pt idx="96">
                  <c:v>2095710</c:v>
                </c:pt>
                <c:pt idx="97">
                  <c:v>2235691</c:v>
                </c:pt>
                <c:pt idx="98">
                  <c:v>2423661</c:v>
                </c:pt>
                <c:pt idx="99">
                  <c:v>2326830</c:v>
                </c:pt>
                <c:pt idx="100">
                  <c:v>1891866</c:v>
                </c:pt>
                <c:pt idx="101">
                  <c:v>1529527</c:v>
                </c:pt>
                <c:pt idx="102">
                  <c:v>1844318</c:v>
                </c:pt>
                <c:pt idx="103">
                  <c:v>1884674</c:v>
                </c:pt>
                <c:pt idx="104">
                  <c:v>1691966</c:v>
                </c:pt>
                <c:pt idx="105">
                  <c:v>1932358</c:v>
                </c:pt>
                <c:pt idx="106">
                  <c:v>2020193</c:v>
                </c:pt>
                <c:pt idx="107">
                  <c:v>1946926</c:v>
                </c:pt>
                <c:pt idx="108">
                  <c:v>1818399</c:v>
                </c:pt>
                <c:pt idx="109">
                  <c:v>1812622</c:v>
                </c:pt>
                <c:pt idx="110">
                  <c:v>1960192</c:v>
                </c:pt>
                <c:pt idx="111">
                  <c:v>2052556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50-4346-983F-3BFECF3E5D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49387007"/>
        <c:axId val="641298255"/>
      </c:lineChart>
      <c:catAx>
        <c:axId val="849387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298255"/>
        <c:crosses val="autoZero"/>
        <c:auto val="1"/>
        <c:lblAlgn val="ctr"/>
        <c:lblOffset val="100"/>
        <c:noMultiLvlLbl val="0"/>
      </c:catAx>
      <c:valAx>
        <c:axId val="64129825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aseline="0" dirty="0"/>
                  <a:t>2W </a:t>
                </a:r>
                <a:r>
                  <a:rPr lang="en-IN" sz="1000" b="0" i="0" u="none" strike="noStrike" baseline="0" dirty="0">
                    <a:effectLst/>
                  </a:rPr>
                  <a:t>Sales</a:t>
                </a:r>
                <a:r>
                  <a:rPr lang="en-IN" baseline="0" dirty="0"/>
                  <a:t> (Thousands)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9387007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baseline="0">
                <a:effectLst/>
              </a:rPr>
              <a:t>HIGH MEDIUM AND LOW SALES PREDICTION WITHIN 95% RIVER OF CONFIDENCE</a:t>
            </a:r>
            <a:endParaRPr lang="en-IN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2297043598716821E-2"/>
          <c:y val="0.13040244969378828"/>
          <c:w val="0.90770294278471764"/>
          <c:h val="0.6489449511569305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Sheet1!$A$2:$A$37</c:f>
              <c:strCache>
                <c:ptCount val="36"/>
                <c:pt idx="0">
                  <c:v>01-01-2018</c:v>
                </c:pt>
                <c:pt idx="1">
                  <c:v>01-02-2018</c:v>
                </c:pt>
                <c:pt idx="2">
                  <c:v>01-03-2018</c:v>
                </c:pt>
                <c:pt idx="3">
                  <c:v>01-04-2018</c:v>
                </c:pt>
                <c:pt idx="4">
                  <c:v>01-05-2018</c:v>
                </c:pt>
                <c:pt idx="5">
                  <c:v>01-06-2018</c:v>
                </c:pt>
                <c:pt idx="6">
                  <c:v>01-07-2018</c:v>
                </c:pt>
                <c:pt idx="7">
                  <c:v>01-08-2018</c:v>
                </c:pt>
                <c:pt idx="8">
                  <c:v>01-09-2018</c:v>
                </c:pt>
                <c:pt idx="9">
                  <c:v>01-10-2018</c:v>
                </c:pt>
                <c:pt idx="10">
                  <c:v>01-11-2018</c:v>
                </c:pt>
                <c:pt idx="11">
                  <c:v>01-12-2018</c:v>
                </c:pt>
                <c:pt idx="12">
                  <c:v>01-01-2019</c:v>
                </c:pt>
                <c:pt idx="13">
                  <c:v>01-02-2019</c:v>
                </c:pt>
                <c:pt idx="14">
                  <c:v>01-03-2019</c:v>
                </c:pt>
                <c:pt idx="15">
                  <c:v>01-04-2019</c:v>
                </c:pt>
                <c:pt idx="16">
                  <c:v>01-05-2019</c:v>
                </c:pt>
                <c:pt idx="17">
                  <c:v>01-06-2019</c:v>
                </c:pt>
                <c:pt idx="18">
                  <c:v>01-07-2019</c:v>
                </c:pt>
                <c:pt idx="19">
                  <c:v>01-08-2019</c:v>
                </c:pt>
                <c:pt idx="20">
                  <c:v>01-09-2019</c:v>
                </c:pt>
                <c:pt idx="21">
                  <c:v>01-10-2019</c:v>
                </c:pt>
                <c:pt idx="22">
                  <c:v>01-11-2019</c:v>
                </c:pt>
                <c:pt idx="23">
                  <c:v>01-12-2019</c:v>
                </c:pt>
                <c:pt idx="24">
                  <c:v>01-01-2020</c:v>
                </c:pt>
                <c:pt idx="25">
                  <c:v>01-02-2020</c:v>
                </c:pt>
                <c:pt idx="26">
                  <c:v>01-03-2020</c:v>
                </c:pt>
                <c:pt idx="27">
                  <c:v>01-04-2020</c:v>
                </c:pt>
                <c:pt idx="28">
                  <c:v>01-05-2020</c:v>
                </c:pt>
                <c:pt idx="29">
                  <c:v>01-06-2020</c:v>
                </c:pt>
                <c:pt idx="30">
                  <c:v>01-07-2020</c:v>
                </c:pt>
                <c:pt idx="31">
                  <c:v>01-08-2020</c:v>
                </c:pt>
                <c:pt idx="32">
                  <c:v>01-09-2020</c:v>
                </c:pt>
                <c:pt idx="33">
                  <c:v>01-10-2020</c:v>
                </c:pt>
                <c:pt idx="34">
                  <c:v>01-11-2020</c:v>
                </c:pt>
                <c:pt idx="35">
                  <c:v>01-12-2020</c:v>
                </c:pt>
              </c:strCache>
            </c:strRef>
          </c:cat>
          <c:val>
            <c:numRef>
              <c:f>Sheet1!$B$2:$B$37</c:f>
              <c:numCache>
                <c:formatCode>General</c:formatCode>
                <c:ptCount val="36"/>
                <c:pt idx="0">
                  <c:v>1924484.0000000009</c:v>
                </c:pt>
                <c:pt idx="1">
                  <c:v>1942340.0000000021</c:v>
                </c:pt>
                <c:pt idx="2">
                  <c:v>1990321.0000000021</c:v>
                </c:pt>
                <c:pt idx="3">
                  <c:v>2252097.9999999981</c:v>
                </c:pt>
                <c:pt idx="4">
                  <c:v>2134666</c:v>
                </c:pt>
                <c:pt idx="5">
                  <c:v>2148043.9999999981</c:v>
                </c:pt>
                <c:pt idx="6">
                  <c:v>2095710</c:v>
                </c:pt>
                <c:pt idx="7">
                  <c:v>2235691</c:v>
                </c:pt>
                <c:pt idx="8">
                  <c:v>2423661</c:v>
                </c:pt>
                <c:pt idx="9">
                  <c:v>2326830</c:v>
                </c:pt>
                <c:pt idx="10">
                  <c:v>1891866</c:v>
                </c:pt>
                <c:pt idx="11">
                  <c:v>1529527</c:v>
                </c:pt>
                <c:pt idx="12">
                  <c:v>1844318</c:v>
                </c:pt>
                <c:pt idx="13">
                  <c:v>1884674</c:v>
                </c:pt>
                <c:pt idx="14">
                  <c:v>1691966</c:v>
                </c:pt>
                <c:pt idx="15">
                  <c:v>1932358</c:v>
                </c:pt>
                <c:pt idx="16">
                  <c:v>2020193</c:v>
                </c:pt>
                <c:pt idx="17">
                  <c:v>1946926</c:v>
                </c:pt>
                <c:pt idx="18">
                  <c:v>1818399</c:v>
                </c:pt>
                <c:pt idx="19">
                  <c:v>1812622</c:v>
                </c:pt>
                <c:pt idx="20">
                  <c:v>1960192</c:v>
                </c:pt>
                <c:pt idx="21">
                  <c:v>2052556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12-4DE7-B83C-A8F381703E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Sheet1!$A$2:$A$37</c:f>
              <c:strCache>
                <c:ptCount val="36"/>
                <c:pt idx="0">
                  <c:v>01-01-2018</c:v>
                </c:pt>
                <c:pt idx="1">
                  <c:v>01-02-2018</c:v>
                </c:pt>
                <c:pt idx="2">
                  <c:v>01-03-2018</c:v>
                </c:pt>
                <c:pt idx="3">
                  <c:v>01-04-2018</c:v>
                </c:pt>
                <c:pt idx="4">
                  <c:v>01-05-2018</c:v>
                </c:pt>
                <c:pt idx="5">
                  <c:v>01-06-2018</c:v>
                </c:pt>
                <c:pt idx="6">
                  <c:v>01-07-2018</c:v>
                </c:pt>
                <c:pt idx="7">
                  <c:v>01-08-2018</c:v>
                </c:pt>
                <c:pt idx="8">
                  <c:v>01-09-2018</c:v>
                </c:pt>
                <c:pt idx="9">
                  <c:v>01-10-2018</c:v>
                </c:pt>
                <c:pt idx="10">
                  <c:v>01-11-2018</c:v>
                </c:pt>
                <c:pt idx="11">
                  <c:v>01-12-2018</c:v>
                </c:pt>
                <c:pt idx="12">
                  <c:v>01-01-2019</c:v>
                </c:pt>
                <c:pt idx="13">
                  <c:v>01-02-2019</c:v>
                </c:pt>
                <c:pt idx="14">
                  <c:v>01-03-2019</c:v>
                </c:pt>
                <c:pt idx="15">
                  <c:v>01-04-2019</c:v>
                </c:pt>
                <c:pt idx="16">
                  <c:v>01-05-2019</c:v>
                </c:pt>
                <c:pt idx="17">
                  <c:v>01-06-2019</c:v>
                </c:pt>
                <c:pt idx="18">
                  <c:v>01-07-2019</c:v>
                </c:pt>
                <c:pt idx="19">
                  <c:v>01-08-2019</c:v>
                </c:pt>
                <c:pt idx="20">
                  <c:v>01-09-2019</c:v>
                </c:pt>
                <c:pt idx="21">
                  <c:v>01-10-2019</c:v>
                </c:pt>
                <c:pt idx="22">
                  <c:v>01-11-2019</c:v>
                </c:pt>
                <c:pt idx="23">
                  <c:v>01-12-2019</c:v>
                </c:pt>
                <c:pt idx="24">
                  <c:v>01-01-2020</c:v>
                </c:pt>
                <c:pt idx="25">
                  <c:v>01-02-2020</c:v>
                </c:pt>
                <c:pt idx="26">
                  <c:v>01-03-2020</c:v>
                </c:pt>
                <c:pt idx="27">
                  <c:v>01-04-2020</c:v>
                </c:pt>
                <c:pt idx="28">
                  <c:v>01-05-2020</c:v>
                </c:pt>
                <c:pt idx="29">
                  <c:v>01-06-2020</c:v>
                </c:pt>
                <c:pt idx="30">
                  <c:v>01-07-2020</c:v>
                </c:pt>
                <c:pt idx="31">
                  <c:v>01-08-2020</c:v>
                </c:pt>
                <c:pt idx="32">
                  <c:v>01-09-2020</c:v>
                </c:pt>
                <c:pt idx="33">
                  <c:v>01-10-2020</c:v>
                </c:pt>
                <c:pt idx="34">
                  <c:v>01-11-2020</c:v>
                </c:pt>
                <c:pt idx="35">
                  <c:v>01-12-2020</c:v>
                </c:pt>
              </c:strCache>
            </c:strRef>
          </c:cat>
          <c:val>
            <c:numRef>
              <c:f>Sheet1!$C$2:$C$37</c:f>
              <c:numCache>
                <c:formatCode>General</c:formatCode>
                <c:ptCount val="36"/>
                <c:pt idx="21">
                  <c:v>2052556</c:v>
                </c:pt>
                <c:pt idx="22" formatCode="0">
                  <c:v>1565755.0777392939</c:v>
                </c:pt>
                <c:pt idx="23" formatCode="0">
                  <c:v>1464449.076762192</c:v>
                </c:pt>
                <c:pt idx="24" formatCode="0">
                  <c:v>1613845.7074417791</c:v>
                </c:pt>
                <c:pt idx="25" formatCode="0">
                  <c:v>1709317.1190364801</c:v>
                </c:pt>
                <c:pt idx="26" formatCode="0">
                  <c:v>1707866.47718665</c:v>
                </c:pt>
                <c:pt idx="27" formatCode="0">
                  <c:v>1823172.7538355771</c:v>
                </c:pt>
                <c:pt idx="28" formatCode="0">
                  <c:v>1830997.2463435279</c:v>
                </c:pt>
                <c:pt idx="29" formatCode="0">
                  <c:v>1757542.696410496</c:v>
                </c:pt>
                <c:pt idx="30" formatCode="0">
                  <c:v>1852603.7994513309</c:v>
                </c:pt>
                <c:pt idx="31" formatCode="0">
                  <c:v>1908056.848279102</c:v>
                </c:pt>
                <c:pt idx="32" formatCode="0">
                  <c:v>2022396.5938971101</c:v>
                </c:pt>
                <c:pt idx="33" formatCode="0">
                  <c:v>2074584.3869309409</c:v>
                </c:pt>
                <c:pt idx="34" formatCode="0">
                  <c:v>1842535.8083327201</c:v>
                </c:pt>
                <c:pt idx="35" formatCode="0">
                  <c:v>1665198.2692591411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12-4DE7-B83C-A8F381703E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Medium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Sheet1!$A$2:$A$37</c:f>
              <c:strCache>
                <c:ptCount val="36"/>
                <c:pt idx="0">
                  <c:v>01-01-2018</c:v>
                </c:pt>
                <c:pt idx="1">
                  <c:v>01-02-2018</c:v>
                </c:pt>
                <c:pt idx="2">
                  <c:v>01-03-2018</c:v>
                </c:pt>
                <c:pt idx="3">
                  <c:v>01-04-2018</c:v>
                </c:pt>
                <c:pt idx="4">
                  <c:v>01-05-2018</c:v>
                </c:pt>
                <c:pt idx="5">
                  <c:v>01-06-2018</c:v>
                </c:pt>
                <c:pt idx="6">
                  <c:v>01-07-2018</c:v>
                </c:pt>
                <c:pt idx="7">
                  <c:v>01-08-2018</c:v>
                </c:pt>
                <c:pt idx="8">
                  <c:v>01-09-2018</c:v>
                </c:pt>
                <c:pt idx="9">
                  <c:v>01-10-2018</c:v>
                </c:pt>
                <c:pt idx="10">
                  <c:v>01-11-2018</c:v>
                </c:pt>
                <c:pt idx="11">
                  <c:v>01-12-2018</c:v>
                </c:pt>
                <c:pt idx="12">
                  <c:v>01-01-2019</c:v>
                </c:pt>
                <c:pt idx="13">
                  <c:v>01-02-2019</c:v>
                </c:pt>
                <c:pt idx="14">
                  <c:v>01-03-2019</c:v>
                </c:pt>
                <c:pt idx="15">
                  <c:v>01-04-2019</c:v>
                </c:pt>
                <c:pt idx="16">
                  <c:v>01-05-2019</c:v>
                </c:pt>
                <c:pt idx="17">
                  <c:v>01-06-2019</c:v>
                </c:pt>
                <c:pt idx="18">
                  <c:v>01-07-2019</c:v>
                </c:pt>
                <c:pt idx="19">
                  <c:v>01-08-2019</c:v>
                </c:pt>
                <c:pt idx="20">
                  <c:v>01-09-2019</c:v>
                </c:pt>
                <c:pt idx="21">
                  <c:v>01-10-2019</c:v>
                </c:pt>
                <c:pt idx="22">
                  <c:v>01-11-2019</c:v>
                </c:pt>
                <c:pt idx="23">
                  <c:v>01-12-2019</c:v>
                </c:pt>
                <c:pt idx="24">
                  <c:v>01-01-2020</c:v>
                </c:pt>
                <c:pt idx="25">
                  <c:v>01-02-2020</c:v>
                </c:pt>
                <c:pt idx="26">
                  <c:v>01-03-2020</c:v>
                </c:pt>
                <c:pt idx="27">
                  <c:v>01-04-2020</c:v>
                </c:pt>
                <c:pt idx="28">
                  <c:v>01-05-2020</c:v>
                </c:pt>
                <c:pt idx="29">
                  <c:v>01-06-2020</c:v>
                </c:pt>
                <c:pt idx="30">
                  <c:v>01-07-2020</c:v>
                </c:pt>
                <c:pt idx="31">
                  <c:v>01-08-2020</c:v>
                </c:pt>
                <c:pt idx="32">
                  <c:v>01-09-2020</c:v>
                </c:pt>
                <c:pt idx="33">
                  <c:v>01-10-2020</c:v>
                </c:pt>
                <c:pt idx="34">
                  <c:v>01-11-2020</c:v>
                </c:pt>
                <c:pt idx="35">
                  <c:v>01-12-2020</c:v>
                </c:pt>
              </c:strCache>
            </c:strRef>
          </c:cat>
          <c:val>
            <c:numRef>
              <c:f>Sheet1!$D$2:$D$37</c:f>
              <c:numCache>
                <c:formatCode>General</c:formatCode>
                <c:ptCount val="36"/>
                <c:pt idx="21">
                  <c:v>2052556</c:v>
                </c:pt>
                <c:pt idx="22">
                  <c:v>1724462.822551534</c:v>
                </c:pt>
                <c:pt idx="23">
                  <c:v>1642370.7050952569</c:v>
                </c:pt>
                <c:pt idx="24">
                  <c:v>1832641.4900803319</c:v>
                </c:pt>
                <c:pt idx="25">
                  <c:v>1963899.2102236571</c:v>
                </c:pt>
                <c:pt idx="26">
                  <c:v>1979149.7918556121</c:v>
                </c:pt>
                <c:pt idx="27">
                  <c:v>2131511.5988584552</c:v>
                </c:pt>
                <c:pt idx="28">
                  <c:v>2156326.5772911548</c:v>
                </c:pt>
                <c:pt idx="29">
                  <c:v>2087167.0861286989</c:v>
                </c:pt>
                <c:pt idx="30">
                  <c:v>2216550.6578044319</c:v>
                </c:pt>
                <c:pt idx="31">
                  <c:v>2300214.151126618</c:v>
                </c:pt>
                <c:pt idx="32">
                  <c:v>2454916.8253045199</c:v>
                </c:pt>
                <c:pt idx="33">
                  <c:v>2535635.58703234</c:v>
                </c:pt>
                <c:pt idx="34">
                  <c:v>2270089.4466130072</c:v>
                </c:pt>
                <c:pt idx="35">
                  <c:v>2066208.422108019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F12-4DE7-B83C-A8F381703E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High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Sheet1!$A$2:$A$37</c:f>
              <c:strCache>
                <c:ptCount val="36"/>
                <c:pt idx="0">
                  <c:v>01-01-2018</c:v>
                </c:pt>
                <c:pt idx="1">
                  <c:v>01-02-2018</c:v>
                </c:pt>
                <c:pt idx="2">
                  <c:v>01-03-2018</c:v>
                </c:pt>
                <c:pt idx="3">
                  <c:v>01-04-2018</c:v>
                </c:pt>
                <c:pt idx="4">
                  <c:v>01-05-2018</c:v>
                </c:pt>
                <c:pt idx="5">
                  <c:v>01-06-2018</c:v>
                </c:pt>
                <c:pt idx="6">
                  <c:v>01-07-2018</c:v>
                </c:pt>
                <c:pt idx="7">
                  <c:v>01-08-2018</c:v>
                </c:pt>
                <c:pt idx="8">
                  <c:v>01-09-2018</c:v>
                </c:pt>
                <c:pt idx="9">
                  <c:v>01-10-2018</c:v>
                </c:pt>
                <c:pt idx="10">
                  <c:v>01-11-2018</c:v>
                </c:pt>
                <c:pt idx="11">
                  <c:v>01-12-2018</c:v>
                </c:pt>
                <c:pt idx="12">
                  <c:v>01-01-2019</c:v>
                </c:pt>
                <c:pt idx="13">
                  <c:v>01-02-2019</c:v>
                </c:pt>
                <c:pt idx="14">
                  <c:v>01-03-2019</c:v>
                </c:pt>
                <c:pt idx="15">
                  <c:v>01-04-2019</c:v>
                </c:pt>
                <c:pt idx="16">
                  <c:v>01-05-2019</c:v>
                </c:pt>
                <c:pt idx="17">
                  <c:v>01-06-2019</c:v>
                </c:pt>
                <c:pt idx="18">
                  <c:v>01-07-2019</c:v>
                </c:pt>
                <c:pt idx="19">
                  <c:v>01-08-2019</c:v>
                </c:pt>
                <c:pt idx="20">
                  <c:v>01-09-2019</c:v>
                </c:pt>
                <c:pt idx="21">
                  <c:v>01-10-2019</c:v>
                </c:pt>
                <c:pt idx="22">
                  <c:v>01-11-2019</c:v>
                </c:pt>
                <c:pt idx="23">
                  <c:v>01-12-2019</c:v>
                </c:pt>
                <c:pt idx="24">
                  <c:v>01-01-2020</c:v>
                </c:pt>
                <c:pt idx="25">
                  <c:v>01-02-2020</c:v>
                </c:pt>
                <c:pt idx="26">
                  <c:v>01-03-2020</c:v>
                </c:pt>
                <c:pt idx="27">
                  <c:v>01-04-2020</c:v>
                </c:pt>
                <c:pt idx="28">
                  <c:v>01-05-2020</c:v>
                </c:pt>
                <c:pt idx="29">
                  <c:v>01-06-2020</c:v>
                </c:pt>
                <c:pt idx="30">
                  <c:v>01-07-2020</c:v>
                </c:pt>
                <c:pt idx="31">
                  <c:v>01-08-2020</c:v>
                </c:pt>
                <c:pt idx="32">
                  <c:v>01-09-2020</c:v>
                </c:pt>
                <c:pt idx="33">
                  <c:v>01-10-2020</c:v>
                </c:pt>
                <c:pt idx="34">
                  <c:v>01-11-2020</c:v>
                </c:pt>
                <c:pt idx="35">
                  <c:v>01-12-2020</c:v>
                </c:pt>
              </c:strCache>
            </c:strRef>
          </c:cat>
          <c:val>
            <c:numRef>
              <c:f>Sheet1!$E$2:$E$37</c:f>
              <c:numCache>
                <c:formatCode>General</c:formatCode>
                <c:ptCount val="36"/>
                <c:pt idx="21">
                  <c:v>2052556</c:v>
                </c:pt>
                <c:pt idx="22">
                  <c:v>1899257.4689005341</c:v>
                </c:pt>
                <c:pt idx="23">
                  <c:v>1841908.725272862</c:v>
                </c:pt>
                <c:pt idx="24">
                  <c:v>2081100.328225778</c:v>
                </c:pt>
                <c:pt idx="25">
                  <c:v>2256398.221867241</c:v>
                </c:pt>
                <c:pt idx="26">
                  <c:v>2293524.6705073258</c:v>
                </c:pt>
                <c:pt idx="27">
                  <c:v>2491997.3632721379</c:v>
                </c:pt>
                <c:pt idx="28">
                  <c:v>2539460.0226450991</c:v>
                </c:pt>
                <c:pt idx="29">
                  <c:v>2478612.016223094</c:v>
                </c:pt>
                <c:pt idx="30">
                  <c:v>2651995.4342629118</c:v>
                </c:pt>
                <c:pt idx="31">
                  <c:v>2772970.3890649048</c:v>
                </c:pt>
                <c:pt idx="32">
                  <c:v>2979938.0795055958</c:v>
                </c:pt>
                <c:pt idx="33">
                  <c:v>3099149.8202668801</c:v>
                </c:pt>
                <c:pt idx="34">
                  <c:v>2796855.3302289238</c:v>
                </c:pt>
                <c:pt idx="35">
                  <c:v>2563789.142436095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F12-4DE7-B83C-A8F381703E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0424560"/>
        <c:axId val="161617680"/>
      </c:lineChart>
      <c:catAx>
        <c:axId val="540424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0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617680"/>
        <c:crosses val="autoZero"/>
        <c:auto val="1"/>
        <c:lblAlgn val="ctr"/>
        <c:lblOffset val="100"/>
        <c:noMultiLvlLbl val="0"/>
      </c:catAx>
      <c:valAx>
        <c:axId val="161617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424560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4.0339779325105025E-2"/>
                <c:y val="0.25401824786296662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/>
                    <a:t> 2W Sales</a:t>
                  </a:r>
                  <a:r>
                    <a:rPr lang="en-US" baseline="0" dirty="0"/>
                    <a:t> </a:t>
                  </a:r>
                  <a:r>
                    <a:rPr lang="en-US" dirty="0"/>
                    <a:t>(Thousands)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baseline="0">
                <a:effectLst/>
              </a:rPr>
              <a:t>HIGH MEDIUM AND LOW QUATERLY SALES PREDICTION WITHIN 95% RIVER OF CONFIDENCE</a:t>
            </a:r>
            <a:endParaRPr lang="en-IN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Sheet5!$A$2:$A$13</c:f>
              <c:strCache>
                <c:ptCount val="12"/>
                <c:pt idx="0">
                  <c:v>2018-Q1</c:v>
                </c:pt>
                <c:pt idx="1">
                  <c:v>2018-Q2</c:v>
                </c:pt>
                <c:pt idx="2">
                  <c:v>2018-Q3</c:v>
                </c:pt>
                <c:pt idx="3">
                  <c:v>2018-Q4</c:v>
                </c:pt>
                <c:pt idx="4">
                  <c:v>2019-Q1</c:v>
                </c:pt>
                <c:pt idx="5">
                  <c:v>2019-Q2</c:v>
                </c:pt>
                <c:pt idx="6">
                  <c:v>2019-Q3</c:v>
                </c:pt>
                <c:pt idx="7">
                  <c:v>2019-Q4</c:v>
                </c:pt>
                <c:pt idx="8">
                  <c:v>2020-Q1</c:v>
                </c:pt>
                <c:pt idx="9">
                  <c:v>2020-Q2</c:v>
                </c:pt>
                <c:pt idx="10">
                  <c:v>2020-Q3</c:v>
                </c:pt>
                <c:pt idx="11">
                  <c:v>2020-Q4</c:v>
                </c:pt>
              </c:strCache>
            </c:strRef>
          </c:cat>
          <c:val>
            <c:numRef>
              <c:f>Sheet5!$B$2:$B$13</c:f>
              <c:numCache>
                <c:formatCode>General</c:formatCode>
                <c:ptCount val="12"/>
                <c:pt idx="0">
                  <c:v>5857145.0000000047</c:v>
                </c:pt>
                <c:pt idx="1">
                  <c:v>6534807.9999999963</c:v>
                </c:pt>
                <c:pt idx="2">
                  <c:v>6755062</c:v>
                </c:pt>
                <c:pt idx="3">
                  <c:v>5748223</c:v>
                </c:pt>
                <c:pt idx="4">
                  <c:v>5420958</c:v>
                </c:pt>
                <c:pt idx="5">
                  <c:v>5899477</c:v>
                </c:pt>
                <c:pt idx="6">
                  <c:v>5591213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1C-4908-BE21-25FD68F9B84F}"/>
            </c:ext>
          </c:extLst>
        </c:ser>
        <c:ser>
          <c:idx val="1"/>
          <c:order val="1"/>
          <c:tx>
            <c:strRef>
              <c:f>Sheet5!$C$1</c:f>
              <c:strCache>
                <c:ptCount val="1"/>
                <c:pt idx="0">
                  <c:v>Low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Sheet5!$A$2:$A$13</c:f>
              <c:strCache>
                <c:ptCount val="12"/>
                <c:pt idx="0">
                  <c:v>2018-Q1</c:v>
                </c:pt>
                <c:pt idx="1">
                  <c:v>2018-Q2</c:v>
                </c:pt>
                <c:pt idx="2">
                  <c:v>2018-Q3</c:v>
                </c:pt>
                <c:pt idx="3">
                  <c:v>2018-Q4</c:v>
                </c:pt>
                <c:pt idx="4">
                  <c:v>2019-Q1</c:v>
                </c:pt>
                <c:pt idx="5">
                  <c:v>2019-Q2</c:v>
                </c:pt>
                <c:pt idx="6">
                  <c:v>2019-Q3</c:v>
                </c:pt>
                <c:pt idx="7">
                  <c:v>2019-Q4</c:v>
                </c:pt>
                <c:pt idx="8">
                  <c:v>2020-Q1</c:v>
                </c:pt>
                <c:pt idx="9">
                  <c:v>2020-Q2</c:v>
                </c:pt>
                <c:pt idx="10">
                  <c:v>2020-Q3</c:v>
                </c:pt>
                <c:pt idx="11">
                  <c:v>2020-Q4</c:v>
                </c:pt>
              </c:strCache>
            </c:strRef>
          </c:cat>
          <c:val>
            <c:numRef>
              <c:f>Sheet5!$C$2:$C$13</c:f>
              <c:numCache>
                <c:formatCode>General</c:formatCode>
                <c:ptCount val="12"/>
                <c:pt idx="6">
                  <c:v>5591213</c:v>
                </c:pt>
                <c:pt idx="7">
                  <c:v>5049414.0536135286</c:v>
                </c:pt>
                <c:pt idx="8">
                  <c:v>5031029.3036649097</c:v>
                </c:pt>
                <c:pt idx="9">
                  <c:v>5411712.6965896012</c:v>
                </c:pt>
                <c:pt idx="10">
                  <c:v>5783057.2416275432</c:v>
                </c:pt>
                <c:pt idx="11">
                  <c:v>5582318.4645228023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1C-4908-BE21-25FD68F9B84F}"/>
            </c:ext>
          </c:extLst>
        </c:ser>
        <c:ser>
          <c:idx val="2"/>
          <c:order val="2"/>
          <c:tx>
            <c:strRef>
              <c:f>Sheet5!$D$1</c:f>
              <c:strCache>
                <c:ptCount val="1"/>
                <c:pt idx="0">
                  <c:v>Medium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Sheet5!$A$2:$A$13</c:f>
              <c:strCache>
                <c:ptCount val="12"/>
                <c:pt idx="0">
                  <c:v>2018-Q1</c:v>
                </c:pt>
                <c:pt idx="1">
                  <c:v>2018-Q2</c:v>
                </c:pt>
                <c:pt idx="2">
                  <c:v>2018-Q3</c:v>
                </c:pt>
                <c:pt idx="3">
                  <c:v>2018-Q4</c:v>
                </c:pt>
                <c:pt idx="4">
                  <c:v>2019-Q1</c:v>
                </c:pt>
                <c:pt idx="5">
                  <c:v>2019-Q2</c:v>
                </c:pt>
                <c:pt idx="6">
                  <c:v>2019-Q3</c:v>
                </c:pt>
                <c:pt idx="7">
                  <c:v>2019-Q4</c:v>
                </c:pt>
                <c:pt idx="8">
                  <c:v>2020-Q1</c:v>
                </c:pt>
                <c:pt idx="9">
                  <c:v>2020-Q2</c:v>
                </c:pt>
                <c:pt idx="10">
                  <c:v>2020-Q3</c:v>
                </c:pt>
                <c:pt idx="11">
                  <c:v>2020-Q4</c:v>
                </c:pt>
              </c:strCache>
            </c:strRef>
          </c:cat>
          <c:val>
            <c:numRef>
              <c:f>Sheet5!$D$2:$D$13</c:f>
              <c:numCache>
                <c:formatCode>General</c:formatCode>
                <c:ptCount val="12"/>
                <c:pt idx="6">
                  <c:v>5591213</c:v>
                </c:pt>
                <c:pt idx="7">
                  <c:v>5386043.4267588342</c:v>
                </c:pt>
                <c:pt idx="8">
                  <c:v>5775690.4921596013</c:v>
                </c:pt>
                <c:pt idx="9">
                  <c:v>6375005.2622783091</c:v>
                </c:pt>
                <c:pt idx="10">
                  <c:v>6971681.6342355702</c:v>
                </c:pt>
                <c:pt idx="11">
                  <c:v>6871933.4557533655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C1C-4908-BE21-25FD68F9B84F}"/>
            </c:ext>
          </c:extLst>
        </c:ser>
        <c:ser>
          <c:idx val="3"/>
          <c:order val="3"/>
          <c:tx>
            <c:strRef>
              <c:f>Sheet5!$E$1</c:f>
              <c:strCache>
                <c:ptCount val="1"/>
                <c:pt idx="0">
                  <c:v>High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Sheet5!$A$2:$A$13</c:f>
              <c:strCache>
                <c:ptCount val="12"/>
                <c:pt idx="0">
                  <c:v>2018-Q1</c:v>
                </c:pt>
                <c:pt idx="1">
                  <c:v>2018-Q2</c:v>
                </c:pt>
                <c:pt idx="2">
                  <c:v>2018-Q3</c:v>
                </c:pt>
                <c:pt idx="3">
                  <c:v>2018-Q4</c:v>
                </c:pt>
                <c:pt idx="4">
                  <c:v>2019-Q1</c:v>
                </c:pt>
                <c:pt idx="5">
                  <c:v>2019-Q2</c:v>
                </c:pt>
                <c:pt idx="6">
                  <c:v>2019-Q3</c:v>
                </c:pt>
                <c:pt idx="7">
                  <c:v>2019-Q4</c:v>
                </c:pt>
                <c:pt idx="8">
                  <c:v>2020-Q1</c:v>
                </c:pt>
                <c:pt idx="9">
                  <c:v>2020-Q2</c:v>
                </c:pt>
                <c:pt idx="10">
                  <c:v>2020-Q3</c:v>
                </c:pt>
                <c:pt idx="11">
                  <c:v>2020-Q4</c:v>
                </c:pt>
              </c:strCache>
            </c:strRef>
          </c:cat>
          <c:val>
            <c:numRef>
              <c:f>Sheet5!$E$2:$E$13</c:f>
              <c:numCache>
                <c:formatCode>General</c:formatCode>
                <c:ptCount val="12"/>
                <c:pt idx="6">
                  <c:v>5591213</c:v>
                </c:pt>
                <c:pt idx="7">
                  <c:v>5760376.0932854395</c:v>
                </c:pt>
                <c:pt idx="8">
                  <c:v>6631023.2206003452</c:v>
                </c:pt>
                <c:pt idx="9">
                  <c:v>7510069.4021403305</c:v>
                </c:pt>
                <c:pt idx="10">
                  <c:v>8404903.9028334133</c:v>
                </c:pt>
                <c:pt idx="11">
                  <c:v>8459794.2929318994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C1C-4908-BE21-25FD68F9B8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1326144"/>
        <c:axId val="289207120"/>
      </c:lineChart>
      <c:catAx>
        <c:axId val="53132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207120"/>
        <c:crosses val="autoZero"/>
        <c:auto val="1"/>
        <c:lblAlgn val="ctr"/>
        <c:lblOffset val="100"/>
        <c:noMultiLvlLbl val="0"/>
      </c:catAx>
      <c:valAx>
        <c:axId val="289207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326144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8.044437153689122E-3"/>
                <c:y val="0.28030229773909843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/>
                    <a:t>2W Sales (Thousands)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'Vehicle Loans_lag3'!$B$1</c:f>
              <c:strCache>
                <c:ptCount val="1"/>
                <c:pt idx="0">
                  <c:v>Vehicle Loans_lag3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'Vehicle Loans_lag3'!$A$2:$A$113</c:f>
              <c:strCache>
                <c:ptCount val="112"/>
                <c:pt idx="0">
                  <c:v>2010-07</c:v>
                </c:pt>
                <c:pt idx="1">
                  <c:v>2010-08</c:v>
                </c:pt>
                <c:pt idx="2">
                  <c:v>2010-09</c:v>
                </c:pt>
                <c:pt idx="3">
                  <c:v>2010-10</c:v>
                </c:pt>
                <c:pt idx="4">
                  <c:v>2010-11</c:v>
                </c:pt>
                <c:pt idx="5">
                  <c:v>2010-12</c:v>
                </c:pt>
                <c:pt idx="6">
                  <c:v>2011-01</c:v>
                </c:pt>
                <c:pt idx="7">
                  <c:v>2011-02</c:v>
                </c:pt>
                <c:pt idx="8">
                  <c:v>2011-03</c:v>
                </c:pt>
                <c:pt idx="9">
                  <c:v>2011-04</c:v>
                </c:pt>
                <c:pt idx="10">
                  <c:v>2011-05</c:v>
                </c:pt>
                <c:pt idx="11">
                  <c:v>2011-06</c:v>
                </c:pt>
                <c:pt idx="12">
                  <c:v>2011-07</c:v>
                </c:pt>
                <c:pt idx="13">
                  <c:v>2011-08</c:v>
                </c:pt>
                <c:pt idx="14">
                  <c:v>2011-09</c:v>
                </c:pt>
                <c:pt idx="15">
                  <c:v>2011-10</c:v>
                </c:pt>
                <c:pt idx="16">
                  <c:v>2011-11</c:v>
                </c:pt>
                <c:pt idx="17">
                  <c:v>2011-12</c:v>
                </c:pt>
                <c:pt idx="18">
                  <c:v>2012-01</c:v>
                </c:pt>
                <c:pt idx="19">
                  <c:v>2012-02</c:v>
                </c:pt>
                <c:pt idx="20">
                  <c:v>2012-03</c:v>
                </c:pt>
                <c:pt idx="21">
                  <c:v>2012-04</c:v>
                </c:pt>
                <c:pt idx="22">
                  <c:v>2012-05</c:v>
                </c:pt>
                <c:pt idx="23">
                  <c:v>2012-06</c:v>
                </c:pt>
                <c:pt idx="24">
                  <c:v>2012-07</c:v>
                </c:pt>
                <c:pt idx="25">
                  <c:v>2012-08</c:v>
                </c:pt>
                <c:pt idx="26">
                  <c:v>2012-09</c:v>
                </c:pt>
                <c:pt idx="27">
                  <c:v>2012-10</c:v>
                </c:pt>
                <c:pt idx="28">
                  <c:v>2012-11</c:v>
                </c:pt>
                <c:pt idx="29">
                  <c:v>2012-12</c:v>
                </c:pt>
                <c:pt idx="30">
                  <c:v>2013-01</c:v>
                </c:pt>
                <c:pt idx="31">
                  <c:v>2013-02</c:v>
                </c:pt>
                <c:pt idx="32">
                  <c:v>2013-03</c:v>
                </c:pt>
                <c:pt idx="33">
                  <c:v>2013-04</c:v>
                </c:pt>
                <c:pt idx="34">
                  <c:v>2013-05</c:v>
                </c:pt>
                <c:pt idx="35">
                  <c:v>2013-06</c:v>
                </c:pt>
                <c:pt idx="36">
                  <c:v>2013-07</c:v>
                </c:pt>
                <c:pt idx="37">
                  <c:v>2013-08</c:v>
                </c:pt>
                <c:pt idx="38">
                  <c:v>2013-09</c:v>
                </c:pt>
                <c:pt idx="39">
                  <c:v>2013-10</c:v>
                </c:pt>
                <c:pt idx="40">
                  <c:v>2013-11</c:v>
                </c:pt>
                <c:pt idx="41">
                  <c:v>2013-12</c:v>
                </c:pt>
                <c:pt idx="42">
                  <c:v>2014-01</c:v>
                </c:pt>
                <c:pt idx="43">
                  <c:v>2014-02</c:v>
                </c:pt>
                <c:pt idx="44">
                  <c:v>2014-03</c:v>
                </c:pt>
                <c:pt idx="45">
                  <c:v>2014-04</c:v>
                </c:pt>
                <c:pt idx="46">
                  <c:v>2014-05</c:v>
                </c:pt>
                <c:pt idx="47">
                  <c:v>2014-06</c:v>
                </c:pt>
                <c:pt idx="48">
                  <c:v>2014-07</c:v>
                </c:pt>
                <c:pt idx="49">
                  <c:v>2014-08</c:v>
                </c:pt>
                <c:pt idx="50">
                  <c:v>2014-09</c:v>
                </c:pt>
                <c:pt idx="51">
                  <c:v>2014-10</c:v>
                </c:pt>
                <c:pt idx="52">
                  <c:v>2014-11</c:v>
                </c:pt>
                <c:pt idx="53">
                  <c:v>2014-12</c:v>
                </c:pt>
                <c:pt idx="54">
                  <c:v>2015-01</c:v>
                </c:pt>
                <c:pt idx="55">
                  <c:v>2015-02</c:v>
                </c:pt>
                <c:pt idx="56">
                  <c:v>2015-03</c:v>
                </c:pt>
                <c:pt idx="57">
                  <c:v>2015-04</c:v>
                </c:pt>
                <c:pt idx="58">
                  <c:v>2015-05</c:v>
                </c:pt>
                <c:pt idx="59">
                  <c:v>2015-06</c:v>
                </c:pt>
                <c:pt idx="60">
                  <c:v>2015-07</c:v>
                </c:pt>
                <c:pt idx="61">
                  <c:v>2015-08</c:v>
                </c:pt>
                <c:pt idx="62">
                  <c:v>2015-09</c:v>
                </c:pt>
                <c:pt idx="63">
                  <c:v>2015-10</c:v>
                </c:pt>
                <c:pt idx="64">
                  <c:v>2015-11</c:v>
                </c:pt>
                <c:pt idx="65">
                  <c:v>2015-12</c:v>
                </c:pt>
                <c:pt idx="66">
                  <c:v>2016-01</c:v>
                </c:pt>
                <c:pt idx="67">
                  <c:v>2016-02</c:v>
                </c:pt>
                <c:pt idx="68">
                  <c:v>2016-03</c:v>
                </c:pt>
                <c:pt idx="69">
                  <c:v>2016-04</c:v>
                </c:pt>
                <c:pt idx="70">
                  <c:v>2016-05</c:v>
                </c:pt>
                <c:pt idx="71">
                  <c:v>2016-06</c:v>
                </c:pt>
                <c:pt idx="72">
                  <c:v>2016-07</c:v>
                </c:pt>
                <c:pt idx="73">
                  <c:v>2016-08</c:v>
                </c:pt>
                <c:pt idx="74">
                  <c:v>2016-09</c:v>
                </c:pt>
                <c:pt idx="75">
                  <c:v>2016-10</c:v>
                </c:pt>
                <c:pt idx="76">
                  <c:v>2016-11</c:v>
                </c:pt>
                <c:pt idx="77">
                  <c:v>2016-12</c:v>
                </c:pt>
                <c:pt idx="78">
                  <c:v>2017-01</c:v>
                </c:pt>
                <c:pt idx="79">
                  <c:v>2017-02</c:v>
                </c:pt>
                <c:pt idx="80">
                  <c:v>2017-03</c:v>
                </c:pt>
                <c:pt idx="81">
                  <c:v>2017-04</c:v>
                </c:pt>
                <c:pt idx="82">
                  <c:v>2017-05</c:v>
                </c:pt>
                <c:pt idx="83">
                  <c:v>2017-06</c:v>
                </c:pt>
                <c:pt idx="84">
                  <c:v>2017-07</c:v>
                </c:pt>
                <c:pt idx="85">
                  <c:v>2017-08</c:v>
                </c:pt>
                <c:pt idx="86">
                  <c:v>2017-09</c:v>
                </c:pt>
                <c:pt idx="87">
                  <c:v>2017-10</c:v>
                </c:pt>
                <c:pt idx="88">
                  <c:v>2017-11</c:v>
                </c:pt>
                <c:pt idx="89">
                  <c:v>2017-12</c:v>
                </c:pt>
                <c:pt idx="90">
                  <c:v>2018-01</c:v>
                </c:pt>
                <c:pt idx="91">
                  <c:v>2018-02</c:v>
                </c:pt>
                <c:pt idx="92">
                  <c:v>2018-03</c:v>
                </c:pt>
                <c:pt idx="93">
                  <c:v>2018-04</c:v>
                </c:pt>
                <c:pt idx="94">
                  <c:v>2018-05</c:v>
                </c:pt>
                <c:pt idx="95">
                  <c:v>2018-06</c:v>
                </c:pt>
                <c:pt idx="96">
                  <c:v>2018-07</c:v>
                </c:pt>
                <c:pt idx="97">
                  <c:v>2018-08</c:v>
                </c:pt>
                <c:pt idx="98">
                  <c:v>2018-09</c:v>
                </c:pt>
                <c:pt idx="99">
                  <c:v>2018-10</c:v>
                </c:pt>
                <c:pt idx="100">
                  <c:v>2018-11</c:v>
                </c:pt>
                <c:pt idx="101">
                  <c:v>2018-12</c:v>
                </c:pt>
                <c:pt idx="102">
                  <c:v>2019-01</c:v>
                </c:pt>
                <c:pt idx="103">
                  <c:v>2019-02</c:v>
                </c:pt>
                <c:pt idx="104">
                  <c:v>2019-03</c:v>
                </c:pt>
                <c:pt idx="105">
                  <c:v>2019-04</c:v>
                </c:pt>
                <c:pt idx="106">
                  <c:v>2019-05</c:v>
                </c:pt>
                <c:pt idx="107">
                  <c:v>2019-06</c:v>
                </c:pt>
                <c:pt idx="108">
                  <c:v>2019-07</c:v>
                </c:pt>
                <c:pt idx="109">
                  <c:v>2019-08</c:v>
                </c:pt>
                <c:pt idx="110">
                  <c:v>2019-09</c:v>
                </c:pt>
                <c:pt idx="111">
                  <c:v>2019-10</c:v>
                </c:pt>
              </c:strCache>
            </c:strRef>
          </c:cat>
          <c:val>
            <c:numRef>
              <c:f>'Vehicle Loans_lag3'!$B$2:$B$113</c:f>
              <c:numCache>
                <c:formatCode>General</c:formatCode>
                <c:ptCount val="112"/>
                <c:pt idx="0">
                  <c:v>646.67999999999995</c:v>
                </c:pt>
                <c:pt idx="1">
                  <c:v>652.57000000000005</c:v>
                </c:pt>
                <c:pt idx="2">
                  <c:v>669.89</c:v>
                </c:pt>
                <c:pt idx="3">
                  <c:v>683.43</c:v>
                </c:pt>
                <c:pt idx="4">
                  <c:v>692.66</c:v>
                </c:pt>
                <c:pt idx="5">
                  <c:v>703.74</c:v>
                </c:pt>
                <c:pt idx="6">
                  <c:v>720.9</c:v>
                </c:pt>
                <c:pt idx="7">
                  <c:v>737.02</c:v>
                </c:pt>
                <c:pt idx="8">
                  <c:v>769.48</c:v>
                </c:pt>
                <c:pt idx="9">
                  <c:v>718.31</c:v>
                </c:pt>
                <c:pt idx="10">
                  <c:v>726.29</c:v>
                </c:pt>
                <c:pt idx="11">
                  <c:v>726.01</c:v>
                </c:pt>
                <c:pt idx="12">
                  <c:v>736.99</c:v>
                </c:pt>
                <c:pt idx="13">
                  <c:v>745.48</c:v>
                </c:pt>
                <c:pt idx="14">
                  <c:v>756.61</c:v>
                </c:pt>
                <c:pt idx="15">
                  <c:v>768.56</c:v>
                </c:pt>
                <c:pt idx="16">
                  <c:v>773.96</c:v>
                </c:pt>
                <c:pt idx="17">
                  <c:v>772.12</c:v>
                </c:pt>
                <c:pt idx="18">
                  <c:v>785.4</c:v>
                </c:pt>
                <c:pt idx="19">
                  <c:v>802.35</c:v>
                </c:pt>
                <c:pt idx="20">
                  <c:v>838.26</c:v>
                </c:pt>
                <c:pt idx="21">
                  <c:v>858.35</c:v>
                </c:pt>
                <c:pt idx="22">
                  <c:v>871.92</c:v>
                </c:pt>
                <c:pt idx="23">
                  <c:v>890.54</c:v>
                </c:pt>
                <c:pt idx="24">
                  <c:v>899.93</c:v>
                </c:pt>
                <c:pt idx="25">
                  <c:v>911.68</c:v>
                </c:pt>
                <c:pt idx="26">
                  <c:v>937.77</c:v>
                </c:pt>
                <c:pt idx="27">
                  <c:v>946.43</c:v>
                </c:pt>
                <c:pt idx="28">
                  <c:v>954.81</c:v>
                </c:pt>
                <c:pt idx="29">
                  <c:v>963.61</c:v>
                </c:pt>
                <c:pt idx="30">
                  <c:v>982.2</c:v>
                </c:pt>
                <c:pt idx="31">
                  <c:v>1033.1600000000001</c:v>
                </c:pt>
                <c:pt idx="32">
                  <c:v>1050.33</c:v>
                </c:pt>
                <c:pt idx="33">
                  <c:v>1061.47</c:v>
                </c:pt>
                <c:pt idx="34">
                  <c:v>1082.42</c:v>
                </c:pt>
                <c:pt idx="35">
                  <c:v>1110.8900000000001</c:v>
                </c:pt>
                <c:pt idx="36">
                  <c:v>882.99</c:v>
                </c:pt>
                <c:pt idx="37">
                  <c:v>911.97</c:v>
                </c:pt>
                <c:pt idx="38">
                  <c:v>897.66</c:v>
                </c:pt>
                <c:pt idx="39">
                  <c:v>902.89</c:v>
                </c:pt>
                <c:pt idx="40">
                  <c:v>915.61</c:v>
                </c:pt>
                <c:pt idx="41">
                  <c:v>929.77</c:v>
                </c:pt>
                <c:pt idx="42">
                  <c:v>947.64</c:v>
                </c:pt>
                <c:pt idx="43">
                  <c:v>979.14</c:v>
                </c:pt>
                <c:pt idx="44">
                  <c:v>1260.3599999999999</c:v>
                </c:pt>
                <c:pt idx="45">
                  <c:v>1009.56</c:v>
                </c:pt>
                <c:pt idx="46">
                  <c:v>1040.22</c:v>
                </c:pt>
                <c:pt idx="47">
                  <c:v>1063</c:v>
                </c:pt>
                <c:pt idx="48">
                  <c:v>1096.5999999999999</c:v>
                </c:pt>
                <c:pt idx="49">
                  <c:v>1110.68</c:v>
                </c:pt>
                <c:pt idx="50">
                  <c:v>1112.31</c:v>
                </c:pt>
                <c:pt idx="51">
                  <c:v>1119.69</c:v>
                </c:pt>
                <c:pt idx="52">
                  <c:v>1123.1600000000001</c:v>
                </c:pt>
                <c:pt idx="53">
                  <c:v>1144.2</c:v>
                </c:pt>
                <c:pt idx="54">
                  <c:v>1189.81</c:v>
                </c:pt>
                <c:pt idx="55">
                  <c:v>1194.0999999999999</c:v>
                </c:pt>
                <c:pt idx="56">
                  <c:v>1195.72</c:v>
                </c:pt>
                <c:pt idx="57">
                  <c:v>1232.1199999999999</c:v>
                </c:pt>
                <c:pt idx="58">
                  <c:v>1274.69</c:v>
                </c:pt>
                <c:pt idx="59">
                  <c:v>1246.0999999999999</c:v>
                </c:pt>
                <c:pt idx="60">
                  <c:v>1265.3699999999999</c:v>
                </c:pt>
                <c:pt idx="61">
                  <c:v>1297.23</c:v>
                </c:pt>
                <c:pt idx="62">
                  <c:v>1295.07</c:v>
                </c:pt>
                <c:pt idx="63">
                  <c:v>1305.29</c:v>
                </c:pt>
                <c:pt idx="64">
                  <c:v>1313.75</c:v>
                </c:pt>
                <c:pt idx="65">
                  <c:v>1330.92</c:v>
                </c:pt>
                <c:pt idx="66">
                  <c:v>1360.47</c:v>
                </c:pt>
                <c:pt idx="67">
                  <c:v>1378.87</c:v>
                </c:pt>
                <c:pt idx="68">
                  <c:v>1408.17</c:v>
                </c:pt>
                <c:pt idx="69">
                  <c:v>1419.86</c:v>
                </c:pt>
                <c:pt idx="70">
                  <c:v>1432.01</c:v>
                </c:pt>
                <c:pt idx="71">
                  <c:v>1529.08</c:v>
                </c:pt>
                <c:pt idx="72">
                  <c:v>1514.96</c:v>
                </c:pt>
                <c:pt idx="73">
                  <c:v>1546.12</c:v>
                </c:pt>
                <c:pt idx="74">
                  <c:v>1563.66</c:v>
                </c:pt>
                <c:pt idx="75">
                  <c:v>1574.94</c:v>
                </c:pt>
                <c:pt idx="76">
                  <c:v>1589.46</c:v>
                </c:pt>
                <c:pt idx="77">
                  <c:v>1634.69</c:v>
                </c:pt>
                <c:pt idx="78">
                  <c:v>1679.56</c:v>
                </c:pt>
                <c:pt idx="79">
                  <c:v>1673.47</c:v>
                </c:pt>
                <c:pt idx="80">
                  <c:v>1674.39</c:v>
                </c:pt>
                <c:pt idx="81">
                  <c:v>1678.05</c:v>
                </c:pt>
                <c:pt idx="82">
                  <c:v>1711.92</c:v>
                </c:pt>
                <c:pt idx="83">
                  <c:v>1705.25</c:v>
                </c:pt>
                <c:pt idx="84">
                  <c:v>1731.86</c:v>
                </c:pt>
                <c:pt idx="85">
                  <c:v>1730.59</c:v>
                </c:pt>
                <c:pt idx="86">
                  <c:v>1716.11</c:v>
                </c:pt>
                <c:pt idx="87">
                  <c:v>1725.53</c:v>
                </c:pt>
                <c:pt idx="88">
                  <c:v>1734.93</c:v>
                </c:pt>
                <c:pt idx="89">
                  <c:v>1785.83</c:v>
                </c:pt>
                <c:pt idx="90">
                  <c:v>1804.03</c:v>
                </c:pt>
                <c:pt idx="91">
                  <c:v>1807.96</c:v>
                </c:pt>
                <c:pt idx="92">
                  <c:v>1830.5</c:v>
                </c:pt>
                <c:pt idx="93">
                  <c:v>1846.97</c:v>
                </c:pt>
                <c:pt idx="94">
                  <c:v>1859.49</c:v>
                </c:pt>
                <c:pt idx="95">
                  <c:v>1897.86</c:v>
                </c:pt>
                <c:pt idx="96">
                  <c:v>1903.93</c:v>
                </c:pt>
                <c:pt idx="97">
                  <c:v>1910.81</c:v>
                </c:pt>
                <c:pt idx="98">
                  <c:v>1906.48</c:v>
                </c:pt>
                <c:pt idx="99">
                  <c:v>1918.23</c:v>
                </c:pt>
                <c:pt idx="100">
                  <c:v>1954.99</c:v>
                </c:pt>
                <c:pt idx="101">
                  <c:v>1954.02</c:v>
                </c:pt>
                <c:pt idx="102">
                  <c:v>1967.92</c:v>
                </c:pt>
                <c:pt idx="103">
                  <c:v>1987.07</c:v>
                </c:pt>
                <c:pt idx="104">
                  <c:v>1992.35</c:v>
                </c:pt>
                <c:pt idx="105">
                  <c:v>2005.83</c:v>
                </c:pt>
                <c:pt idx="106">
                  <c:v>2004.7</c:v>
                </c:pt>
                <c:pt idx="107">
                  <c:v>2021.54</c:v>
                </c:pt>
                <c:pt idx="108">
                  <c:v>1965.2795980000001</c:v>
                </c:pt>
                <c:pt idx="109">
                  <c:v>2016.3320670000001</c:v>
                </c:pt>
                <c:pt idx="110">
                  <c:v>2030.6843550000001</c:v>
                </c:pt>
                <c:pt idx="111">
                  <c:v>2010.5935710000001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4B-42CD-9436-54D56910FA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38493744"/>
        <c:axId val="1787616192"/>
      </c:lineChart>
      <c:catAx>
        <c:axId val="1738493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616192"/>
        <c:crosses val="autoZero"/>
        <c:auto val="1"/>
        <c:lblAlgn val="ctr"/>
        <c:lblOffset val="100"/>
        <c:noMultiLvlLbl val="0"/>
      </c:catAx>
      <c:valAx>
        <c:axId val="1787616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8493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PMI!$B$1</c:f>
              <c:strCache>
                <c:ptCount val="1"/>
                <c:pt idx="0">
                  <c:v>PMI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PMI!$A$2:$A$113</c:f>
              <c:strCache>
                <c:ptCount val="112"/>
                <c:pt idx="0">
                  <c:v>2010-07</c:v>
                </c:pt>
                <c:pt idx="1">
                  <c:v>2010-08</c:v>
                </c:pt>
                <c:pt idx="2">
                  <c:v>2010-09</c:v>
                </c:pt>
                <c:pt idx="3">
                  <c:v>2010-10</c:v>
                </c:pt>
                <c:pt idx="4">
                  <c:v>2010-11</c:v>
                </c:pt>
                <c:pt idx="5">
                  <c:v>2010-12</c:v>
                </c:pt>
                <c:pt idx="6">
                  <c:v>2011-01</c:v>
                </c:pt>
                <c:pt idx="7">
                  <c:v>2011-02</c:v>
                </c:pt>
                <c:pt idx="8">
                  <c:v>2011-03</c:v>
                </c:pt>
                <c:pt idx="9">
                  <c:v>2011-04</c:v>
                </c:pt>
                <c:pt idx="10">
                  <c:v>2011-05</c:v>
                </c:pt>
                <c:pt idx="11">
                  <c:v>2011-06</c:v>
                </c:pt>
                <c:pt idx="12">
                  <c:v>2011-07</c:v>
                </c:pt>
                <c:pt idx="13">
                  <c:v>2011-08</c:v>
                </c:pt>
                <c:pt idx="14">
                  <c:v>2011-09</c:v>
                </c:pt>
                <c:pt idx="15">
                  <c:v>2011-10</c:v>
                </c:pt>
                <c:pt idx="16">
                  <c:v>2011-11</c:v>
                </c:pt>
                <c:pt idx="17">
                  <c:v>2011-12</c:v>
                </c:pt>
                <c:pt idx="18">
                  <c:v>2012-01</c:v>
                </c:pt>
                <c:pt idx="19">
                  <c:v>2012-02</c:v>
                </c:pt>
                <c:pt idx="20">
                  <c:v>2012-03</c:v>
                </c:pt>
                <c:pt idx="21">
                  <c:v>2012-04</c:v>
                </c:pt>
                <c:pt idx="22">
                  <c:v>2012-05</c:v>
                </c:pt>
                <c:pt idx="23">
                  <c:v>2012-06</c:v>
                </c:pt>
                <c:pt idx="24">
                  <c:v>2012-07</c:v>
                </c:pt>
                <c:pt idx="25">
                  <c:v>2012-08</c:v>
                </c:pt>
                <c:pt idx="26">
                  <c:v>2012-09</c:v>
                </c:pt>
                <c:pt idx="27">
                  <c:v>2012-10</c:v>
                </c:pt>
                <c:pt idx="28">
                  <c:v>2012-11</c:v>
                </c:pt>
                <c:pt idx="29">
                  <c:v>2012-12</c:v>
                </c:pt>
                <c:pt idx="30">
                  <c:v>2013-01</c:v>
                </c:pt>
                <c:pt idx="31">
                  <c:v>2013-02</c:v>
                </c:pt>
                <c:pt idx="32">
                  <c:v>2013-03</c:v>
                </c:pt>
                <c:pt idx="33">
                  <c:v>2013-04</c:v>
                </c:pt>
                <c:pt idx="34">
                  <c:v>2013-05</c:v>
                </c:pt>
                <c:pt idx="35">
                  <c:v>2013-06</c:v>
                </c:pt>
                <c:pt idx="36">
                  <c:v>2013-07</c:v>
                </c:pt>
                <c:pt idx="37">
                  <c:v>2013-08</c:v>
                </c:pt>
                <c:pt idx="38">
                  <c:v>2013-09</c:v>
                </c:pt>
                <c:pt idx="39">
                  <c:v>2013-10</c:v>
                </c:pt>
                <c:pt idx="40">
                  <c:v>2013-11</c:v>
                </c:pt>
                <c:pt idx="41">
                  <c:v>2013-12</c:v>
                </c:pt>
                <c:pt idx="42">
                  <c:v>2014-01</c:v>
                </c:pt>
                <c:pt idx="43">
                  <c:v>2014-02</c:v>
                </c:pt>
                <c:pt idx="44">
                  <c:v>2014-03</c:v>
                </c:pt>
                <c:pt idx="45">
                  <c:v>2014-04</c:v>
                </c:pt>
                <c:pt idx="46">
                  <c:v>2014-05</c:v>
                </c:pt>
                <c:pt idx="47">
                  <c:v>2014-06</c:v>
                </c:pt>
                <c:pt idx="48">
                  <c:v>2014-07</c:v>
                </c:pt>
                <c:pt idx="49">
                  <c:v>2014-08</c:v>
                </c:pt>
                <c:pt idx="50">
                  <c:v>2014-09</c:v>
                </c:pt>
                <c:pt idx="51">
                  <c:v>2014-10</c:v>
                </c:pt>
                <c:pt idx="52">
                  <c:v>2014-11</c:v>
                </c:pt>
                <c:pt idx="53">
                  <c:v>2014-12</c:v>
                </c:pt>
                <c:pt idx="54">
                  <c:v>2015-01</c:v>
                </c:pt>
                <c:pt idx="55">
                  <c:v>2015-02</c:v>
                </c:pt>
                <c:pt idx="56">
                  <c:v>2015-03</c:v>
                </c:pt>
                <c:pt idx="57">
                  <c:v>2015-04</c:v>
                </c:pt>
                <c:pt idx="58">
                  <c:v>2015-05</c:v>
                </c:pt>
                <c:pt idx="59">
                  <c:v>2015-06</c:v>
                </c:pt>
                <c:pt idx="60">
                  <c:v>2015-07</c:v>
                </c:pt>
                <c:pt idx="61">
                  <c:v>2015-08</c:v>
                </c:pt>
                <c:pt idx="62">
                  <c:v>2015-09</c:v>
                </c:pt>
                <c:pt idx="63">
                  <c:v>2015-10</c:v>
                </c:pt>
                <c:pt idx="64">
                  <c:v>2015-11</c:v>
                </c:pt>
                <c:pt idx="65">
                  <c:v>2015-12</c:v>
                </c:pt>
                <c:pt idx="66">
                  <c:v>2016-01</c:v>
                </c:pt>
                <c:pt idx="67">
                  <c:v>2016-02</c:v>
                </c:pt>
                <c:pt idx="68">
                  <c:v>2016-03</c:v>
                </c:pt>
                <c:pt idx="69">
                  <c:v>2016-04</c:v>
                </c:pt>
                <c:pt idx="70">
                  <c:v>2016-05</c:v>
                </c:pt>
                <c:pt idx="71">
                  <c:v>2016-06</c:v>
                </c:pt>
                <c:pt idx="72">
                  <c:v>2016-07</c:v>
                </c:pt>
                <c:pt idx="73">
                  <c:v>2016-08</c:v>
                </c:pt>
                <c:pt idx="74">
                  <c:v>2016-09</c:v>
                </c:pt>
                <c:pt idx="75">
                  <c:v>2016-10</c:v>
                </c:pt>
                <c:pt idx="76">
                  <c:v>2016-11</c:v>
                </c:pt>
                <c:pt idx="77">
                  <c:v>2016-12</c:v>
                </c:pt>
                <c:pt idx="78">
                  <c:v>2017-01</c:v>
                </c:pt>
                <c:pt idx="79">
                  <c:v>2017-02</c:v>
                </c:pt>
                <c:pt idx="80">
                  <c:v>2017-03</c:v>
                </c:pt>
                <c:pt idx="81">
                  <c:v>2017-04</c:v>
                </c:pt>
                <c:pt idx="82">
                  <c:v>2017-05</c:v>
                </c:pt>
                <c:pt idx="83">
                  <c:v>2017-06</c:v>
                </c:pt>
                <c:pt idx="84">
                  <c:v>2017-07</c:v>
                </c:pt>
                <c:pt idx="85">
                  <c:v>2017-08</c:v>
                </c:pt>
                <c:pt idx="86">
                  <c:v>2017-09</c:v>
                </c:pt>
                <c:pt idx="87">
                  <c:v>2017-10</c:v>
                </c:pt>
                <c:pt idx="88">
                  <c:v>2017-11</c:v>
                </c:pt>
                <c:pt idx="89">
                  <c:v>2017-12</c:v>
                </c:pt>
                <c:pt idx="90">
                  <c:v>2018-01</c:v>
                </c:pt>
                <c:pt idx="91">
                  <c:v>2018-02</c:v>
                </c:pt>
                <c:pt idx="92">
                  <c:v>2018-03</c:v>
                </c:pt>
                <c:pt idx="93">
                  <c:v>2018-04</c:v>
                </c:pt>
                <c:pt idx="94">
                  <c:v>2018-05</c:v>
                </c:pt>
                <c:pt idx="95">
                  <c:v>2018-06</c:v>
                </c:pt>
                <c:pt idx="96">
                  <c:v>2018-07</c:v>
                </c:pt>
                <c:pt idx="97">
                  <c:v>2018-08</c:v>
                </c:pt>
                <c:pt idx="98">
                  <c:v>2018-09</c:v>
                </c:pt>
                <c:pt idx="99">
                  <c:v>2018-10</c:v>
                </c:pt>
                <c:pt idx="100">
                  <c:v>2018-11</c:v>
                </c:pt>
                <c:pt idx="101">
                  <c:v>2018-12</c:v>
                </c:pt>
                <c:pt idx="102">
                  <c:v>2019-01</c:v>
                </c:pt>
                <c:pt idx="103">
                  <c:v>2019-02</c:v>
                </c:pt>
                <c:pt idx="104">
                  <c:v>2019-03</c:v>
                </c:pt>
                <c:pt idx="105">
                  <c:v>2019-04</c:v>
                </c:pt>
                <c:pt idx="106">
                  <c:v>2019-05</c:v>
                </c:pt>
                <c:pt idx="107">
                  <c:v>2019-06</c:v>
                </c:pt>
                <c:pt idx="108">
                  <c:v>2019-07</c:v>
                </c:pt>
                <c:pt idx="109">
                  <c:v>2019-08</c:v>
                </c:pt>
                <c:pt idx="110">
                  <c:v>2019-09</c:v>
                </c:pt>
                <c:pt idx="111">
                  <c:v>2019-10</c:v>
                </c:pt>
              </c:strCache>
            </c:strRef>
          </c:cat>
          <c:val>
            <c:numRef>
              <c:f>PMI!$B$2:$B$113</c:f>
              <c:numCache>
                <c:formatCode>General</c:formatCode>
                <c:ptCount val="112"/>
                <c:pt idx="0">
                  <c:v>51.7</c:v>
                </c:pt>
                <c:pt idx="1">
                  <c:v>52</c:v>
                </c:pt>
                <c:pt idx="2">
                  <c:v>52.1</c:v>
                </c:pt>
                <c:pt idx="3">
                  <c:v>51.9</c:v>
                </c:pt>
                <c:pt idx="4">
                  <c:v>51.1</c:v>
                </c:pt>
                <c:pt idx="5">
                  <c:v>50.9</c:v>
                </c:pt>
                <c:pt idx="6">
                  <c:v>51.4</c:v>
                </c:pt>
                <c:pt idx="7">
                  <c:v>50.9</c:v>
                </c:pt>
                <c:pt idx="8">
                  <c:v>51.4</c:v>
                </c:pt>
                <c:pt idx="9">
                  <c:v>51.5</c:v>
                </c:pt>
                <c:pt idx="10">
                  <c:v>51.9</c:v>
                </c:pt>
                <c:pt idx="11">
                  <c:v>51.5</c:v>
                </c:pt>
                <c:pt idx="12">
                  <c:v>52.1</c:v>
                </c:pt>
                <c:pt idx="13">
                  <c:v>52.8</c:v>
                </c:pt>
                <c:pt idx="14">
                  <c:v>53.1</c:v>
                </c:pt>
                <c:pt idx="15">
                  <c:v>52.8</c:v>
                </c:pt>
                <c:pt idx="16">
                  <c:v>51.3</c:v>
                </c:pt>
                <c:pt idx="17">
                  <c:v>51.6</c:v>
                </c:pt>
                <c:pt idx="18">
                  <c:v>52.1</c:v>
                </c:pt>
                <c:pt idx="19">
                  <c:v>52.1</c:v>
                </c:pt>
                <c:pt idx="20">
                  <c:v>53.3</c:v>
                </c:pt>
                <c:pt idx="21">
                  <c:v>54.9</c:v>
                </c:pt>
                <c:pt idx="22">
                  <c:v>54.7</c:v>
                </c:pt>
                <c:pt idx="23">
                  <c:v>55</c:v>
                </c:pt>
                <c:pt idx="24">
                  <c:v>52.8</c:v>
                </c:pt>
                <c:pt idx="25">
                  <c:v>52.5</c:v>
                </c:pt>
                <c:pt idx="26">
                  <c:v>52.5</c:v>
                </c:pt>
                <c:pt idx="27">
                  <c:v>52.8</c:v>
                </c:pt>
                <c:pt idx="28">
                  <c:v>53.7</c:v>
                </c:pt>
                <c:pt idx="29">
                  <c:v>54.7</c:v>
                </c:pt>
                <c:pt idx="30">
                  <c:v>53</c:v>
                </c:pt>
                <c:pt idx="31">
                  <c:v>54.1</c:v>
                </c:pt>
                <c:pt idx="32">
                  <c:v>52</c:v>
                </c:pt>
                <c:pt idx="33">
                  <c:v>51</c:v>
                </c:pt>
                <c:pt idx="34">
                  <c:v>50</c:v>
                </c:pt>
                <c:pt idx="35">
                  <c:v>51</c:v>
                </c:pt>
                <c:pt idx="36">
                  <c:v>50</c:v>
                </c:pt>
                <c:pt idx="37">
                  <c:v>48.6</c:v>
                </c:pt>
                <c:pt idx="38">
                  <c:v>49.4</c:v>
                </c:pt>
                <c:pt idx="39">
                  <c:v>49.4</c:v>
                </c:pt>
                <c:pt idx="40">
                  <c:v>51.7</c:v>
                </c:pt>
                <c:pt idx="41">
                  <c:v>50.7</c:v>
                </c:pt>
                <c:pt idx="42">
                  <c:v>51.4</c:v>
                </c:pt>
                <c:pt idx="43">
                  <c:v>52.5</c:v>
                </c:pt>
                <c:pt idx="44">
                  <c:v>51.3</c:v>
                </c:pt>
                <c:pt idx="45">
                  <c:v>51.3</c:v>
                </c:pt>
                <c:pt idx="46">
                  <c:v>51.4</c:v>
                </c:pt>
                <c:pt idx="47">
                  <c:v>51.5</c:v>
                </c:pt>
                <c:pt idx="48">
                  <c:v>53</c:v>
                </c:pt>
                <c:pt idx="49">
                  <c:v>52.4</c:v>
                </c:pt>
                <c:pt idx="50">
                  <c:v>51</c:v>
                </c:pt>
                <c:pt idx="51">
                  <c:v>51.6</c:v>
                </c:pt>
                <c:pt idx="52">
                  <c:v>53.3</c:v>
                </c:pt>
                <c:pt idx="53">
                  <c:v>54.5</c:v>
                </c:pt>
                <c:pt idx="54">
                  <c:v>52.9</c:v>
                </c:pt>
                <c:pt idx="55">
                  <c:v>51.2</c:v>
                </c:pt>
                <c:pt idx="56">
                  <c:v>52.1</c:v>
                </c:pt>
                <c:pt idx="57">
                  <c:v>52.2</c:v>
                </c:pt>
                <c:pt idx="58">
                  <c:v>52.6</c:v>
                </c:pt>
                <c:pt idx="59">
                  <c:v>51.3</c:v>
                </c:pt>
                <c:pt idx="60">
                  <c:v>52.7</c:v>
                </c:pt>
                <c:pt idx="61">
                  <c:v>52.2</c:v>
                </c:pt>
                <c:pt idx="62">
                  <c:v>51.2</c:v>
                </c:pt>
                <c:pt idx="63">
                  <c:v>50.8</c:v>
                </c:pt>
                <c:pt idx="64">
                  <c:v>50.3</c:v>
                </c:pt>
                <c:pt idx="65">
                  <c:v>49.1</c:v>
                </c:pt>
                <c:pt idx="66">
                  <c:v>51</c:v>
                </c:pt>
                <c:pt idx="67">
                  <c:v>51</c:v>
                </c:pt>
                <c:pt idx="68">
                  <c:v>52.4</c:v>
                </c:pt>
                <c:pt idx="69">
                  <c:v>50.5</c:v>
                </c:pt>
                <c:pt idx="70">
                  <c:v>50.7</c:v>
                </c:pt>
                <c:pt idx="71">
                  <c:v>51.7</c:v>
                </c:pt>
                <c:pt idx="72">
                  <c:v>51.8</c:v>
                </c:pt>
                <c:pt idx="73">
                  <c:v>52.7</c:v>
                </c:pt>
                <c:pt idx="74">
                  <c:v>52</c:v>
                </c:pt>
                <c:pt idx="75">
                  <c:v>54.3</c:v>
                </c:pt>
                <c:pt idx="76">
                  <c:v>52.2</c:v>
                </c:pt>
                <c:pt idx="77">
                  <c:v>49.6</c:v>
                </c:pt>
                <c:pt idx="78">
                  <c:v>50.1</c:v>
                </c:pt>
                <c:pt idx="79">
                  <c:v>50.2</c:v>
                </c:pt>
                <c:pt idx="80">
                  <c:v>52.2</c:v>
                </c:pt>
                <c:pt idx="81">
                  <c:v>52.2</c:v>
                </c:pt>
                <c:pt idx="82">
                  <c:v>51.8</c:v>
                </c:pt>
                <c:pt idx="83">
                  <c:v>51.5</c:v>
                </c:pt>
                <c:pt idx="84">
                  <c:v>48.9</c:v>
                </c:pt>
                <c:pt idx="85">
                  <c:v>51.6</c:v>
                </c:pt>
                <c:pt idx="86">
                  <c:v>51.6</c:v>
                </c:pt>
                <c:pt idx="87">
                  <c:v>50.2</c:v>
                </c:pt>
                <c:pt idx="88">
                  <c:v>52.2</c:v>
                </c:pt>
                <c:pt idx="89">
                  <c:v>54.4</c:v>
                </c:pt>
                <c:pt idx="90">
                  <c:v>52.4</c:v>
                </c:pt>
                <c:pt idx="91">
                  <c:v>52.1</c:v>
                </c:pt>
                <c:pt idx="92">
                  <c:v>51</c:v>
                </c:pt>
                <c:pt idx="93">
                  <c:v>51.6</c:v>
                </c:pt>
                <c:pt idx="94">
                  <c:v>51.2</c:v>
                </c:pt>
                <c:pt idx="95">
                  <c:v>53.1</c:v>
                </c:pt>
                <c:pt idx="96">
                  <c:v>52.3</c:v>
                </c:pt>
                <c:pt idx="97">
                  <c:v>51.6</c:v>
                </c:pt>
                <c:pt idx="98">
                  <c:v>52.2</c:v>
                </c:pt>
                <c:pt idx="99">
                  <c:v>53.1</c:v>
                </c:pt>
                <c:pt idx="100">
                  <c:v>54</c:v>
                </c:pt>
                <c:pt idx="101">
                  <c:v>53.1</c:v>
                </c:pt>
                <c:pt idx="102">
                  <c:v>53.8</c:v>
                </c:pt>
                <c:pt idx="103">
                  <c:v>54.2</c:v>
                </c:pt>
                <c:pt idx="104">
                  <c:v>52.6</c:v>
                </c:pt>
                <c:pt idx="105">
                  <c:v>51.7</c:v>
                </c:pt>
                <c:pt idx="106">
                  <c:v>52.7</c:v>
                </c:pt>
                <c:pt idx="107">
                  <c:v>52.1</c:v>
                </c:pt>
                <c:pt idx="108">
                  <c:v>52.5</c:v>
                </c:pt>
                <c:pt idx="109">
                  <c:v>51.4</c:v>
                </c:pt>
                <c:pt idx="110">
                  <c:v>51.4</c:v>
                </c:pt>
                <c:pt idx="111">
                  <c:v>50.6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EC-45E7-BB19-4C7CE5BB57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11964688"/>
        <c:axId val="1617946016"/>
      </c:lineChart>
      <c:catAx>
        <c:axId val="1511964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7946016"/>
        <c:crosses val="autoZero"/>
        <c:auto val="1"/>
        <c:lblAlgn val="ctr"/>
        <c:lblOffset val="100"/>
        <c:noMultiLvlLbl val="0"/>
      </c:catAx>
      <c:valAx>
        <c:axId val="16179460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1964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'Domestic cargo freight handled'!$B$1</c:f>
              <c:strCache>
                <c:ptCount val="1"/>
                <c:pt idx="0">
                  <c:v>Domestic cargo/freight handled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'Domestic cargo freight handled'!$A$2:$A$113</c:f>
              <c:strCache>
                <c:ptCount val="112"/>
                <c:pt idx="0">
                  <c:v>2010-07</c:v>
                </c:pt>
                <c:pt idx="1">
                  <c:v>2010-08</c:v>
                </c:pt>
                <c:pt idx="2">
                  <c:v>2010-09</c:v>
                </c:pt>
                <c:pt idx="3">
                  <c:v>2010-10</c:v>
                </c:pt>
                <c:pt idx="4">
                  <c:v>2010-11</c:v>
                </c:pt>
                <c:pt idx="5">
                  <c:v>2010-12</c:v>
                </c:pt>
                <c:pt idx="6">
                  <c:v>2011-01</c:v>
                </c:pt>
                <c:pt idx="7">
                  <c:v>2011-02</c:v>
                </c:pt>
                <c:pt idx="8">
                  <c:v>2011-03</c:v>
                </c:pt>
                <c:pt idx="9">
                  <c:v>2011-04</c:v>
                </c:pt>
                <c:pt idx="10">
                  <c:v>2011-05</c:v>
                </c:pt>
                <c:pt idx="11">
                  <c:v>2011-06</c:v>
                </c:pt>
                <c:pt idx="12">
                  <c:v>2011-07</c:v>
                </c:pt>
                <c:pt idx="13">
                  <c:v>2011-08</c:v>
                </c:pt>
                <c:pt idx="14">
                  <c:v>2011-09</c:v>
                </c:pt>
                <c:pt idx="15">
                  <c:v>2011-10</c:v>
                </c:pt>
                <c:pt idx="16">
                  <c:v>2011-11</c:v>
                </c:pt>
                <c:pt idx="17">
                  <c:v>2011-12</c:v>
                </c:pt>
                <c:pt idx="18">
                  <c:v>2012-01</c:v>
                </c:pt>
                <c:pt idx="19">
                  <c:v>2012-02</c:v>
                </c:pt>
                <c:pt idx="20">
                  <c:v>2012-03</c:v>
                </c:pt>
                <c:pt idx="21">
                  <c:v>2012-04</c:v>
                </c:pt>
                <c:pt idx="22">
                  <c:v>2012-05</c:v>
                </c:pt>
                <c:pt idx="23">
                  <c:v>2012-06</c:v>
                </c:pt>
                <c:pt idx="24">
                  <c:v>2012-07</c:v>
                </c:pt>
                <c:pt idx="25">
                  <c:v>2012-08</c:v>
                </c:pt>
                <c:pt idx="26">
                  <c:v>2012-09</c:v>
                </c:pt>
                <c:pt idx="27">
                  <c:v>2012-10</c:v>
                </c:pt>
                <c:pt idx="28">
                  <c:v>2012-11</c:v>
                </c:pt>
                <c:pt idx="29">
                  <c:v>2012-12</c:v>
                </c:pt>
                <c:pt idx="30">
                  <c:v>2013-01</c:v>
                </c:pt>
                <c:pt idx="31">
                  <c:v>2013-02</c:v>
                </c:pt>
                <c:pt idx="32">
                  <c:v>2013-03</c:v>
                </c:pt>
                <c:pt idx="33">
                  <c:v>2013-04</c:v>
                </c:pt>
                <c:pt idx="34">
                  <c:v>2013-05</c:v>
                </c:pt>
                <c:pt idx="35">
                  <c:v>2013-06</c:v>
                </c:pt>
                <c:pt idx="36">
                  <c:v>2013-07</c:v>
                </c:pt>
                <c:pt idx="37">
                  <c:v>2013-08</c:v>
                </c:pt>
                <c:pt idx="38">
                  <c:v>2013-09</c:v>
                </c:pt>
                <c:pt idx="39">
                  <c:v>2013-10</c:v>
                </c:pt>
                <c:pt idx="40">
                  <c:v>2013-11</c:v>
                </c:pt>
                <c:pt idx="41">
                  <c:v>2013-12</c:v>
                </c:pt>
                <c:pt idx="42">
                  <c:v>2014-01</c:v>
                </c:pt>
                <c:pt idx="43">
                  <c:v>2014-02</c:v>
                </c:pt>
                <c:pt idx="44">
                  <c:v>2014-03</c:v>
                </c:pt>
                <c:pt idx="45">
                  <c:v>2014-04</c:v>
                </c:pt>
                <c:pt idx="46">
                  <c:v>2014-05</c:v>
                </c:pt>
                <c:pt idx="47">
                  <c:v>2014-06</c:v>
                </c:pt>
                <c:pt idx="48">
                  <c:v>2014-07</c:v>
                </c:pt>
                <c:pt idx="49">
                  <c:v>2014-08</c:v>
                </c:pt>
                <c:pt idx="50">
                  <c:v>2014-09</c:v>
                </c:pt>
                <c:pt idx="51">
                  <c:v>2014-10</c:v>
                </c:pt>
                <c:pt idx="52">
                  <c:v>2014-11</c:v>
                </c:pt>
                <c:pt idx="53">
                  <c:v>2014-12</c:v>
                </c:pt>
                <c:pt idx="54">
                  <c:v>2015-01</c:v>
                </c:pt>
                <c:pt idx="55">
                  <c:v>2015-02</c:v>
                </c:pt>
                <c:pt idx="56">
                  <c:v>2015-03</c:v>
                </c:pt>
                <c:pt idx="57">
                  <c:v>2015-04</c:v>
                </c:pt>
                <c:pt idx="58">
                  <c:v>2015-05</c:v>
                </c:pt>
                <c:pt idx="59">
                  <c:v>2015-06</c:v>
                </c:pt>
                <c:pt idx="60">
                  <c:v>2015-07</c:v>
                </c:pt>
                <c:pt idx="61">
                  <c:v>2015-08</c:v>
                </c:pt>
                <c:pt idx="62">
                  <c:v>2015-09</c:v>
                </c:pt>
                <c:pt idx="63">
                  <c:v>2015-10</c:v>
                </c:pt>
                <c:pt idx="64">
                  <c:v>2015-11</c:v>
                </c:pt>
                <c:pt idx="65">
                  <c:v>2015-12</c:v>
                </c:pt>
                <c:pt idx="66">
                  <c:v>2016-01</c:v>
                </c:pt>
                <c:pt idx="67">
                  <c:v>2016-02</c:v>
                </c:pt>
                <c:pt idx="68">
                  <c:v>2016-03</c:v>
                </c:pt>
                <c:pt idx="69">
                  <c:v>2016-04</c:v>
                </c:pt>
                <c:pt idx="70">
                  <c:v>2016-05</c:v>
                </c:pt>
                <c:pt idx="71">
                  <c:v>2016-06</c:v>
                </c:pt>
                <c:pt idx="72">
                  <c:v>2016-07</c:v>
                </c:pt>
                <c:pt idx="73">
                  <c:v>2016-08</c:v>
                </c:pt>
                <c:pt idx="74">
                  <c:v>2016-09</c:v>
                </c:pt>
                <c:pt idx="75">
                  <c:v>2016-10</c:v>
                </c:pt>
                <c:pt idx="76">
                  <c:v>2016-11</c:v>
                </c:pt>
                <c:pt idx="77">
                  <c:v>2016-12</c:v>
                </c:pt>
                <c:pt idx="78">
                  <c:v>2017-01</c:v>
                </c:pt>
                <c:pt idx="79">
                  <c:v>2017-02</c:v>
                </c:pt>
                <c:pt idx="80">
                  <c:v>2017-03</c:v>
                </c:pt>
                <c:pt idx="81">
                  <c:v>2017-04</c:v>
                </c:pt>
                <c:pt idx="82">
                  <c:v>2017-05</c:v>
                </c:pt>
                <c:pt idx="83">
                  <c:v>2017-06</c:v>
                </c:pt>
                <c:pt idx="84">
                  <c:v>2017-07</c:v>
                </c:pt>
                <c:pt idx="85">
                  <c:v>2017-08</c:v>
                </c:pt>
                <c:pt idx="86">
                  <c:v>2017-09</c:v>
                </c:pt>
                <c:pt idx="87">
                  <c:v>2017-10</c:v>
                </c:pt>
                <c:pt idx="88">
                  <c:v>2017-11</c:v>
                </c:pt>
                <c:pt idx="89">
                  <c:v>2017-12</c:v>
                </c:pt>
                <c:pt idx="90">
                  <c:v>2018-01</c:v>
                </c:pt>
                <c:pt idx="91">
                  <c:v>2018-02</c:v>
                </c:pt>
                <c:pt idx="92">
                  <c:v>2018-03</c:v>
                </c:pt>
                <c:pt idx="93">
                  <c:v>2018-04</c:v>
                </c:pt>
                <c:pt idx="94">
                  <c:v>2018-05</c:v>
                </c:pt>
                <c:pt idx="95">
                  <c:v>2018-06</c:v>
                </c:pt>
                <c:pt idx="96">
                  <c:v>2018-07</c:v>
                </c:pt>
                <c:pt idx="97">
                  <c:v>2018-08</c:v>
                </c:pt>
                <c:pt idx="98">
                  <c:v>2018-09</c:v>
                </c:pt>
                <c:pt idx="99">
                  <c:v>2018-10</c:v>
                </c:pt>
                <c:pt idx="100">
                  <c:v>2018-11</c:v>
                </c:pt>
                <c:pt idx="101">
                  <c:v>2018-12</c:v>
                </c:pt>
                <c:pt idx="102">
                  <c:v>2019-01</c:v>
                </c:pt>
                <c:pt idx="103">
                  <c:v>2019-02</c:v>
                </c:pt>
                <c:pt idx="104">
                  <c:v>2019-03</c:v>
                </c:pt>
                <c:pt idx="105">
                  <c:v>2019-04</c:v>
                </c:pt>
                <c:pt idx="106">
                  <c:v>2019-05</c:v>
                </c:pt>
                <c:pt idx="107">
                  <c:v>2019-06</c:v>
                </c:pt>
                <c:pt idx="108">
                  <c:v>2019-07</c:v>
                </c:pt>
                <c:pt idx="109">
                  <c:v>2019-08</c:v>
                </c:pt>
                <c:pt idx="110">
                  <c:v>2019-09</c:v>
                </c:pt>
                <c:pt idx="111">
                  <c:v>2019-10</c:v>
                </c:pt>
              </c:strCache>
            </c:strRef>
          </c:cat>
          <c:val>
            <c:numRef>
              <c:f>'Domestic cargo freight handled'!$B$2:$B$113</c:f>
              <c:numCache>
                <c:formatCode>General</c:formatCode>
                <c:ptCount val="112"/>
                <c:pt idx="0">
                  <c:v>72.400000000000006</c:v>
                </c:pt>
                <c:pt idx="1">
                  <c:v>73.2</c:v>
                </c:pt>
                <c:pt idx="2">
                  <c:v>74.2</c:v>
                </c:pt>
                <c:pt idx="3">
                  <c:v>77.5</c:v>
                </c:pt>
                <c:pt idx="4">
                  <c:v>67.400000000000006</c:v>
                </c:pt>
                <c:pt idx="5">
                  <c:v>75</c:v>
                </c:pt>
                <c:pt idx="6">
                  <c:v>70.2</c:v>
                </c:pt>
                <c:pt idx="7">
                  <c:v>67.2</c:v>
                </c:pt>
                <c:pt idx="8">
                  <c:v>73.5</c:v>
                </c:pt>
                <c:pt idx="9">
                  <c:v>64.7</c:v>
                </c:pt>
                <c:pt idx="10">
                  <c:v>66</c:v>
                </c:pt>
                <c:pt idx="11">
                  <c:v>63.1</c:v>
                </c:pt>
                <c:pt idx="12">
                  <c:v>66.2</c:v>
                </c:pt>
                <c:pt idx="13">
                  <c:v>70.099999999999994</c:v>
                </c:pt>
                <c:pt idx="14">
                  <c:v>72.2</c:v>
                </c:pt>
                <c:pt idx="15">
                  <c:v>66.8</c:v>
                </c:pt>
                <c:pt idx="16">
                  <c:v>67.7</c:v>
                </c:pt>
                <c:pt idx="17">
                  <c:v>70.400000000000006</c:v>
                </c:pt>
                <c:pt idx="18">
                  <c:v>67.5</c:v>
                </c:pt>
                <c:pt idx="19">
                  <c:v>65.900000000000006</c:v>
                </c:pt>
                <c:pt idx="20">
                  <c:v>71.3</c:v>
                </c:pt>
                <c:pt idx="21">
                  <c:v>66</c:v>
                </c:pt>
                <c:pt idx="22">
                  <c:v>71.400000000000006</c:v>
                </c:pt>
                <c:pt idx="23">
                  <c:v>66.400000000000006</c:v>
                </c:pt>
                <c:pt idx="24">
                  <c:v>66.2</c:v>
                </c:pt>
                <c:pt idx="25">
                  <c:v>64.599999999999994</c:v>
                </c:pt>
                <c:pt idx="26">
                  <c:v>64.5</c:v>
                </c:pt>
                <c:pt idx="27">
                  <c:v>64.3</c:v>
                </c:pt>
                <c:pt idx="28">
                  <c:v>64.8</c:v>
                </c:pt>
                <c:pt idx="29">
                  <c:v>67</c:v>
                </c:pt>
                <c:pt idx="30">
                  <c:v>63.2</c:v>
                </c:pt>
                <c:pt idx="31">
                  <c:v>59.5</c:v>
                </c:pt>
                <c:pt idx="32">
                  <c:v>66.3</c:v>
                </c:pt>
                <c:pt idx="33">
                  <c:v>61.3</c:v>
                </c:pt>
                <c:pt idx="34">
                  <c:v>64.099999999999994</c:v>
                </c:pt>
                <c:pt idx="35">
                  <c:v>66</c:v>
                </c:pt>
                <c:pt idx="36">
                  <c:v>70.5</c:v>
                </c:pt>
                <c:pt idx="37">
                  <c:v>70.099999999999994</c:v>
                </c:pt>
                <c:pt idx="38">
                  <c:v>70.900000000000006</c:v>
                </c:pt>
                <c:pt idx="39">
                  <c:v>77.7</c:v>
                </c:pt>
                <c:pt idx="40">
                  <c:v>68.400000000000006</c:v>
                </c:pt>
                <c:pt idx="41">
                  <c:v>74</c:v>
                </c:pt>
                <c:pt idx="42">
                  <c:v>71.099999999999994</c:v>
                </c:pt>
                <c:pt idx="43">
                  <c:v>66.3</c:v>
                </c:pt>
                <c:pt idx="44">
                  <c:v>75.7</c:v>
                </c:pt>
                <c:pt idx="45">
                  <c:v>71.8</c:v>
                </c:pt>
                <c:pt idx="46">
                  <c:v>80.400000000000006</c:v>
                </c:pt>
                <c:pt idx="47">
                  <c:v>80.900000000000006</c:v>
                </c:pt>
                <c:pt idx="48">
                  <c:v>85.8</c:v>
                </c:pt>
                <c:pt idx="49">
                  <c:v>84.5</c:v>
                </c:pt>
                <c:pt idx="50">
                  <c:v>88.9</c:v>
                </c:pt>
                <c:pt idx="51">
                  <c:v>85.8</c:v>
                </c:pt>
                <c:pt idx="52">
                  <c:v>85</c:v>
                </c:pt>
                <c:pt idx="53">
                  <c:v>83.6</c:v>
                </c:pt>
                <c:pt idx="54">
                  <c:v>79.900000000000006</c:v>
                </c:pt>
                <c:pt idx="55">
                  <c:v>76.8</c:v>
                </c:pt>
                <c:pt idx="56">
                  <c:v>81.5</c:v>
                </c:pt>
                <c:pt idx="57">
                  <c:v>82</c:v>
                </c:pt>
                <c:pt idx="58">
                  <c:v>87.5</c:v>
                </c:pt>
                <c:pt idx="59">
                  <c:v>82.9</c:v>
                </c:pt>
                <c:pt idx="60">
                  <c:v>91.1</c:v>
                </c:pt>
                <c:pt idx="61">
                  <c:v>86.7</c:v>
                </c:pt>
                <c:pt idx="62">
                  <c:v>85.6</c:v>
                </c:pt>
                <c:pt idx="63">
                  <c:v>97.4</c:v>
                </c:pt>
                <c:pt idx="64">
                  <c:v>86.7</c:v>
                </c:pt>
                <c:pt idx="65">
                  <c:v>87.8</c:v>
                </c:pt>
                <c:pt idx="66">
                  <c:v>84.6</c:v>
                </c:pt>
                <c:pt idx="67">
                  <c:v>84.8</c:v>
                </c:pt>
                <c:pt idx="68">
                  <c:v>89.7</c:v>
                </c:pt>
                <c:pt idx="69">
                  <c:v>84</c:v>
                </c:pt>
                <c:pt idx="70">
                  <c:v>91.3</c:v>
                </c:pt>
                <c:pt idx="71">
                  <c:v>89.7</c:v>
                </c:pt>
                <c:pt idx="72">
                  <c:v>97</c:v>
                </c:pt>
                <c:pt idx="73">
                  <c:v>94.1</c:v>
                </c:pt>
                <c:pt idx="74">
                  <c:v>95.7</c:v>
                </c:pt>
                <c:pt idx="75">
                  <c:v>107.6</c:v>
                </c:pt>
                <c:pt idx="76">
                  <c:v>86.2</c:v>
                </c:pt>
                <c:pt idx="77">
                  <c:v>94.4</c:v>
                </c:pt>
                <c:pt idx="78">
                  <c:v>93.1</c:v>
                </c:pt>
                <c:pt idx="79">
                  <c:v>90.9</c:v>
                </c:pt>
                <c:pt idx="80">
                  <c:v>99.1</c:v>
                </c:pt>
                <c:pt idx="81">
                  <c:v>93</c:v>
                </c:pt>
                <c:pt idx="82">
                  <c:v>101.7</c:v>
                </c:pt>
                <c:pt idx="83">
                  <c:v>99.2</c:v>
                </c:pt>
                <c:pt idx="84">
                  <c:v>100.6</c:v>
                </c:pt>
                <c:pt idx="85">
                  <c:v>102.8</c:v>
                </c:pt>
                <c:pt idx="86">
                  <c:v>111.2</c:v>
                </c:pt>
                <c:pt idx="87">
                  <c:v>103.7</c:v>
                </c:pt>
                <c:pt idx="88">
                  <c:v>101.1</c:v>
                </c:pt>
                <c:pt idx="89">
                  <c:v>102.2</c:v>
                </c:pt>
                <c:pt idx="90">
                  <c:v>95.7</c:v>
                </c:pt>
                <c:pt idx="91">
                  <c:v>94.9</c:v>
                </c:pt>
                <c:pt idx="92">
                  <c:v>106.9</c:v>
                </c:pt>
                <c:pt idx="93">
                  <c:v>101.4</c:v>
                </c:pt>
                <c:pt idx="94">
                  <c:v>114</c:v>
                </c:pt>
                <c:pt idx="95">
                  <c:v>113.5</c:v>
                </c:pt>
                <c:pt idx="96">
                  <c:v>116.9</c:v>
                </c:pt>
                <c:pt idx="97">
                  <c:v>114.8</c:v>
                </c:pt>
                <c:pt idx="98">
                  <c:v>114.4</c:v>
                </c:pt>
                <c:pt idx="99">
                  <c:v>128.5</c:v>
                </c:pt>
                <c:pt idx="100">
                  <c:v>113</c:v>
                </c:pt>
                <c:pt idx="101">
                  <c:v>115.3</c:v>
                </c:pt>
                <c:pt idx="102">
                  <c:v>110.8</c:v>
                </c:pt>
                <c:pt idx="103">
                  <c:v>104.1</c:v>
                </c:pt>
                <c:pt idx="104">
                  <c:v>113.2</c:v>
                </c:pt>
                <c:pt idx="105">
                  <c:v>101.5</c:v>
                </c:pt>
                <c:pt idx="106">
                  <c:v>112</c:v>
                </c:pt>
                <c:pt idx="107">
                  <c:v>107.3</c:v>
                </c:pt>
                <c:pt idx="108">
                  <c:v>116.9</c:v>
                </c:pt>
                <c:pt idx="109">
                  <c:v>117.2</c:v>
                </c:pt>
                <c:pt idx="110">
                  <c:v>117.8</c:v>
                </c:pt>
                <c:pt idx="111">
                  <c:v>125.0806754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D8-437B-A02A-7B41655430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90849504"/>
        <c:axId val="1787625760"/>
      </c:lineChart>
      <c:catAx>
        <c:axId val="1890849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625760"/>
        <c:crosses val="autoZero"/>
        <c:auto val="1"/>
        <c:lblAlgn val="ctr"/>
        <c:lblOffset val="100"/>
        <c:noMultiLvlLbl val="0"/>
      </c:catAx>
      <c:valAx>
        <c:axId val="1787625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0849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'Domestic sales  Buses_lag3'!$B$1</c:f>
              <c:strCache>
                <c:ptCount val="1"/>
                <c:pt idx="0">
                  <c:v>Domestic sales: Buses_lag3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'Domestic sales  Buses_lag3'!$A$2:$A$113</c:f>
              <c:strCache>
                <c:ptCount val="112"/>
                <c:pt idx="0">
                  <c:v>2010-07</c:v>
                </c:pt>
                <c:pt idx="1">
                  <c:v>2010-08</c:v>
                </c:pt>
                <c:pt idx="2">
                  <c:v>2010-09</c:v>
                </c:pt>
                <c:pt idx="3">
                  <c:v>2010-10</c:v>
                </c:pt>
                <c:pt idx="4">
                  <c:v>2010-11</c:v>
                </c:pt>
                <c:pt idx="5">
                  <c:v>2010-12</c:v>
                </c:pt>
                <c:pt idx="6">
                  <c:v>2011-01</c:v>
                </c:pt>
                <c:pt idx="7">
                  <c:v>2011-02</c:v>
                </c:pt>
                <c:pt idx="8">
                  <c:v>2011-03</c:v>
                </c:pt>
                <c:pt idx="9">
                  <c:v>2011-04</c:v>
                </c:pt>
                <c:pt idx="10">
                  <c:v>2011-05</c:v>
                </c:pt>
                <c:pt idx="11">
                  <c:v>2011-06</c:v>
                </c:pt>
                <c:pt idx="12">
                  <c:v>2011-07</c:v>
                </c:pt>
                <c:pt idx="13">
                  <c:v>2011-08</c:v>
                </c:pt>
                <c:pt idx="14">
                  <c:v>2011-09</c:v>
                </c:pt>
                <c:pt idx="15">
                  <c:v>2011-10</c:v>
                </c:pt>
                <c:pt idx="16">
                  <c:v>2011-11</c:v>
                </c:pt>
                <c:pt idx="17">
                  <c:v>2011-12</c:v>
                </c:pt>
                <c:pt idx="18">
                  <c:v>2012-01</c:v>
                </c:pt>
                <c:pt idx="19">
                  <c:v>2012-02</c:v>
                </c:pt>
                <c:pt idx="20">
                  <c:v>2012-03</c:v>
                </c:pt>
                <c:pt idx="21">
                  <c:v>2012-04</c:v>
                </c:pt>
                <c:pt idx="22">
                  <c:v>2012-05</c:v>
                </c:pt>
                <c:pt idx="23">
                  <c:v>2012-06</c:v>
                </c:pt>
                <c:pt idx="24">
                  <c:v>2012-07</c:v>
                </c:pt>
                <c:pt idx="25">
                  <c:v>2012-08</c:v>
                </c:pt>
                <c:pt idx="26">
                  <c:v>2012-09</c:v>
                </c:pt>
                <c:pt idx="27">
                  <c:v>2012-10</c:v>
                </c:pt>
                <c:pt idx="28">
                  <c:v>2012-11</c:v>
                </c:pt>
                <c:pt idx="29">
                  <c:v>2012-12</c:v>
                </c:pt>
                <c:pt idx="30">
                  <c:v>2013-01</c:v>
                </c:pt>
                <c:pt idx="31">
                  <c:v>2013-02</c:v>
                </c:pt>
                <c:pt idx="32">
                  <c:v>2013-03</c:v>
                </c:pt>
                <c:pt idx="33">
                  <c:v>2013-04</c:v>
                </c:pt>
                <c:pt idx="34">
                  <c:v>2013-05</c:v>
                </c:pt>
                <c:pt idx="35">
                  <c:v>2013-06</c:v>
                </c:pt>
                <c:pt idx="36">
                  <c:v>2013-07</c:v>
                </c:pt>
                <c:pt idx="37">
                  <c:v>2013-08</c:v>
                </c:pt>
                <c:pt idx="38">
                  <c:v>2013-09</c:v>
                </c:pt>
                <c:pt idx="39">
                  <c:v>2013-10</c:v>
                </c:pt>
                <c:pt idx="40">
                  <c:v>2013-11</c:v>
                </c:pt>
                <c:pt idx="41">
                  <c:v>2013-12</c:v>
                </c:pt>
                <c:pt idx="42">
                  <c:v>2014-01</c:v>
                </c:pt>
                <c:pt idx="43">
                  <c:v>2014-02</c:v>
                </c:pt>
                <c:pt idx="44">
                  <c:v>2014-03</c:v>
                </c:pt>
                <c:pt idx="45">
                  <c:v>2014-04</c:v>
                </c:pt>
                <c:pt idx="46">
                  <c:v>2014-05</c:v>
                </c:pt>
                <c:pt idx="47">
                  <c:v>2014-06</c:v>
                </c:pt>
                <c:pt idx="48">
                  <c:v>2014-07</c:v>
                </c:pt>
                <c:pt idx="49">
                  <c:v>2014-08</c:v>
                </c:pt>
                <c:pt idx="50">
                  <c:v>2014-09</c:v>
                </c:pt>
                <c:pt idx="51">
                  <c:v>2014-10</c:v>
                </c:pt>
                <c:pt idx="52">
                  <c:v>2014-11</c:v>
                </c:pt>
                <c:pt idx="53">
                  <c:v>2014-12</c:v>
                </c:pt>
                <c:pt idx="54">
                  <c:v>2015-01</c:v>
                </c:pt>
                <c:pt idx="55">
                  <c:v>2015-02</c:v>
                </c:pt>
                <c:pt idx="56">
                  <c:v>2015-03</c:v>
                </c:pt>
                <c:pt idx="57">
                  <c:v>2015-04</c:v>
                </c:pt>
                <c:pt idx="58">
                  <c:v>2015-05</c:v>
                </c:pt>
                <c:pt idx="59">
                  <c:v>2015-06</c:v>
                </c:pt>
                <c:pt idx="60">
                  <c:v>2015-07</c:v>
                </c:pt>
                <c:pt idx="61">
                  <c:v>2015-08</c:v>
                </c:pt>
                <c:pt idx="62">
                  <c:v>2015-09</c:v>
                </c:pt>
                <c:pt idx="63">
                  <c:v>2015-10</c:v>
                </c:pt>
                <c:pt idx="64">
                  <c:v>2015-11</c:v>
                </c:pt>
                <c:pt idx="65">
                  <c:v>2015-12</c:v>
                </c:pt>
                <c:pt idx="66">
                  <c:v>2016-01</c:v>
                </c:pt>
                <c:pt idx="67">
                  <c:v>2016-02</c:v>
                </c:pt>
                <c:pt idx="68">
                  <c:v>2016-03</c:v>
                </c:pt>
                <c:pt idx="69">
                  <c:v>2016-04</c:v>
                </c:pt>
                <c:pt idx="70">
                  <c:v>2016-05</c:v>
                </c:pt>
                <c:pt idx="71">
                  <c:v>2016-06</c:v>
                </c:pt>
                <c:pt idx="72">
                  <c:v>2016-07</c:v>
                </c:pt>
                <c:pt idx="73">
                  <c:v>2016-08</c:v>
                </c:pt>
                <c:pt idx="74">
                  <c:v>2016-09</c:v>
                </c:pt>
                <c:pt idx="75">
                  <c:v>2016-10</c:v>
                </c:pt>
                <c:pt idx="76">
                  <c:v>2016-11</c:v>
                </c:pt>
                <c:pt idx="77">
                  <c:v>2016-12</c:v>
                </c:pt>
                <c:pt idx="78">
                  <c:v>2017-01</c:v>
                </c:pt>
                <c:pt idx="79">
                  <c:v>2017-02</c:v>
                </c:pt>
                <c:pt idx="80">
                  <c:v>2017-03</c:v>
                </c:pt>
                <c:pt idx="81">
                  <c:v>2017-04</c:v>
                </c:pt>
                <c:pt idx="82">
                  <c:v>2017-05</c:v>
                </c:pt>
                <c:pt idx="83">
                  <c:v>2017-06</c:v>
                </c:pt>
                <c:pt idx="84">
                  <c:v>2017-07</c:v>
                </c:pt>
                <c:pt idx="85">
                  <c:v>2017-08</c:v>
                </c:pt>
                <c:pt idx="86">
                  <c:v>2017-09</c:v>
                </c:pt>
                <c:pt idx="87">
                  <c:v>2017-10</c:v>
                </c:pt>
                <c:pt idx="88">
                  <c:v>2017-11</c:v>
                </c:pt>
                <c:pt idx="89">
                  <c:v>2017-12</c:v>
                </c:pt>
                <c:pt idx="90">
                  <c:v>2018-01</c:v>
                </c:pt>
                <c:pt idx="91">
                  <c:v>2018-02</c:v>
                </c:pt>
                <c:pt idx="92">
                  <c:v>2018-03</c:v>
                </c:pt>
                <c:pt idx="93">
                  <c:v>2018-04</c:v>
                </c:pt>
                <c:pt idx="94">
                  <c:v>2018-05</c:v>
                </c:pt>
                <c:pt idx="95">
                  <c:v>2018-06</c:v>
                </c:pt>
                <c:pt idx="96">
                  <c:v>2018-07</c:v>
                </c:pt>
                <c:pt idx="97">
                  <c:v>2018-08</c:v>
                </c:pt>
                <c:pt idx="98">
                  <c:v>2018-09</c:v>
                </c:pt>
                <c:pt idx="99">
                  <c:v>2018-10</c:v>
                </c:pt>
                <c:pt idx="100">
                  <c:v>2018-11</c:v>
                </c:pt>
                <c:pt idx="101">
                  <c:v>2018-12</c:v>
                </c:pt>
                <c:pt idx="102">
                  <c:v>2019-01</c:v>
                </c:pt>
                <c:pt idx="103">
                  <c:v>2019-02</c:v>
                </c:pt>
                <c:pt idx="104">
                  <c:v>2019-03</c:v>
                </c:pt>
                <c:pt idx="105">
                  <c:v>2019-04</c:v>
                </c:pt>
                <c:pt idx="106">
                  <c:v>2019-05</c:v>
                </c:pt>
                <c:pt idx="107">
                  <c:v>2019-06</c:v>
                </c:pt>
                <c:pt idx="108">
                  <c:v>2019-07</c:v>
                </c:pt>
                <c:pt idx="109">
                  <c:v>2019-08</c:v>
                </c:pt>
                <c:pt idx="110">
                  <c:v>2019-09</c:v>
                </c:pt>
                <c:pt idx="111">
                  <c:v>2019-10</c:v>
                </c:pt>
              </c:strCache>
            </c:strRef>
          </c:cat>
          <c:val>
            <c:numRef>
              <c:f>'Domestic sales  Buses_lag3'!$B$2:$B$113</c:f>
              <c:numCache>
                <c:formatCode>General</c:formatCode>
                <c:ptCount val="112"/>
                <c:pt idx="0">
                  <c:v>3523</c:v>
                </c:pt>
                <c:pt idx="1">
                  <c:v>3585</c:v>
                </c:pt>
                <c:pt idx="2">
                  <c:v>4620</c:v>
                </c:pt>
                <c:pt idx="3">
                  <c:v>3795</c:v>
                </c:pt>
                <c:pt idx="4">
                  <c:v>4939</c:v>
                </c:pt>
                <c:pt idx="5">
                  <c:v>4390</c:v>
                </c:pt>
                <c:pt idx="6">
                  <c:v>3666</c:v>
                </c:pt>
                <c:pt idx="7">
                  <c:v>3285</c:v>
                </c:pt>
                <c:pt idx="8">
                  <c:v>3647</c:v>
                </c:pt>
                <c:pt idx="9">
                  <c:v>3513</c:v>
                </c:pt>
                <c:pt idx="10">
                  <c:v>3586</c:v>
                </c:pt>
                <c:pt idx="11">
                  <c:v>5389</c:v>
                </c:pt>
                <c:pt idx="12">
                  <c:v>2804</c:v>
                </c:pt>
                <c:pt idx="13">
                  <c:v>3852</c:v>
                </c:pt>
                <c:pt idx="14">
                  <c:v>4316</c:v>
                </c:pt>
                <c:pt idx="15">
                  <c:v>4255</c:v>
                </c:pt>
                <c:pt idx="16">
                  <c:v>4002</c:v>
                </c:pt>
                <c:pt idx="17">
                  <c:v>3709</c:v>
                </c:pt>
                <c:pt idx="18">
                  <c:v>2830</c:v>
                </c:pt>
                <c:pt idx="19">
                  <c:v>2994</c:v>
                </c:pt>
                <c:pt idx="20">
                  <c:v>4982</c:v>
                </c:pt>
                <c:pt idx="21">
                  <c:v>4638</c:v>
                </c:pt>
                <c:pt idx="22">
                  <c:v>5160</c:v>
                </c:pt>
                <c:pt idx="23">
                  <c:v>6340</c:v>
                </c:pt>
                <c:pt idx="24">
                  <c:v>3747</c:v>
                </c:pt>
                <c:pt idx="25">
                  <c:v>4459</c:v>
                </c:pt>
                <c:pt idx="26">
                  <c:v>5391</c:v>
                </c:pt>
                <c:pt idx="27">
                  <c:v>4396</c:v>
                </c:pt>
                <c:pt idx="28">
                  <c:v>3944</c:v>
                </c:pt>
                <c:pt idx="29">
                  <c:v>3689</c:v>
                </c:pt>
                <c:pt idx="30">
                  <c:v>2812</c:v>
                </c:pt>
                <c:pt idx="31">
                  <c:v>2646</c:v>
                </c:pt>
                <c:pt idx="32">
                  <c:v>3054</c:v>
                </c:pt>
                <c:pt idx="33">
                  <c:v>2799</c:v>
                </c:pt>
                <c:pt idx="34">
                  <c:v>4109</c:v>
                </c:pt>
                <c:pt idx="35">
                  <c:v>5867</c:v>
                </c:pt>
                <c:pt idx="36">
                  <c:v>4015</c:v>
                </c:pt>
                <c:pt idx="37">
                  <c:v>4075</c:v>
                </c:pt>
                <c:pt idx="38">
                  <c:v>4483</c:v>
                </c:pt>
                <c:pt idx="39">
                  <c:v>4039</c:v>
                </c:pt>
                <c:pt idx="40">
                  <c:v>3613</c:v>
                </c:pt>
                <c:pt idx="41">
                  <c:v>2566</c:v>
                </c:pt>
                <c:pt idx="42">
                  <c:v>1967</c:v>
                </c:pt>
                <c:pt idx="43">
                  <c:v>1831</c:v>
                </c:pt>
                <c:pt idx="44">
                  <c:v>2276</c:v>
                </c:pt>
                <c:pt idx="45">
                  <c:v>2660</c:v>
                </c:pt>
                <c:pt idx="46">
                  <c:v>2801</c:v>
                </c:pt>
                <c:pt idx="47">
                  <c:v>4347</c:v>
                </c:pt>
                <c:pt idx="48">
                  <c:v>2877</c:v>
                </c:pt>
                <c:pt idx="49">
                  <c:v>3284</c:v>
                </c:pt>
                <c:pt idx="50">
                  <c:v>3725</c:v>
                </c:pt>
                <c:pt idx="51">
                  <c:v>2950</c:v>
                </c:pt>
                <c:pt idx="52">
                  <c:v>2681</c:v>
                </c:pt>
                <c:pt idx="53">
                  <c:v>2523</c:v>
                </c:pt>
                <c:pt idx="54">
                  <c:v>2039</c:v>
                </c:pt>
                <c:pt idx="55">
                  <c:v>1665</c:v>
                </c:pt>
                <c:pt idx="56">
                  <c:v>2941</c:v>
                </c:pt>
                <c:pt idx="57">
                  <c:v>3000</c:v>
                </c:pt>
                <c:pt idx="58">
                  <c:v>3401</c:v>
                </c:pt>
                <c:pt idx="59">
                  <c:v>5386</c:v>
                </c:pt>
                <c:pt idx="60">
                  <c:v>3291</c:v>
                </c:pt>
                <c:pt idx="61">
                  <c:v>4259</c:v>
                </c:pt>
                <c:pt idx="62">
                  <c:v>4194</c:v>
                </c:pt>
                <c:pt idx="63">
                  <c:v>4440</c:v>
                </c:pt>
                <c:pt idx="64">
                  <c:v>3039</c:v>
                </c:pt>
                <c:pt idx="65">
                  <c:v>3684</c:v>
                </c:pt>
                <c:pt idx="66">
                  <c:v>2398</c:v>
                </c:pt>
                <c:pt idx="67">
                  <c:v>2043</c:v>
                </c:pt>
                <c:pt idx="68">
                  <c:v>2937</c:v>
                </c:pt>
                <c:pt idx="69">
                  <c:v>3411</c:v>
                </c:pt>
                <c:pt idx="70">
                  <c:v>4340</c:v>
                </c:pt>
                <c:pt idx="71">
                  <c:v>5873</c:v>
                </c:pt>
                <c:pt idx="72">
                  <c:v>3551</c:v>
                </c:pt>
                <c:pt idx="73">
                  <c:v>4171</c:v>
                </c:pt>
                <c:pt idx="74">
                  <c:v>4251</c:v>
                </c:pt>
                <c:pt idx="75">
                  <c:v>3962</c:v>
                </c:pt>
                <c:pt idx="76">
                  <c:v>4100</c:v>
                </c:pt>
                <c:pt idx="77">
                  <c:v>3898</c:v>
                </c:pt>
                <c:pt idx="78">
                  <c:v>3185</c:v>
                </c:pt>
                <c:pt idx="79">
                  <c:v>2853</c:v>
                </c:pt>
                <c:pt idx="80">
                  <c:v>3561</c:v>
                </c:pt>
                <c:pt idx="81">
                  <c:v>3369</c:v>
                </c:pt>
                <c:pt idx="82">
                  <c:v>4121</c:v>
                </c:pt>
                <c:pt idx="83">
                  <c:v>6288</c:v>
                </c:pt>
                <c:pt idx="84">
                  <c:v>2408</c:v>
                </c:pt>
                <c:pt idx="85">
                  <c:v>3142</c:v>
                </c:pt>
                <c:pt idx="86">
                  <c:v>3071</c:v>
                </c:pt>
                <c:pt idx="87">
                  <c:v>3027</c:v>
                </c:pt>
                <c:pt idx="88">
                  <c:v>3099</c:v>
                </c:pt>
                <c:pt idx="89">
                  <c:v>2882</c:v>
                </c:pt>
                <c:pt idx="90">
                  <c:v>1899</c:v>
                </c:pt>
                <c:pt idx="91">
                  <c:v>2222</c:v>
                </c:pt>
                <c:pt idx="92">
                  <c:v>2881</c:v>
                </c:pt>
                <c:pt idx="93">
                  <c:v>3013</c:v>
                </c:pt>
                <c:pt idx="94">
                  <c:v>3406</c:v>
                </c:pt>
                <c:pt idx="95">
                  <c:v>4899</c:v>
                </c:pt>
                <c:pt idx="96">
                  <c:v>2825</c:v>
                </c:pt>
                <c:pt idx="97">
                  <c:v>3725</c:v>
                </c:pt>
                <c:pt idx="98">
                  <c:v>3955</c:v>
                </c:pt>
                <c:pt idx="99">
                  <c:v>3252</c:v>
                </c:pt>
                <c:pt idx="100">
                  <c:v>3019</c:v>
                </c:pt>
                <c:pt idx="101">
                  <c:v>2931</c:v>
                </c:pt>
                <c:pt idx="102">
                  <c:v>2350</c:v>
                </c:pt>
                <c:pt idx="103">
                  <c:v>2069</c:v>
                </c:pt>
                <c:pt idx="104">
                  <c:v>3064</c:v>
                </c:pt>
                <c:pt idx="105">
                  <c:v>3476</c:v>
                </c:pt>
                <c:pt idx="106">
                  <c:v>3464</c:v>
                </c:pt>
                <c:pt idx="107">
                  <c:v>5483</c:v>
                </c:pt>
                <c:pt idx="108">
                  <c:v>2876</c:v>
                </c:pt>
                <c:pt idx="109">
                  <c:v>3572</c:v>
                </c:pt>
                <c:pt idx="110">
                  <c:v>3913</c:v>
                </c:pt>
                <c:pt idx="111">
                  <c:v>3024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A7-45F4-A907-8AD4AB8916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48678848"/>
        <c:axId val="1617956832"/>
      </c:lineChart>
      <c:catAx>
        <c:axId val="1548678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7956832"/>
        <c:crosses val="autoZero"/>
        <c:auto val="1"/>
        <c:lblAlgn val="ctr"/>
        <c:lblOffset val="100"/>
        <c:noMultiLvlLbl val="0"/>
      </c:catAx>
      <c:valAx>
        <c:axId val="16179568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8678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7C9B7F-A743-1F47-9DD0-974A5403A8FA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C4582C2-A8B2-C647-A4DF-43A909EE785D}">
      <dgm:prSet phldrT="[Text]" custT="1"/>
      <dgm:spPr/>
      <dgm:t>
        <a:bodyPr/>
        <a:lstStyle/>
        <a:p>
          <a:r>
            <a:rPr lang="en-GB" sz="1000" dirty="0"/>
            <a:t>Experiments</a:t>
          </a:r>
        </a:p>
      </dgm:t>
    </dgm:pt>
    <dgm:pt modelId="{56A95AB5-F0F6-B846-806E-2A5ABBC9421B}" type="parTrans" cxnId="{71A70D7B-5B9E-0E4A-B427-3FF29657691E}">
      <dgm:prSet/>
      <dgm:spPr/>
      <dgm:t>
        <a:bodyPr/>
        <a:lstStyle/>
        <a:p>
          <a:endParaRPr lang="en-GB" sz="1000"/>
        </a:p>
      </dgm:t>
    </dgm:pt>
    <dgm:pt modelId="{AEEDB87B-AEBB-7D46-B277-43F3A29B7190}" type="sibTrans" cxnId="{71A70D7B-5B9E-0E4A-B427-3FF29657691E}">
      <dgm:prSet/>
      <dgm:spPr/>
      <dgm:t>
        <a:bodyPr/>
        <a:lstStyle/>
        <a:p>
          <a:endParaRPr lang="en-GB" sz="1000"/>
        </a:p>
      </dgm:t>
    </dgm:pt>
    <dgm:pt modelId="{8B97A85C-A3B4-3D4F-9DF7-36F37F28B714}">
      <dgm:prSet phldrT="[Text]" custT="1"/>
      <dgm:spPr/>
      <dgm:t>
        <a:bodyPr/>
        <a:lstStyle/>
        <a:p>
          <a:r>
            <a:rPr lang="en-GB" sz="1000" dirty="0"/>
            <a:t>Data</a:t>
          </a:r>
        </a:p>
      </dgm:t>
    </dgm:pt>
    <dgm:pt modelId="{EF9991DD-79D6-704C-BB99-D966924F55E7}" type="parTrans" cxnId="{FE79835B-456E-9140-82C0-8DF98A0B9BB1}">
      <dgm:prSet/>
      <dgm:spPr/>
      <dgm:t>
        <a:bodyPr/>
        <a:lstStyle/>
        <a:p>
          <a:endParaRPr lang="en-GB" sz="1000"/>
        </a:p>
      </dgm:t>
    </dgm:pt>
    <dgm:pt modelId="{ED25F5A0-D8A8-DE4A-B9B3-E67A435C2A92}" type="sibTrans" cxnId="{FE79835B-456E-9140-82C0-8DF98A0B9BB1}">
      <dgm:prSet/>
      <dgm:spPr/>
      <dgm:t>
        <a:bodyPr/>
        <a:lstStyle/>
        <a:p>
          <a:endParaRPr lang="en-GB" sz="1000"/>
        </a:p>
      </dgm:t>
    </dgm:pt>
    <dgm:pt modelId="{570126DC-73E6-7545-BD52-F19E83F0B3EC}">
      <dgm:prSet phldrT="[Text]" custT="1"/>
      <dgm:spPr/>
      <dgm:t>
        <a:bodyPr/>
        <a:lstStyle/>
        <a:p>
          <a:r>
            <a:rPr lang="en-GB" sz="1000" dirty="0"/>
            <a:t>Raw Variables</a:t>
          </a:r>
        </a:p>
      </dgm:t>
    </dgm:pt>
    <dgm:pt modelId="{ACC02AC4-EDCB-1C4E-A926-B5FA2AA45EA8}" type="parTrans" cxnId="{709264A2-F864-DA48-812B-49344B40B629}">
      <dgm:prSet/>
      <dgm:spPr/>
      <dgm:t>
        <a:bodyPr/>
        <a:lstStyle/>
        <a:p>
          <a:endParaRPr lang="en-GB" sz="1000"/>
        </a:p>
      </dgm:t>
    </dgm:pt>
    <dgm:pt modelId="{0B7D14F0-9196-5E4E-B60E-D811C9493D20}" type="sibTrans" cxnId="{709264A2-F864-DA48-812B-49344B40B629}">
      <dgm:prSet/>
      <dgm:spPr/>
      <dgm:t>
        <a:bodyPr/>
        <a:lstStyle/>
        <a:p>
          <a:endParaRPr lang="en-GB" sz="1000"/>
        </a:p>
      </dgm:t>
    </dgm:pt>
    <dgm:pt modelId="{73057B4A-8C39-BE46-8CF5-98C9C84F36E0}">
      <dgm:prSet phldrT="[Text]" custT="1"/>
      <dgm:spPr/>
      <dgm:t>
        <a:bodyPr/>
        <a:lstStyle/>
        <a:p>
          <a:r>
            <a:rPr lang="en-GB" sz="1000" dirty="0"/>
            <a:t>Techniques</a:t>
          </a:r>
        </a:p>
      </dgm:t>
    </dgm:pt>
    <dgm:pt modelId="{198E4B2C-32DC-664B-AE3A-EB49766B2712}" type="parTrans" cxnId="{76263131-4743-604E-BE36-76A36F7AE118}">
      <dgm:prSet/>
      <dgm:spPr/>
      <dgm:t>
        <a:bodyPr/>
        <a:lstStyle/>
        <a:p>
          <a:endParaRPr lang="en-GB" sz="1000"/>
        </a:p>
      </dgm:t>
    </dgm:pt>
    <dgm:pt modelId="{F85290DD-8649-8344-A378-6141803209FF}" type="sibTrans" cxnId="{76263131-4743-604E-BE36-76A36F7AE118}">
      <dgm:prSet/>
      <dgm:spPr/>
      <dgm:t>
        <a:bodyPr/>
        <a:lstStyle/>
        <a:p>
          <a:endParaRPr lang="en-GB" sz="1000"/>
        </a:p>
      </dgm:t>
    </dgm:pt>
    <dgm:pt modelId="{4A0DD345-86AE-154B-B2EF-314335F0A5E7}">
      <dgm:prSet phldrT="[Text]" custT="1"/>
      <dgm:spPr/>
      <dgm:t>
        <a:bodyPr/>
        <a:lstStyle/>
        <a:p>
          <a:r>
            <a:rPr lang="en-GB" sz="1000" dirty="0"/>
            <a:t>Probabilistic</a:t>
          </a:r>
        </a:p>
      </dgm:t>
    </dgm:pt>
    <dgm:pt modelId="{5D846C3E-C7A5-F542-8221-FFBC46866EE7}" type="parTrans" cxnId="{54A2241A-B232-1F42-9063-328E242FA6A0}">
      <dgm:prSet/>
      <dgm:spPr/>
      <dgm:t>
        <a:bodyPr/>
        <a:lstStyle/>
        <a:p>
          <a:endParaRPr lang="en-GB" sz="1000"/>
        </a:p>
      </dgm:t>
    </dgm:pt>
    <dgm:pt modelId="{1EFDE65D-EC8A-3749-A3D8-F5AFCE1AC772}" type="sibTrans" cxnId="{54A2241A-B232-1F42-9063-328E242FA6A0}">
      <dgm:prSet/>
      <dgm:spPr/>
      <dgm:t>
        <a:bodyPr/>
        <a:lstStyle/>
        <a:p>
          <a:endParaRPr lang="en-GB" sz="1000"/>
        </a:p>
      </dgm:t>
    </dgm:pt>
    <dgm:pt modelId="{70379902-49B6-FE42-8C99-666152BFB2F3}">
      <dgm:prSet phldrT="[Text]" custT="1"/>
      <dgm:spPr/>
      <dgm:t>
        <a:bodyPr/>
        <a:lstStyle/>
        <a:p>
          <a:r>
            <a:rPr lang="en-GB" sz="1000" dirty="0"/>
            <a:t>Deterministic</a:t>
          </a:r>
        </a:p>
      </dgm:t>
    </dgm:pt>
    <dgm:pt modelId="{F3749E90-63B5-514B-8221-DF1B20B312EA}" type="parTrans" cxnId="{E854F152-EBD0-7340-98F2-5790EAD4BBEE}">
      <dgm:prSet/>
      <dgm:spPr/>
      <dgm:t>
        <a:bodyPr/>
        <a:lstStyle/>
        <a:p>
          <a:endParaRPr lang="en-GB" sz="1000"/>
        </a:p>
      </dgm:t>
    </dgm:pt>
    <dgm:pt modelId="{C7BC1D71-BFED-C54C-8C7F-BDC6A896CD6C}" type="sibTrans" cxnId="{E854F152-EBD0-7340-98F2-5790EAD4BBEE}">
      <dgm:prSet/>
      <dgm:spPr/>
      <dgm:t>
        <a:bodyPr/>
        <a:lstStyle/>
        <a:p>
          <a:endParaRPr lang="en-GB" sz="1000"/>
        </a:p>
      </dgm:t>
    </dgm:pt>
    <dgm:pt modelId="{7774D4C2-A442-9E4C-9BEC-211B87D64538}">
      <dgm:prSet phldrT="[Text]" custT="1"/>
      <dgm:spPr/>
      <dgm:t>
        <a:bodyPr/>
        <a:lstStyle/>
        <a:p>
          <a:r>
            <a:rPr lang="en-GB" sz="1000" dirty="0"/>
            <a:t>Simple Regression</a:t>
          </a:r>
        </a:p>
      </dgm:t>
    </dgm:pt>
    <dgm:pt modelId="{37486222-B4FE-D54D-B4B5-E26EF03570E8}" type="parTrans" cxnId="{2AF55A9D-D3AD-874C-B87C-887BBFF367B2}">
      <dgm:prSet/>
      <dgm:spPr/>
      <dgm:t>
        <a:bodyPr/>
        <a:lstStyle/>
        <a:p>
          <a:endParaRPr lang="en-GB" sz="1000"/>
        </a:p>
      </dgm:t>
    </dgm:pt>
    <dgm:pt modelId="{A7C26CFA-3D54-384E-81B9-D5690DAA0095}" type="sibTrans" cxnId="{2AF55A9D-D3AD-874C-B87C-887BBFF367B2}">
      <dgm:prSet/>
      <dgm:spPr/>
      <dgm:t>
        <a:bodyPr/>
        <a:lstStyle/>
        <a:p>
          <a:endParaRPr lang="en-GB" sz="1000"/>
        </a:p>
      </dgm:t>
    </dgm:pt>
    <dgm:pt modelId="{21064BF2-6351-CF41-96C0-D9A9DFE60CE0}">
      <dgm:prSet phldrT="[Text]" custT="1"/>
      <dgm:spPr/>
      <dgm:t>
        <a:bodyPr/>
        <a:lstStyle/>
        <a:p>
          <a:r>
            <a:rPr lang="en-US" sz="1000" dirty="0"/>
            <a:t>Random Forest</a:t>
          </a:r>
          <a:endParaRPr lang="en-GB" sz="1000" dirty="0"/>
        </a:p>
      </dgm:t>
    </dgm:pt>
    <dgm:pt modelId="{FD18F989-D6D9-9244-B112-6FA6CF66F1EF}" type="parTrans" cxnId="{3581D345-42E4-4447-B2F7-36FB463A0AB9}">
      <dgm:prSet/>
      <dgm:spPr/>
      <dgm:t>
        <a:bodyPr/>
        <a:lstStyle/>
        <a:p>
          <a:endParaRPr lang="en-GB" sz="1000"/>
        </a:p>
      </dgm:t>
    </dgm:pt>
    <dgm:pt modelId="{2FE5C269-34A9-0C41-9F0A-FF663AD9DDED}" type="sibTrans" cxnId="{3581D345-42E4-4447-B2F7-36FB463A0AB9}">
      <dgm:prSet/>
      <dgm:spPr/>
      <dgm:t>
        <a:bodyPr/>
        <a:lstStyle/>
        <a:p>
          <a:endParaRPr lang="en-GB" sz="1000"/>
        </a:p>
      </dgm:t>
    </dgm:pt>
    <dgm:pt modelId="{39BCE71A-B864-264D-A168-F901C765480B}">
      <dgm:prSet phldrT="[Text]" custT="1"/>
      <dgm:spPr/>
      <dgm:t>
        <a:bodyPr/>
        <a:lstStyle/>
        <a:p>
          <a:r>
            <a:rPr lang="en-GB" sz="1000" dirty="0"/>
            <a:t>All other Features</a:t>
          </a:r>
        </a:p>
      </dgm:t>
    </dgm:pt>
    <dgm:pt modelId="{4E66F0ED-5653-704B-A75C-CCFF74D6C33E}" type="parTrans" cxnId="{7328104D-65C5-A44B-961F-8DF55E5CFBED}">
      <dgm:prSet/>
      <dgm:spPr/>
      <dgm:t>
        <a:bodyPr/>
        <a:lstStyle/>
        <a:p>
          <a:endParaRPr lang="en-GB" sz="1000"/>
        </a:p>
      </dgm:t>
    </dgm:pt>
    <dgm:pt modelId="{A6884CD5-6C34-4544-BF96-C8FFE3E8ACC3}" type="sibTrans" cxnId="{7328104D-65C5-A44B-961F-8DF55E5CFBED}">
      <dgm:prSet/>
      <dgm:spPr/>
      <dgm:t>
        <a:bodyPr/>
        <a:lstStyle/>
        <a:p>
          <a:endParaRPr lang="en-GB" sz="1000"/>
        </a:p>
      </dgm:t>
    </dgm:pt>
    <dgm:pt modelId="{112323C3-915B-B947-93A3-AEB12145C48A}">
      <dgm:prSet phldrT="[Text]" custT="1"/>
      <dgm:spPr/>
      <dgm:t>
        <a:bodyPr/>
        <a:lstStyle/>
        <a:p>
          <a:r>
            <a:rPr lang="en-GB" sz="1000" dirty="0"/>
            <a:t>Transformation</a:t>
          </a:r>
        </a:p>
      </dgm:t>
    </dgm:pt>
    <dgm:pt modelId="{8F69A3BD-46BF-5E46-8482-EA9780D88FEA}" type="parTrans" cxnId="{3E075208-D550-DE4C-99A4-F2399F874498}">
      <dgm:prSet/>
      <dgm:spPr/>
      <dgm:t>
        <a:bodyPr/>
        <a:lstStyle/>
        <a:p>
          <a:endParaRPr lang="en-GB" sz="1000"/>
        </a:p>
      </dgm:t>
    </dgm:pt>
    <dgm:pt modelId="{07B1F0F4-B0EF-DC4C-8C95-C225F3924FC1}" type="sibTrans" cxnId="{3E075208-D550-DE4C-99A4-F2399F874498}">
      <dgm:prSet/>
      <dgm:spPr/>
      <dgm:t>
        <a:bodyPr/>
        <a:lstStyle/>
        <a:p>
          <a:endParaRPr lang="en-GB" sz="1000"/>
        </a:p>
      </dgm:t>
    </dgm:pt>
    <dgm:pt modelId="{5F83115C-4C7B-3C41-8931-C7C7FD4D7F7F}">
      <dgm:prSet phldrT="[Text]" custT="1"/>
      <dgm:spPr/>
      <dgm:t>
        <a:bodyPr/>
        <a:lstStyle/>
        <a:p>
          <a:r>
            <a:rPr lang="en-GB" sz="1000" dirty="0"/>
            <a:t>Linear</a:t>
          </a:r>
        </a:p>
      </dgm:t>
    </dgm:pt>
    <dgm:pt modelId="{15A1B495-0E1F-094A-8C5B-C5FE440F0E53}" type="parTrans" cxnId="{EE5624EF-0F93-9B40-9D0B-185CCCC39765}">
      <dgm:prSet/>
      <dgm:spPr/>
      <dgm:t>
        <a:bodyPr/>
        <a:lstStyle/>
        <a:p>
          <a:endParaRPr lang="en-GB" sz="1000"/>
        </a:p>
      </dgm:t>
    </dgm:pt>
    <dgm:pt modelId="{A95C15DF-0050-9046-BDC1-ABE15875E0F4}" type="sibTrans" cxnId="{EE5624EF-0F93-9B40-9D0B-185CCCC39765}">
      <dgm:prSet/>
      <dgm:spPr/>
      <dgm:t>
        <a:bodyPr/>
        <a:lstStyle/>
        <a:p>
          <a:endParaRPr lang="en-GB" sz="1000"/>
        </a:p>
      </dgm:t>
    </dgm:pt>
    <dgm:pt modelId="{47E4B280-C234-164B-8255-38C978FEF8F4}">
      <dgm:prSet phldrT="[Text]" custT="1"/>
      <dgm:spPr/>
      <dgm:t>
        <a:bodyPr/>
        <a:lstStyle/>
        <a:p>
          <a:r>
            <a:rPr lang="en-GB" sz="1000" dirty="0"/>
            <a:t>Non-Linear</a:t>
          </a:r>
        </a:p>
      </dgm:t>
    </dgm:pt>
    <dgm:pt modelId="{AD0AC550-4E5E-164A-B04E-7D5E760DEF81}" type="parTrans" cxnId="{1352DE35-565A-E845-B3F8-61ECE4AE47F3}">
      <dgm:prSet/>
      <dgm:spPr/>
      <dgm:t>
        <a:bodyPr/>
        <a:lstStyle/>
        <a:p>
          <a:endParaRPr lang="en-GB" sz="1000"/>
        </a:p>
      </dgm:t>
    </dgm:pt>
    <dgm:pt modelId="{02CAE07E-E68D-6946-A213-34E28961665E}" type="sibTrans" cxnId="{1352DE35-565A-E845-B3F8-61ECE4AE47F3}">
      <dgm:prSet/>
      <dgm:spPr/>
      <dgm:t>
        <a:bodyPr/>
        <a:lstStyle/>
        <a:p>
          <a:endParaRPr lang="en-GB" sz="1000"/>
        </a:p>
      </dgm:t>
    </dgm:pt>
    <dgm:pt modelId="{7C1646F9-CFA8-794F-ACD4-06D02044ECE0}">
      <dgm:prSet phldrT="[Text]" custT="1"/>
      <dgm:spPr/>
      <dgm:t>
        <a:bodyPr/>
        <a:lstStyle/>
        <a:p>
          <a:r>
            <a:rPr lang="en-GB" sz="1000" dirty="0"/>
            <a:t>Derived Variables</a:t>
          </a:r>
        </a:p>
      </dgm:t>
    </dgm:pt>
    <dgm:pt modelId="{6EFD2F28-C6CB-EE4D-8092-7757DCB72C47}" type="parTrans" cxnId="{C2E51AA2-48AB-A84B-8C60-E6598006CFD4}">
      <dgm:prSet/>
      <dgm:spPr/>
      <dgm:t>
        <a:bodyPr/>
        <a:lstStyle/>
        <a:p>
          <a:endParaRPr lang="en-GB" sz="1000"/>
        </a:p>
      </dgm:t>
    </dgm:pt>
    <dgm:pt modelId="{8D941181-3BE2-6649-A81F-73D50D7460E0}" type="sibTrans" cxnId="{C2E51AA2-48AB-A84B-8C60-E6598006CFD4}">
      <dgm:prSet/>
      <dgm:spPr/>
      <dgm:t>
        <a:bodyPr/>
        <a:lstStyle/>
        <a:p>
          <a:endParaRPr lang="en-GB" sz="1000"/>
        </a:p>
      </dgm:t>
    </dgm:pt>
    <dgm:pt modelId="{80150C27-9F62-934B-84C9-B7E5A6215388}">
      <dgm:prSet phldrT="[Text]" custT="1"/>
      <dgm:spPr/>
      <dgm:t>
        <a:bodyPr/>
        <a:lstStyle/>
        <a:p>
          <a:r>
            <a:rPr lang="en-GB" sz="1000" dirty="0"/>
            <a:t>Formula Based Derived Variables </a:t>
          </a:r>
        </a:p>
      </dgm:t>
    </dgm:pt>
    <dgm:pt modelId="{AEED719B-33B8-7442-BD8D-EFDE42087C8E}" type="parTrans" cxnId="{FE850751-6EF1-AA40-9973-15AF505613F0}">
      <dgm:prSet/>
      <dgm:spPr/>
      <dgm:t>
        <a:bodyPr/>
        <a:lstStyle/>
        <a:p>
          <a:endParaRPr lang="en-GB" sz="1000"/>
        </a:p>
      </dgm:t>
    </dgm:pt>
    <dgm:pt modelId="{5F78A41D-102D-5740-9453-0F31E566C17A}" type="sibTrans" cxnId="{FE850751-6EF1-AA40-9973-15AF505613F0}">
      <dgm:prSet/>
      <dgm:spPr/>
      <dgm:t>
        <a:bodyPr/>
        <a:lstStyle/>
        <a:p>
          <a:endParaRPr lang="en-GB" sz="1000"/>
        </a:p>
      </dgm:t>
    </dgm:pt>
    <dgm:pt modelId="{33569DCD-E17B-7E42-A03C-135010881FD4}">
      <dgm:prSet phldrT="[Text]" custT="1"/>
      <dgm:spPr/>
      <dgm:t>
        <a:bodyPr/>
        <a:lstStyle/>
        <a:p>
          <a:r>
            <a:rPr lang="en-GB" sz="1000" dirty="0"/>
            <a:t>Lead variables</a:t>
          </a:r>
        </a:p>
      </dgm:t>
    </dgm:pt>
    <dgm:pt modelId="{68AB010E-F0F7-F14A-8F44-BB836CEDD706}" type="parTrans" cxnId="{6D52850F-EEEE-9E4C-8CC1-8C2A282D118F}">
      <dgm:prSet/>
      <dgm:spPr/>
      <dgm:t>
        <a:bodyPr/>
        <a:lstStyle/>
        <a:p>
          <a:endParaRPr lang="en-GB" sz="1000"/>
        </a:p>
      </dgm:t>
    </dgm:pt>
    <dgm:pt modelId="{D360474B-ABC3-E34B-B608-389BAC209363}" type="sibTrans" cxnId="{6D52850F-EEEE-9E4C-8CC1-8C2A282D118F}">
      <dgm:prSet/>
      <dgm:spPr/>
      <dgm:t>
        <a:bodyPr/>
        <a:lstStyle/>
        <a:p>
          <a:endParaRPr lang="en-GB" sz="1000"/>
        </a:p>
      </dgm:t>
    </dgm:pt>
    <dgm:pt modelId="{6B5652F7-E682-48C7-B364-EE0E0CB15E99}">
      <dgm:prSet custT="1"/>
      <dgm:spPr/>
      <dgm:t>
        <a:bodyPr/>
        <a:lstStyle/>
        <a:p>
          <a:r>
            <a:rPr lang="en-US" sz="1000" dirty="0"/>
            <a:t>Ridge</a:t>
          </a:r>
        </a:p>
      </dgm:t>
    </dgm:pt>
    <dgm:pt modelId="{3625E0E1-4319-4F5C-92D8-06B3F8753528}" type="parTrans" cxnId="{B7051A93-6C32-4893-8D87-12825CD070F3}">
      <dgm:prSet/>
      <dgm:spPr/>
      <dgm:t>
        <a:bodyPr/>
        <a:lstStyle/>
        <a:p>
          <a:endParaRPr lang="en-US" sz="1000"/>
        </a:p>
      </dgm:t>
    </dgm:pt>
    <dgm:pt modelId="{7FEFB6CC-BA9B-4D70-9A24-5003FFBFD9E9}" type="sibTrans" cxnId="{B7051A93-6C32-4893-8D87-12825CD070F3}">
      <dgm:prSet/>
      <dgm:spPr/>
      <dgm:t>
        <a:bodyPr/>
        <a:lstStyle/>
        <a:p>
          <a:endParaRPr lang="en-US" sz="1000"/>
        </a:p>
      </dgm:t>
    </dgm:pt>
    <dgm:pt modelId="{53D4C6A2-028A-4CE0-B74F-C07547B7232E}">
      <dgm:prSet custT="1"/>
      <dgm:spPr/>
      <dgm:t>
        <a:bodyPr/>
        <a:lstStyle/>
        <a:p>
          <a:r>
            <a:rPr lang="en-US" sz="1000" dirty="0"/>
            <a:t>Lasso</a:t>
          </a:r>
        </a:p>
      </dgm:t>
    </dgm:pt>
    <dgm:pt modelId="{FDAE5FD5-8E40-47AB-8F5A-CBC0F7AB619C}" type="parTrans" cxnId="{449440B0-42FB-4C2F-8721-2D63EC6FCA5B}">
      <dgm:prSet/>
      <dgm:spPr/>
      <dgm:t>
        <a:bodyPr/>
        <a:lstStyle/>
        <a:p>
          <a:endParaRPr lang="en-US" sz="1000"/>
        </a:p>
      </dgm:t>
    </dgm:pt>
    <dgm:pt modelId="{6BB7563A-EAC1-4D15-BB01-36248D09CE1C}" type="sibTrans" cxnId="{449440B0-42FB-4C2F-8721-2D63EC6FCA5B}">
      <dgm:prSet/>
      <dgm:spPr/>
      <dgm:t>
        <a:bodyPr/>
        <a:lstStyle/>
        <a:p>
          <a:endParaRPr lang="en-US" sz="1000"/>
        </a:p>
      </dgm:t>
    </dgm:pt>
    <dgm:pt modelId="{EB6854CE-0EE2-4433-9E06-92F2C0973814}">
      <dgm:prSet custT="1"/>
      <dgm:spPr/>
      <dgm:t>
        <a:bodyPr/>
        <a:lstStyle/>
        <a:p>
          <a:r>
            <a:rPr lang="en-US" sz="1000" dirty="0"/>
            <a:t>Elastic Net</a:t>
          </a:r>
        </a:p>
      </dgm:t>
    </dgm:pt>
    <dgm:pt modelId="{7BC618B1-AFBB-4FA5-9AEA-0CC12E91F844}" type="parTrans" cxnId="{A707F9F3-2ADE-4296-B705-D14570739AD7}">
      <dgm:prSet/>
      <dgm:spPr/>
      <dgm:t>
        <a:bodyPr/>
        <a:lstStyle/>
        <a:p>
          <a:endParaRPr lang="en-US" sz="1000"/>
        </a:p>
      </dgm:t>
    </dgm:pt>
    <dgm:pt modelId="{22766159-0FDB-4EBE-BC55-1751CF0F80E0}" type="sibTrans" cxnId="{A707F9F3-2ADE-4296-B705-D14570739AD7}">
      <dgm:prSet/>
      <dgm:spPr/>
      <dgm:t>
        <a:bodyPr/>
        <a:lstStyle/>
        <a:p>
          <a:endParaRPr lang="en-US" sz="1000"/>
        </a:p>
      </dgm:t>
    </dgm:pt>
    <dgm:pt modelId="{2AD45B76-3253-41A6-AFC1-4EBACECB3A0C}">
      <dgm:prSet custT="1"/>
      <dgm:spPr/>
      <dgm:t>
        <a:bodyPr/>
        <a:lstStyle/>
        <a:p>
          <a:r>
            <a:rPr lang="en-GB" sz="1050" dirty="0"/>
            <a:t>Secondary Research</a:t>
          </a:r>
          <a:endParaRPr lang="en-US" sz="1050" dirty="0"/>
        </a:p>
      </dgm:t>
    </dgm:pt>
    <dgm:pt modelId="{C8697344-8542-4020-81EC-1362AD11547C}" type="parTrans" cxnId="{0B7EE9F8-A9AB-40A3-BDF2-BDA768B736BD}">
      <dgm:prSet/>
      <dgm:spPr/>
      <dgm:t>
        <a:bodyPr/>
        <a:lstStyle/>
        <a:p>
          <a:endParaRPr lang="en-US"/>
        </a:p>
      </dgm:t>
    </dgm:pt>
    <dgm:pt modelId="{4F38B84B-486E-4A0C-9C14-5B264DE4C329}" type="sibTrans" cxnId="{0B7EE9F8-A9AB-40A3-BDF2-BDA768B736BD}">
      <dgm:prSet/>
      <dgm:spPr/>
      <dgm:t>
        <a:bodyPr/>
        <a:lstStyle/>
        <a:p>
          <a:endParaRPr lang="en-US"/>
        </a:p>
      </dgm:t>
    </dgm:pt>
    <dgm:pt modelId="{96767184-4768-F245-8311-CE1C4E8721C1}" type="pres">
      <dgm:prSet presAssocID="{A47C9B7F-A743-1F47-9DD0-974A5403A8F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6B5876D-7D92-8144-B569-A4E2B45F02DC}" type="pres">
      <dgm:prSet presAssocID="{BC4582C2-A8B2-C647-A4DF-43A909EE785D}" presName="hierRoot1" presStyleCnt="0"/>
      <dgm:spPr/>
    </dgm:pt>
    <dgm:pt modelId="{94C4A8E5-A720-8B43-B461-6F7C0322499F}" type="pres">
      <dgm:prSet presAssocID="{BC4582C2-A8B2-C647-A4DF-43A909EE785D}" presName="composite" presStyleCnt="0"/>
      <dgm:spPr/>
    </dgm:pt>
    <dgm:pt modelId="{3219C7C9-CB43-FB43-9927-490E3AC4967C}" type="pres">
      <dgm:prSet presAssocID="{BC4582C2-A8B2-C647-A4DF-43A909EE785D}" presName="background" presStyleLbl="node0" presStyleIdx="0" presStyleCnt="1"/>
      <dgm:spPr/>
    </dgm:pt>
    <dgm:pt modelId="{4F403754-C20D-E347-9494-41D53CC29EB6}" type="pres">
      <dgm:prSet presAssocID="{BC4582C2-A8B2-C647-A4DF-43A909EE785D}" presName="text" presStyleLbl="fgAcc0" presStyleIdx="0" presStyleCnt="1" custScaleX="144017">
        <dgm:presLayoutVars>
          <dgm:chPref val="3"/>
        </dgm:presLayoutVars>
      </dgm:prSet>
      <dgm:spPr/>
    </dgm:pt>
    <dgm:pt modelId="{8B8FBB03-4F83-3144-B329-EB6D69928CE8}" type="pres">
      <dgm:prSet presAssocID="{BC4582C2-A8B2-C647-A4DF-43A909EE785D}" presName="hierChild2" presStyleCnt="0"/>
      <dgm:spPr/>
    </dgm:pt>
    <dgm:pt modelId="{D2BC77F5-5872-0A4E-AED4-56D93BA37850}" type="pres">
      <dgm:prSet presAssocID="{EF9991DD-79D6-704C-BB99-D966924F55E7}" presName="Name10" presStyleLbl="parChTrans1D2" presStyleIdx="0" presStyleCnt="2"/>
      <dgm:spPr/>
    </dgm:pt>
    <dgm:pt modelId="{D1A1AE3A-CD95-9246-A98D-DCF1597A2E28}" type="pres">
      <dgm:prSet presAssocID="{8B97A85C-A3B4-3D4F-9DF7-36F37F28B714}" presName="hierRoot2" presStyleCnt="0"/>
      <dgm:spPr/>
    </dgm:pt>
    <dgm:pt modelId="{6E036902-EB7C-334E-BB16-558D52D66459}" type="pres">
      <dgm:prSet presAssocID="{8B97A85C-A3B4-3D4F-9DF7-36F37F28B714}" presName="composite2" presStyleCnt="0"/>
      <dgm:spPr/>
    </dgm:pt>
    <dgm:pt modelId="{9FB96229-BF28-2D49-A225-6E337069ACDA}" type="pres">
      <dgm:prSet presAssocID="{8B97A85C-A3B4-3D4F-9DF7-36F37F28B714}" presName="background2" presStyleLbl="node2" presStyleIdx="0" presStyleCnt="2"/>
      <dgm:spPr/>
    </dgm:pt>
    <dgm:pt modelId="{3DAD8BCA-520B-9A42-A5D4-F51837E26B6E}" type="pres">
      <dgm:prSet presAssocID="{8B97A85C-A3B4-3D4F-9DF7-36F37F28B714}" presName="text2" presStyleLbl="fgAcc2" presStyleIdx="0" presStyleCnt="2">
        <dgm:presLayoutVars>
          <dgm:chPref val="3"/>
        </dgm:presLayoutVars>
      </dgm:prSet>
      <dgm:spPr/>
    </dgm:pt>
    <dgm:pt modelId="{1455DFB8-3751-904A-BFCC-0990496F6645}" type="pres">
      <dgm:prSet presAssocID="{8B97A85C-A3B4-3D4F-9DF7-36F37F28B714}" presName="hierChild3" presStyleCnt="0"/>
      <dgm:spPr/>
    </dgm:pt>
    <dgm:pt modelId="{D6B36A7C-D18C-BF45-9B39-2DB5DDAA1109}" type="pres">
      <dgm:prSet presAssocID="{ACC02AC4-EDCB-1C4E-A926-B5FA2AA45EA8}" presName="Name17" presStyleLbl="parChTrans1D3" presStyleIdx="0" presStyleCnt="5"/>
      <dgm:spPr/>
    </dgm:pt>
    <dgm:pt modelId="{03CE3DA9-5725-ED44-813F-8345E2E59AEB}" type="pres">
      <dgm:prSet presAssocID="{570126DC-73E6-7545-BD52-F19E83F0B3EC}" presName="hierRoot3" presStyleCnt="0"/>
      <dgm:spPr/>
    </dgm:pt>
    <dgm:pt modelId="{37022E31-5A49-5F49-B5DD-0260EBB3EEDF}" type="pres">
      <dgm:prSet presAssocID="{570126DC-73E6-7545-BD52-F19E83F0B3EC}" presName="composite3" presStyleCnt="0"/>
      <dgm:spPr/>
    </dgm:pt>
    <dgm:pt modelId="{7EE1B033-720C-7C49-B7C1-68C8DE6F083C}" type="pres">
      <dgm:prSet presAssocID="{570126DC-73E6-7545-BD52-F19E83F0B3EC}" presName="background3" presStyleLbl="node3" presStyleIdx="0" presStyleCnt="5"/>
      <dgm:spPr/>
    </dgm:pt>
    <dgm:pt modelId="{7A4E2FC1-5EA0-BC41-A220-83C4E95ACB11}" type="pres">
      <dgm:prSet presAssocID="{570126DC-73E6-7545-BD52-F19E83F0B3EC}" presName="text3" presStyleLbl="fgAcc3" presStyleIdx="0" presStyleCnt="5">
        <dgm:presLayoutVars>
          <dgm:chPref val="3"/>
        </dgm:presLayoutVars>
      </dgm:prSet>
      <dgm:spPr/>
    </dgm:pt>
    <dgm:pt modelId="{0327E9E3-869F-1C41-96DC-4562CFA845E4}" type="pres">
      <dgm:prSet presAssocID="{570126DC-73E6-7545-BD52-F19E83F0B3EC}" presName="hierChild4" presStyleCnt="0"/>
      <dgm:spPr/>
    </dgm:pt>
    <dgm:pt modelId="{6F195008-FA9D-A34B-A5FB-A5784409286B}" type="pres">
      <dgm:prSet presAssocID="{4E66F0ED-5653-704B-A75C-CCFF74D6C33E}" presName="Name23" presStyleLbl="parChTrans1D4" presStyleIdx="0" presStyleCnt="11"/>
      <dgm:spPr/>
    </dgm:pt>
    <dgm:pt modelId="{934454C2-4265-444E-8B93-663553E2EC93}" type="pres">
      <dgm:prSet presAssocID="{39BCE71A-B864-264D-A168-F901C765480B}" presName="hierRoot4" presStyleCnt="0"/>
      <dgm:spPr/>
    </dgm:pt>
    <dgm:pt modelId="{EFAD0B60-9C9A-3741-A799-7566020CACA2}" type="pres">
      <dgm:prSet presAssocID="{39BCE71A-B864-264D-A168-F901C765480B}" presName="composite4" presStyleCnt="0"/>
      <dgm:spPr/>
    </dgm:pt>
    <dgm:pt modelId="{A7DD0F94-885A-384B-87A7-FE7028DA1595}" type="pres">
      <dgm:prSet presAssocID="{39BCE71A-B864-264D-A168-F901C765480B}" presName="background4" presStyleLbl="node4" presStyleIdx="0" presStyleCnt="11"/>
      <dgm:spPr>
        <a:solidFill>
          <a:srgbClr val="00B050"/>
        </a:solidFill>
      </dgm:spPr>
    </dgm:pt>
    <dgm:pt modelId="{B715B0BE-9C28-3848-9B0C-8570C3EC3AE8}" type="pres">
      <dgm:prSet presAssocID="{39BCE71A-B864-264D-A168-F901C765480B}" presName="text4" presStyleLbl="fgAcc4" presStyleIdx="0" presStyleCnt="11">
        <dgm:presLayoutVars>
          <dgm:chPref val="3"/>
        </dgm:presLayoutVars>
      </dgm:prSet>
      <dgm:spPr/>
    </dgm:pt>
    <dgm:pt modelId="{FF420930-64CB-DC4C-A7D8-A5DD65942A6E}" type="pres">
      <dgm:prSet presAssocID="{39BCE71A-B864-264D-A168-F901C765480B}" presName="hierChild5" presStyleCnt="0"/>
      <dgm:spPr/>
    </dgm:pt>
    <dgm:pt modelId="{7C087D2A-AB49-4266-BBEE-86B54C416BE1}" type="pres">
      <dgm:prSet presAssocID="{C8697344-8542-4020-81EC-1362AD11547C}" presName="Name23" presStyleLbl="parChTrans1D4" presStyleIdx="1" presStyleCnt="11"/>
      <dgm:spPr/>
    </dgm:pt>
    <dgm:pt modelId="{30228406-0144-482F-984C-0157B191603F}" type="pres">
      <dgm:prSet presAssocID="{2AD45B76-3253-41A6-AFC1-4EBACECB3A0C}" presName="hierRoot4" presStyleCnt="0"/>
      <dgm:spPr/>
    </dgm:pt>
    <dgm:pt modelId="{B22C7B9B-F3FE-4C59-9A91-0413C5005482}" type="pres">
      <dgm:prSet presAssocID="{2AD45B76-3253-41A6-AFC1-4EBACECB3A0C}" presName="composite4" presStyleCnt="0"/>
      <dgm:spPr/>
    </dgm:pt>
    <dgm:pt modelId="{FF11AE23-84F2-44ED-BB99-92A51265F0C7}" type="pres">
      <dgm:prSet presAssocID="{2AD45B76-3253-41A6-AFC1-4EBACECB3A0C}" presName="background4" presStyleLbl="node4" presStyleIdx="1" presStyleCnt="11"/>
      <dgm:spPr>
        <a:solidFill>
          <a:srgbClr val="00B050"/>
        </a:solidFill>
      </dgm:spPr>
    </dgm:pt>
    <dgm:pt modelId="{DF641CA5-EE55-44FC-8E88-57280F8B5EF4}" type="pres">
      <dgm:prSet presAssocID="{2AD45B76-3253-41A6-AFC1-4EBACECB3A0C}" presName="text4" presStyleLbl="fgAcc4" presStyleIdx="1" presStyleCnt="11">
        <dgm:presLayoutVars>
          <dgm:chPref val="3"/>
        </dgm:presLayoutVars>
      </dgm:prSet>
      <dgm:spPr/>
    </dgm:pt>
    <dgm:pt modelId="{777301C2-72ED-4359-8F74-B94FDD49436C}" type="pres">
      <dgm:prSet presAssocID="{2AD45B76-3253-41A6-AFC1-4EBACECB3A0C}" presName="hierChild5" presStyleCnt="0"/>
      <dgm:spPr/>
    </dgm:pt>
    <dgm:pt modelId="{FEAE526D-E224-CE42-8F9B-73B66DDE4E73}" type="pres">
      <dgm:prSet presAssocID="{6EFD2F28-C6CB-EE4D-8092-7757DCB72C47}" presName="Name17" presStyleLbl="parChTrans1D3" presStyleIdx="1" presStyleCnt="5"/>
      <dgm:spPr/>
    </dgm:pt>
    <dgm:pt modelId="{8342E534-AE76-094E-B450-9B8B97E14D4A}" type="pres">
      <dgm:prSet presAssocID="{7C1646F9-CFA8-794F-ACD4-06D02044ECE0}" presName="hierRoot3" presStyleCnt="0"/>
      <dgm:spPr/>
    </dgm:pt>
    <dgm:pt modelId="{71A3A904-B8A6-F146-85D9-FB18834BB7C7}" type="pres">
      <dgm:prSet presAssocID="{7C1646F9-CFA8-794F-ACD4-06D02044ECE0}" presName="composite3" presStyleCnt="0"/>
      <dgm:spPr/>
    </dgm:pt>
    <dgm:pt modelId="{1B7A1F90-EA61-0149-8F3E-C9971C33DB36}" type="pres">
      <dgm:prSet presAssocID="{7C1646F9-CFA8-794F-ACD4-06D02044ECE0}" presName="background3" presStyleLbl="node3" presStyleIdx="1" presStyleCnt="5"/>
      <dgm:spPr/>
    </dgm:pt>
    <dgm:pt modelId="{D53DC7BE-0FE4-294F-96BD-DE18C5B5A43D}" type="pres">
      <dgm:prSet presAssocID="{7C1646F9-CFA8-794F-ACD4-06D02044ECE0}" presName="text3" presStyleLbl="fgAcc3" presStyleIdx="1" presStyleCnt="5">
        <dgm:presLayoutVars>
          <dgm:chPref val="3"/>
        </dgm:presLayoutVars>
      </dgm:prSet>
      <dgm:spPr/>
    </dgm:pt>
    <dgm:pt modelId="{68F5AD85-EC72-4F4C-9304-C862674081CB}" type="pres">
      <dgm:prSet presAssocID="{7C1646F9-CFA8-794F-ACD4-06D02044ECE0}" presName="hierChild4" presStyleCnt="0"/>
      <dgm:spPr/>
    </dgm:pt>
    <dgm:pt modelId="{9CDF5CC6-B133-B843-A1F2-10BCAF99A54E}" type="pres">
      <dgm:prSet presAssocID="{AEED719B-33B8-7442-BD8D-EFDE42087C8E}" presName="Name23" presStyleLbl="parChTrans1D4" presStyleIdx="2" presStyleCnt="11"/>
      <dgm:spPr/>
    </dgm:pt>
    <dgm:pt modelId="{F7DFF092-2117-1847-889E-7FAD403A4868}" type="pres">
      <dgm:prSet presAssocID="{80150C27-9F62-934B-84C9-B7E5A6215388}" presName="hierRoot4" presStyleCnt="0"/>
      <dgm:spPr/>
    </dgm:pt>
    <dgm:pt modelId="{6546E3BB-80BD-1C44-8FBF-D6ACD4A3A14D}" type="pres">
      <dgm:prSet presAssocID="{80150C27-9F62-934B-84C9-B7E5A6215388}" presName="composite4" presStyleCnt="0"/>
      <dgm:spPr/>
    </dgm:pt>
    <dgm:pt modelId="{B34918AC-5259-064D-BDBF-B5295C8E0DE1}" type="pres">
      <dgm:prSet presAssocID="{80150C27-9F62-934B-84C9-B7E5A6215388}" presName="background4" presStyleLbl="node4" presStyleIdx="2" presStyleCnt="11"/>
      <dgm:spPr>
        <a:solidFill>
          <a:srgbClr val="00B050"/>
        </a:solidFill>
      </dgm:spPr>
    </dgm:pt>
    <dgm:pt modelId="{7061D79F-2812-C743-85B1-9A544D14758A}" type="pres">
      <dgm:prSet presAssocID="{80150C27-9F62-934B-84C9-B7E5A6215388}" presName="text4" presStyleLbl="fgAcc4" presStyleIdx="2" presStyleCnt="11">
        <dgm:presLayoutVars>
          <dgm:chPref val="3"/>
        </dgm:presLayoutVars>
      </dgm:prSet>
      <dgm:spPr/>
    </dgm:pt>
    <dgm:pt modelId="{D1209D42-4FF4-A74A-A498-E84C65898EA9}" type="pres">
      <dgm:prSet presAssocID="{80150C27-9F62-934B-84C9-B7E5A6215388}" presName="hierChild5" presStyleCnt="0"/>
      <dgm:spPr/>
    </dgm:pt>
    <dgm:pt modelId="{19A89E35-302E-7C41-BC59-8FCFFF59BC95}" type="pres">
      <dgm:prSet presAssocID="{68AB010E-F0F7-F14A-8F44-BB836CEDD706}" presName="Name23" presStyleLbl="parChTrans1D4" presStyleIdx="3" presStyleCnt="11"/>
      <dgm:spPr/>
    </dgm:pt>
    <dgm:pt modelId="{CF37CE11-31E5-CC49-AFD0-7247692D57FA}" type="pres">
      <dgm:prSet presAssocID="{33569DCD-E17B-7E42-A03C-135010881FD4}" presName="hierRoot4" presStyleCnt="0"/>
      <dgm:spPr/>
    </dgm:pt>
    <dgm:pt modelId="{86C77EF8-F4A6-9B47-95C9-D1E6C8318C81}" type="pres">
      <dgm:prSet presAssocID="{33569DCD-E17B-7E42-A03C-135010881FD4}" presName="composite4" presStyleCnt="0"/>
      <dgm:spPr/>
    </dgm:pt>
    <dgm:pt modelId="{56F17ECF-6F76-3A45-BF5D-B90BF7C28EB6}" type="pres">
      <dgm:prSet presAssocID="{33569DCD-E17B-7E42-A03C-135010881FD4}" presName="background4" presStyleLbl="node4" presStyleIdx="3" presStyleCnt="11"/>
      <dgm:spPr>
        <a:solidFill>
          <a:srgbClr val="00B050"/>
        </a:solidFill>
      </dgm:spPr>
    </dgm:pt>
    <dgm:pt modelId="{2A54253B-52DC-6F42-B6F3-8D52F27FF72F}" type="pres">
      <dgm:prSet presAssocID="{33569DCD-E17B-7E42-A03C-135010881FD4}" presName="text4" presStyleLbl="fgAcc4" presStyleIdx="3" presStyleCnt="11">
        <dgm:presLayoutVars>
          <dgm:chPref val="3"/>
        </dgm:presLayoutVars>
      </dgm:prSet>
      <dgm:spPr/>
    </dgm:pt>
    <dgm:pt modelId="{B3090256-600B-BF41-891B-CAF5D210AFB4}" type="pres">
      <dgm:prSet presAssocID="{33569DCD-E17B-7E42-A03C-135010881FD4}" presName="hierChild5" presStyleCnt="0"/>
      <dgm:spPr/>
    </dgm:pt>
    <dgm:pt modelId="{39CEB7CC-5BE8-8F44-9233-CFA20C3F0FAD}" type="pres">
      <dgm:prSet presAssocID="{8F69A3BD-46BF-5E46-8482-EA9780D88FEA}" presName="Name17" presStyleLbl="parChTrans1D3" presStyleIdx="2" presStyleCnt="5"/>
      <dgm:spPr/>
    </dgm:pt>
    <dgm:pt modelId="{08922357-DF70-1248-994F-7C94F19314D3}" type="pres">
      <dgm:prSet presAssocID="{112323C3-915B-B947-93A3-AEB12145C48A}" presName="hierRoot3" presStyleCnt="0"/>
      <dgm:spPr/>
    </dgm:pt>
    <dgm:pt modelId="{EC2EAF8F-E867-D148-A501-4449DD948505}" type="pres">
      <dgm:prSet presAssocID="{112323C3-915B-B947-93A3-AEB12145C48A}" presName="composite3" presStyleCnt="0"/>
      <dgm:spPr/>
    </dgm:pt>
    <dgm:pt modelId="{C62055B1-DCB1-C747-AF15-88C7ED1DF6C6}" type="pres">
      <dgm:prSet presAssocID="{112323C3-915B-B947-93A3-AEB12145C48A}" presName="background3" presStyleLbl="node3" presStyleIdx="2" presStyleCnt="5"/>
      <dgm:spPr/>
    </dgm:pt>
    <dgm:pt modelId="{106399C9-84D3-CD4E-9F28-4C14C299CD31}" type="pres">
      <dgm:prSet presAssocID="{112323C3-915B-B947-93A3-AEB12145C48A}" presName="text3" presStyleLbl="fgAcc3" presStyleIdx="2" presStyleCnt="5" custScaleX="129720">
        <dgm:presLayoutVars>
          <dgm:chPref val="3"/>
        </dgm:presLayoutVars>
      </dgm:prSet>
      <dgm:spPr/>
    </dgm:pt>
    <dgm:pt modelId="{45A0E1EB-F152-044C-AF83-4F4034BB50BE}" type="pres">
      <dgm:prSet presAssocID="{112323C3-915B-B947-93A3-AEB12145C48A}" presName="hierChild4" presStyleCnt="0"/>
      <dgm:spPr/>
    </dgm:pt>
    <dgm:pt modelId="{3C9BF57F-0358-D644-A6FF-676388642C51}" type="pres">
      <dgm:prSet presAssocID="{15A1B495-0E1F-094A-8C5B-C5FE440F0E53}" presName="Name23" presStyleLbl="parChTrans1D4" presStyleIdx="4" presStyleCnt="11"/>
      <dgm:spPr/>
    </dgm:pt>
    <dgm:pt modelId="{97BA1BB8-2BD6-E449-8508-7D76E5AF4CB1}" type="pres">
      <dgm:prSet presAssocID="{5F83115C-4C7B-3C41-8931-C7C7FD4D7F7F}" presName="hierRoot4" presStyleCnt="0"/>
      <dgm:spPr/>
    </dgm:pt>
    <dgm:pt modelId="{B01A6C7F-56EA-0040-95A9-63D6DCFF403B}" type="pres">
      <dgm:prSet presAssocID="{5F83115C-4C7B-3C41-8931-C7C7FD4D7F7F}" presName="composite4" presStyleCnt="0"/>
      <dgm:spPr/>
    </dgm:pt>
    <dgm:pt modelId="{6646B10B-6D10-7C41-A92D-7D70C815262A}" type="pres">
      <dgm:prSet presAssocID="{5F83115C-4C7B-3C41-8931-C7C7FD4D7F7F}" presName="background4" presStyleLbl="node4" presStyleIdx="4" presStyleCnt="11"/>
      <dgm:spPr>
        <a:solidFill>
          <a:srgbClr val="00B050"/>
        </a:solidFill>
      </dgm:spPr>
    </dgm:pt>
    <dgm:pt modelId="{363B54B5-AA95-6547-860E-85A4D79DA6A9}" type="pres">
      <dgm:prSet presAssocID="{5F83115C-4C7B-3C41-8931-C7C7FD4D7F7F}" presName="text4" presStyleLbl="fgAcc4" presStyleIdx="4" presStyleCnt="11">
        <dgm:presLayoutVars>
          <dgm:chPref val="3"/>
        </dgm:presLayoutVars>
      </dgm:prSet>
      <dgm:spPr/>
    </dgm:pt>
    <dgm:pt modelId="{7CA175C4-B22A-4E41-A628-6D4F2134E423}" type="pres">
      <dgm:prSet presAssocID="{5F83115C-4C7B-3C41-8931-C7C7FD4D7F7F}" presName="hierChild5" presStyleCnt="0"/>
      <dgm:spPr/>
    </dgm:pt>
    <dgm:pt modelId="{91B30746-584F-7841-9ABE-A62047E599A7}" type="pres">
      <dgm:prSet presAssocID="{AD0AC550-4E5E-164A-B04E-7D5E760DEF81}" presName="Name23" presStyleLbl="parChTrans1D4" presStyleIdx="5" presStyleCnt="11"/>
      <dgm:spPr/>
    </dgm:pt>
    <dgm:pt modelId="{A5DE6D00-CFD5-754B-B786-E9491943255F}" type="pres">
      <dgm:prSet presAssocID="{47E4B280-C234-164B-8255-38C978FEF8F4}" presName="hierRoot4" presStyleCnt="0"/>
      <dgm:spPr/>
    </dgm:pt>
    <dgm:pt modelId="{D402EBD2-763C-D640-852A-17F62D6A3EC1}" type="pres">
      <dgm:prSet presAssocID="{47E4B280-C234-164B-8255-38C978FEF8F4}" presName="composite4" presStyleCnt="0"/>
      <dgm:spPr/>
    </dgm:pt>
    <dgm:pt modelId="{CF0A21D5-9038-D244-944A-EBE7EAFAAA11}" type="pres">
      <dgm:prSet presAssocID="{47E4B280-C234-164B-8255-38C978FEF8F4}" presName="background4" presStyleLbl="node4" presStyleIdx="5" presStyleCnt="11"/>
      <dgm:spPr>
        <a:solidFill>
          <a:srgbClr val="00B050"/>
        </a:solidFill>
      </dgm:spPr>
    </dgm:pt>
    <dgm:pt modelId="{CC7B342F-9306-3149-A9EA-E92258B73CD8}" type="pres">
      <dgm:prSet presAssocID="{47E4B280-C234-164B-8255-38C978FEF8F4}" presName="text4" presStyleLbl="fgAcc4" presStyleIdx="5" presStyleCnt="11">
        <dgm:presLayoutVars>
          <dgm:chPref val="3"/>
        </dgm:presLayoutVars>
      </dgm:prSet>
      <dgm:spPr/>
    </dgm:pt>
    <dgm:pt modelId="{7A06B227-29E6-6E45-AE00-3FFBC12ECAE5}" type="pres">
      <dgm:prSet presAssocID="{47E4B280-C234-164B-8255-38C978FEF8F4}" presName="hierChild5" presStyleCnt="0"/>
      <dgm:spPr/>
    </dgm:pt>
    <dgm:pt modelId="{7B8D5A3C-B046-E547-B27C-C20894715188}" type="pres">
      <dgm:prSet presAssocID="{198E4B2C-32DC-664B-AE3A-EB49766B2712}" presName="Name10" presStyleLbl="parChTrans1D2" presStyleIdx="1" presStyleCnt="2"/>
      <dgm:spPr/>
    </dgm:pt>
    <dgm:pt modelId="{69835A6D-FEC3-7A41-920C-D25663B230B2}" type="pres">
      <dgm:prSet presAssocID="{73057B4A-8C39-BE46-8CF5-98C9C84F36E0}" presName="hierRoot2" presStyleCnt="0"/>
      <dgm:spPr/>
    </dgm:pt>
    <dgm:pt modelId="{C7753ECD-7E4D-C649-8AB6-22ED2A1EA9D7}" type="pres">
      <dgm:prSet presAssocID="{73057B4A-8C39-BE46-8CF5-98C9C84F36E0}" presName="composite2" presStyleCnt="0"/>
      <dgm:spPr/>
    </dgm:pt>
    <dgm:pt modelId="{38B14D36-A912-4B4E-8D1D-62F1DBDC1001}" type="pres">
      <dgm:prSet presAssocID="{73057B4A-8C39-BE46-8CF5-98C9C84F36E0}" presName="background2" presStyleLbl="node2" presStyleIdx="1" presStyleCnt="2"/>
      <dgm:spPr/>
    </dgm:pt>
    <dgm:pt modelId="{7F2F3F4F-9DE1-7547-9070-7E2204EBF29C}" type="pres">
      <dgm:prSet presAssocID="{73057B4A-8C39-BE46-8CF5-98C9C84F36E0}" presName="text2" presStyleLbl="fgAcc2" presStyleIdx="1" presStyleCnt="2" custLinFactNeighborX="82998">
        <dgm:presLayoutVars>
          <dgm:chPref val="3"/>
        </dgm:presLayoutVars>
      </dgm:prSet>
      <dgm:spPr/>
    </dgm:pt>
    <dgm:pt modelId="{65C6BA6A-1932-DF4A-8BD1-6F75D416F192}" type="pres">
      <dgm:prSet presAssocID="{73057B4A-8C39-BE46-8CF5-98C9C84F36E0}" presName="hierChild3" presStyleCnt="0"/>
      <dgm:spPr/>
    </dgm:pt>
    <dgm:pt modelId="{E6885F0C-41F3-534C-BA2C-80C901865407}" type="pres">
      <dgm:prSet presAssocID="{F3749E90-63B5-514B-8221-DF1B20B312EA}" presName="Name17" presStyleLbl="parChTrans1D3" presStyleIdx="3" presStyleCnt="5"/>
      <dgm:spPr/>
    </dgm:pt>
    <dgm:pt modelId="{588A3AC5-244D-CC4A-A2C2-AAB753A35A4A}" type="pres">
      <dgm:prSet presAssocID="{70379902-49B6-FE42-8C99-666152BFB2F3}" presName="hierRoot3" presStyleCnt="0"/>
      <dgm:spPr/>
    </dgm:pt>
    <dgm:pt modelId="{A8D085BB-50F1-E147-80E4-185417D11C40}" type="pres">
      <dgm:prSet presAssocID="{70379902-49B6-FE42-8C99-666152BFB2F3}" presName="composite3" presStyleCnt="0"/>
      <dgm:spPr/>
    </dgm:pt>
    <dgm:pt modelId="{E4E1F937-E91F-3648-81F1-5C096B1B4C4A}" type="pres">
      <dgm:prSet presAssocID="{70379902-49B6-FE42-8C99-666152BFB2F3}" presName="background3" presStyleLbl="node3" presStyleIdx="3" presStyleCnt="5"/>
      <dgm:spPr/>
    </dgm:pt>
    <dgm:pt modelId="{05F6A268-6C8E-6741-96C4-C10156C43F62}" type="pres">
      <dgm:prSet presAssocID="{70379902-49B6-FE42-8C99-666152BFB2F3}" presName="text3" presStyleLbl="fgAcc3" presStyleIdx="3" presStyleCnt="5" custScaleX="126828" custLinFactNeighborX="78228">
        <dgm:presLayoutVars>
          <dgm:chPref val="3"/>
        </dgm:presLayoutVars>
      </dgm:prSet>
      <dgm:spPr/>
    </dgm:pt>
    <dgm:pt modelId="{8ACFA897-2B35-D040-B04B-A75E81420399}" type="pres">
      <dgm:prSet presAssocID="{70379902-49B6-FE42-8C99-666152BFB2F3}" presName="hierChild4" presStyleCnt="0"/>
      <dgm:spPr/>
    </dgm:pt>
    <dgm:pt modelId="{2E5CB5D9-2E57-BD4D-B4B1-ABC7E7A8A374}" type="pres">
      <dgm:prSet presAssocID="{37486222-B4FE-D54D-B4B5-E26EF03570E8}" presName="Name23" presStyleLbl="parChTrans1D4" presStyleIdx="6" presStyleCnt="11"/>
      <dgm:spPr/>
    </dgm:pt>
    <dgm:pt modelId="{20C8DC53-CE33-C345-9119-F71AA1C5F737}" type="pres">
      <dgm:prSet presAssocID="{7774D4C2-A442-9E4C-9BEC-211B87D64538}" presName="hierRoot4" presStyleCnt="0"/>
      <dgm:spPr/>
    </dgm:pt>
    <dgm:pt modelId="{B80C0FF8-B1FB-3A42-9FA5-DA4BE65ABB79}" type="pres">
      <dgm:prSet presAssocID="{7774D4C2-A442-9E4C-9BEC-211B87D64538}" presName="composite4" presStyleCnt="0"/>
      <dgm:spPr/>
    </dgm:pt>
    <dgm:pt modelId="{634702A7-8212-DA44-92B9-F421208EDB5A}" type="pres">
      <dgm:prSet presAssocID="{7774D4C2-A442-9E4C-9BEC-211B87D64538}" presName="background4" presStyleLbl="node4" presStyleIdx="6" presStyleCnt="11"/>
      <dgm:spPr>
        <a:xfrm>
          <a:off x="5661318" y="2735216"/>
          <a:ext cx="771155" cy="489683"/>
        </a:xfrm>
        <a:prstGeom prst="roundRect">
          <a:avLst>
            <a:gd name="adj" fmla="val 10000"/>
          </a:avLst>
        </a:prstGeom>
        <a:solidFill>
          <a:srgbClr val="00B0F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8AC30AB3-1795-EE44-8BE4-572F8880A445}" type="pres">
      <dgm:prSet presAssocID="{7774D4C2-A442-9E4C-9BEC-211B87D64538}" presName="text4" presStyleLbl="fgAcc4" presStyleIdx="6" presStyleCnt="11" custLinFactNeighborX="78228">
        <dgm:presLayoutVars>
          <dgm:chPref val="3"/>
        </dgm:presLayoutVars>
      </dgm:prSet>
      <dgm:spPr/>
    </dgm:pt>
    <dgm:pt modelId="{B3F1A6D5-B599-6549-9ABB-E4ADC808ED84}" type="pres">
      <dgm:prSet presAssocID="{7774D4C2-A442-9E4C-9BEC-211B87D64538}" presName="hierChild5" presStyleCnt="0"/>
      <dgm:spPr/>
    </dgm:pt>
    <dgm:pt modelId="{DA7544B4-FBC5-48C9-B390-2EA1AEEC7A62}" type="pres">
      <dgm:prSet presAssocID="{3625E0E1-4319-4F5C-92D8-06B3F8753528}" presName="Name23" presStyleLbl="parChTrans1D4" presStyleIdx="7" presStyleCnt="11"/>
      <dgm:spPr/>
    </dgm:pt>
    <dgm:pt modelId="{182D3F85-D481-43B6-A56E-358D52AFEFC7}" type="pres">
      <dgm:prSet presAssocID="{6B5652F7-E682-48C7-B364-EE0E0CB15E99}" presName="hierRoot4" presStyleCnt="0"/>
      <dgm:spPr/>
    </dgm:pt>
    <dgm:pt modelId="{6772FB4A-F988-4CC0-8338-EC18DF8F3F5C}" type="pres">
      <dgm:prSet presAssocID="{6B5652F7-E682-48C7-B364-EE0E0CB15E99}" presName="composite4" presStyleCnt="0"/>
      <dgm:spPr/>
    </dgm:pt>
    <dgm:pt modelId="{08E99461-3DF7-4D6A-89CA-4191398F9ED6}" type="pres">
      <dgm:prSet presAssocID="{6B5652F7-E682-48C7-B364-EE0E0CB15E99}" presName="background4" presStyleLbl="node4" presStyleIdx="7" presStyleCnt="11"/>
      <dgm:spPr>
        <a:xfrm>
          <a:off x="4718795" y="3449178"/>
          <a:ext cx="771155" cy="489683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533BCD00-B1F5-4B20-8DBC-B4D75268B357}" type="pres">
      <dgm:prSet presAssocID="{6B5652F7-E682-48C7-B364-EE0E0CB15E99}" presName="text4" presStyleLbl="fgAcc4" presStyleIdx="7" presStyleCnt="11" custLinFactNeighborX="78228">
        <dgm:presLayoutVars>
          <dgm:chPref val="3"/>
        </dgm:presLayoutVars>
      </dgm:prSet>
      <dgm:spPr/>
    </dgm:pt>
    <dgm:pt modelId="{6A8A6776-5DEE-4B24-B070-39F5CDE69540}" type="pres">
      <dgm:prSet presAssocID="{6B5652F7-E682-48C7-B364-EE0E0CB15E99}" presName="hierChild5" presStyleCnt="0"/>
      <dgm:spPr/>
    </dgm:pt>
    <dgm:pt modelId="{43F6AC2D-E33F-4C80-A348-1C62F75F86A1}" type="pres">
      <dgm:prSet presAssocID="{FDAE5FD5-8E40-47AB-8F5A-CBC0F7AB619C}" presName="Name23" presStyleLbl="parChTrans1D4" presStyleIdx="8" presStyleCnt="11"/>
      <dgm:spPr/>
    </dgm:pt>
    <dgm:pt modelId="{A75B2AB2-AF7A-4402-AC7E-81B0116E406A}" type="pres">
      <dgm:prSet presAssocID="{53D4C6A2-028A-4CE0-B74F-C07547B7232E}" presName="hierRoot4" presStyleCnt="0"/>
      <dgm:spPr/>
    </dgm:pt>
    <dgm:pt modelId="{F9DC3564-B2D6-4568-A47E-518C38BBF18C}" type="pres">
      <dgm:prSet presAssocID="{53D4C6A2-028A-4CE0-B74F-C07547B7232E}" presName="composite4" presStyleCnt="0"/>
      <dgm:spPr/>
    </dgm:pt>
    <dgm:pt modelId="{E7F3F561-D365-452D-AF1E-669E726BE455}" type="pres">
      <dgm:prSet presAssocID="{53D4C6A2-028A-4CE0-B74F-C07547B7232E}" presName="background4" presStyleLbl="node4" presStyleIdx="8" presStyleCnt="11"/>
      <dgm:spPr>
        <a:xfrm>
          <a:off x="5661318" y="3449178"/>
          <a:ext cx="771155" cy="489683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F27657AE-8AC3-4927-8A03-6596BC4B0F83}" type="pres">
      <dgm:prSet presAssocID="{53D4C6A2-028A-4CE0-B74F-C07547B7232E}" presName="text4" presStyleLbl="fgAcc4" presStyleIdx="8" presStyleCnt="11" custLinFactNeighborX="78228">
        <dgm:presLayoutVars>
          <dgm:chPref val="3"/>
        </dgm:presLayoutVars>
      </dgm:prSet>
      <dgm:spPr/>
    </dgm:pt>
    <dgm:pt modelId="{06415C25-3F71-4578-81A3-DA3EDFB98DAB}" type="pres">
      <dgm:prSet presAssocID="{53D4C6A2-028A-4CE0-B74F-C07547B7232E}" presName="hierChild5" presStyleCnt="0"/>
      <dgm:spPr/>
    </dgm:pt>
    <dgm:pt modelId="{6D708CD0-8665-43D9-A2EA-FEF3385AC7F9}" type="pres">
      <dgm:prSet presAssocID="{7BC618B1-AFBB-4FA5-9AEA-0CC12E91F844}" presName="Name23" presStyleLbl="parChTrans1D4" presStyleIdx="9" presStyleCnt="11"/>
      <dgm:spPr/>
    </dgm:pt>
    <dgm:pt modelId="{ED72E37C-5C1B-41F3-B052-3DAA787996DB}" type="pres">
      <dgm:prSet presAssocID="{EB6854CE-0EE2-4433-9E06-92F2C0973814}" presName="hierRoot4" presStyleCnt="0"/>
      <dgm:spPr/>
    </dgm:pt>
    <dgm:pt modelId="{B3728157-F25D-4BA6-9762-7D4312FEE97F}" type="pres">
      <dgm:prSet presAssocID="{EB6854CE-0EE2-4433-9E06-92F2C0973814}" presName="composite4" presStyleCnt="0"/>
      <dgm:spPr/>
    </dgm:pt>
    <dgm:pt modelId="{DD73D347-9473-49DA-BCB9-FFB463EAB690}" type="pres">
      <dgm:prSet presAssocID="{EB6854CE-0EE2-4433-9E06-92F2C0973814}" presName="background4" presStyleLbl="node4" presStyleIdx="9" presStyleCnt="11"/>
      <dgm:spPr>
        <a:xfrm>
          <a:off x="6603842" y="3449178"/>
          <a:ext cx="771155" cy="489683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30035B4D-7D21-46DC-8FC1-D59A2BDACCF7}" type="pres">
      <dgm:prSet presAssocID="{EB6854CE-0EE2-4433-9E06-92F2C0973814}" presName="text4" presStyleLbl="fgAcc4" presStyleIdx="9" presStyleCnt="11" custLinFactNeighborX="70325">
        <dgm:presLayoutVars>
          <dgm:chPref val="3"/>
        </dgm:presLayoutVars>
      </dgm:prSet>
      <dgm:spPr/>
    </dgm:pt>
    <dgm:pt modelId="{419B057B-53C7-4798-AC04-D73EE63F963F}" type="pres">
      <dgm:prSet presAssocID="{EB6854CE-0EE2-4433-9E06-92F2C0973814}" presName="hierChild5" presStyleCnt="0"/>
      <dgm:spPr/>
    </dgm:pt>
    <dgm:pt modelId="{F701699C-5AC4-434A-8C87-B0E80703E028}" type="pres">
      <dgm:prSet presAssocID="{5D846C3E-C7A5-F542-8221-FFBC46866EE7}" presName="Name17" presStyleLbl="parChTrans1D3" presStyleIdx="4" presStyleCnt="5"/>
      <dgm:spPr/>
    </dgm:pt>
    <dgm:pt modelId="{8FB7B50D-4466-1048-8AF1-772E5411E229}" type="pres">
      <dgm:prSet presAssocID="{4A0DD345-86AE-154B-B2EF-314335F0A5E7}" presName="hierRoot3" presStyleCnt="0"/>
      <dgm:spPr/>
    </dgm:pt>
    <dgm:pt modelId="{3D310DC9-B06E-2240-BB34-49C0A5F995F7}" type="pres">
      <dgm:prSet presAssocID="{4A0DD345-86AE-154B-B2EF-314335F0A5E7}" presName="composite3" presStyleCnt="0"/>
      <dgm:spPr/>
    </dgm:pt>
    <dgm:pt modelId="{9DC77AE1-0776-E84D-9D72-8557ECDB06C1}" type="pres">
      <dgm:prSet presAssocID="{4A0DD345-86AE-154B-B2EF-314335F0A5E7}" presName="background3" presStyleLbl="node3" presStyleIdx="4" presStyleCnt="5"/>
      <dgm:spPr/>
    </dgm:pt>
    <dgm:pt modelId="{95FCE3F6-F167-C34F-927E-907506E7B25B}" type="pres">
      <dgm:prSet presAssocID="{4A0DD345-86AE-154B-B2EF-314335F0A5E7}" presName="text3" presStyleLbl="fgAcc3" presStyleIdx="4" presStyleCnt="5" custScaleX="124911" custLinFactNeighborX="73978">
        <dgm:presLayoutVars>
          <dgm:chPref val="3"/>
        </dgm:presLayoutVars>
      </dgm:prSet>
      <dgm:spPr/>
    </dgm:pt>
    <dgm:pt modelId="{40600D38-E325-B442-8D64-4022DAAE3429}" type="pres">
      <dgm:prSet presAssocID="{4A0DD345-86AE-154B-B2EF-314335F0A5E7}" presName="hierChild4" presStyleCnt="0"/>
      <dgm:spPr/>
    </dgm:pt>
    <dgm:pt modelId="{31854828-DADA-5341-8848-DBF9204F3219}" type="pres">
      <dgm:prSet presAssocID="{FD18F989-D6D9-9244-B112-6FA6CF66F1EF}" presName="Name23" presStyleLbl="parChTrans1D4" presStyleIdx="10" presStyleCnt="11"/>
      <dgm:spPr/>
    </dgm:pt>
    <dgm:pt modelId="{D1379B52-F095-7D48-A47C-2171780824EF}" type="pres">
      <dgm:prSet presAssocID="{21064BF2-6351-CF41-96C0-D9A9DFE60CE0}" presName="hierRoot4" presStyleCnt="0"/>
      <dgm:spPr/>
    </dgm:pt>
    <dgm:pt modelId="{0DF82704-57A7-DC4B-9AA6-22F98C90DFC2}" type="pres">
      <dgm:prSet presAssocID="{21064BF2-6351-CF41-96C0-D9A9DFE60CE0}" presName="composite4" presStyleCnt="0"/>
      <dgm:spPr/>
    </dgm:pt>
    <dgm:pt modelId="{8B4D3C0A-E38C-524F-8458-567FCD5A9388}" type="pres">
      <dgm:prSet presAssocID="{21064BF2-6351-CF41-96C0-D9A9DFE60CE0}" presName="background4" presStyleLbl="node4" presStyleIdx="10" presStyleCnt="11"/>
      <dgm:spPr>
        <a:xfrm>
          <a:off x="8689104" y="2800268"/>
          <a:ext cx="888248" cy="564037"/>
        </a:xfrm>
        <a:prstGeom prst="roundRect">
          <a:avLst>
            <a:gd name="adj" fmla="val 10000"/>
          </a:avLst>
        </a:prstGeom>
        <a:solidFill>
          <a:srgbClr val="00B0F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0F871369-64F2-B545-9EBD-B435A3774352}" type="pres">
      <dgm:prSet presAssocID="{21064BF2-6351-CF41-96C0-D9A9DFE60CE0}" presName="text4" presStyleLbl="fgAcc4" presStyleIdx="10" presStyleCnt="11" custLinFactNeighborX="74030">
        <dgm:presLayoutVars>
          <dgm:chPref val="3"/>
        </dgm:presLayoutVars>
      </dgm:prSet>
      <dgm:spPr/>
    </dgm:pt>
    <dgm:pt modelId="{317C0586-E72D-4949-8007-85ACCD7A5CD0}" type="pres">
      <dgm:prSet presAssocID="{21064BF2-6351-CF41-96C0-D9A9DFE60CE0}" presName="hierChild5" presStyleCnt="0"/>
      <dgm:spPr/>
    </dgm:pt>
  </dgm:ptLst>
  <dgm:cxnLst>
    <dgm:cxn modelId="{3E075208-D550-DE4C-99A4-F2399F874498}" srcId="{8B97A85C-A3B4-3D4F-9DF7-36F37F28B714}" destId="{112323C3-915B-B947-93A3-AEB12145C48A}" srcOrd="2" destOrd="0" parTransId="{8F69A3BD-46BF-5E46-8482-EA9780D88FEA}" sibTransId="{07B1F0F4-B0EF-DC4C-8C95-C225F3924FC1}"/>
    <dgm:cxn modelId="{6DC1570B-C0F2-CD43-8A21-4ECFE2A07581}" type="presOf" srcId="{7774D4C2-A442-9E4C-9BEC-211B87D64538}" destId="{8AC30AB3-1795-EE44-8BE4-572F8880A445}" srcOrd="0" destOrd="0" presId="urn:microsoft.com/office/officeart/2005/8/layout/hierarchy1"/>
    <dgm:cxn modelId="{8C485C0D-7D8C-CE43-B5E0-2AA11E7A4C63}" type="presOf" srcId="{73057B4A-8C39-BE46-8CF5-98C9C84F36E0}" destId="{7F2F3F4F-9DE1-7547-9070-7E2204EBF29C}" srcOrd="0" destOrd="0" presId="urn:microsoft.com/office/officeart/2005/8/layout/hierarchy1"/>
    <dgm:cxn modelId="{6D52850F-EEEE-9E4C-8CC1-8C2A282D118F}" srcId="{7C1646F9-CFA8-794F-ACD4-06D02044ECE0}" destId="{33569DCD-E17B-7E42-A03C-135010881FD4}" srcOrd="1" destOrd="0" parTransId="{68AB010E-F0F7-F14A-8F44-BB836CEDD706}" sibTransId="{D360474B-ABC3-E34B-B608-389BAC209363}"/>
    <dgm:cxn modelId="{B7909513-D3BE-9B46-B8D3-CF77EBC7FDE8}" type="presOf" srcId="{21064BF2-6351-CF41-96C0-D9A9DFE60CE0}" destId="{0F871369-64F2-B545-9EBD-B435A3774352}" srcOrd="0" destOrd="0" presId="urn:microsoft.com/office/officeart/2005/8/layout/hierarchy1"/>
    <dgm:cxn modelId="{52A54D18-FD2A-41CF-A851-3A83DB0CFE1C}" type="presOf" srcId="{C8697344-8542-4020-81EC-1362AD11547C}" destId="{7C087D2A-AB49-4266-BBEE-86B54C416BE1}" srcOrd="0" destOrd="0" presId="urn:microsoft.com/office/officeart/2005/8/layout/hierarchy1"/>
    <dgm:cxn modelId="{54A2241A-B232-1F42-9063-328E242FA6A0}" srcId="{73057B4A-8C39-BE46-8CF5-98C9C84F36E0}" destId="{4A0DD345-86AE-154B-B2EF-314335F0A5E7}" srcOrd="1" destOrd="0" parTransId="{5D846C3E-C7A5-F542-8221-FFBC46866EE7}" sibTransId="{1EFDE65D-EC8A-3749-A3D8-F5AFCE1AC772}"/>
    <dgm:cxn modelId="{C6B60322-5366-45B7-8971-655FDB6392BE}" type="presOf" srcId="{EB6854CE-0EE2-4433-9E06-92F2C0973814}" destId="{30035B4D-7D21-46DC-8FC1-D59A2BDACCF7}" srcOrd="0" destOrd="0" presId="urn:microsoft.com/office/officeart/2005/8/layout/hierarchy1"/>
    <dgm:cxn modelId="{55300925-1C53-48DD-8277-171DA3BE1021}" type="presOf" srcId="{3625E0E1-4319-4F5C-92D8-06B3F8753528}" destId="{DA7544B4-FBC5-48C9-B390-2EA1AEEC7A62}" srcOrd="0" destOrd="0" presId="urn:microsoft.com/office/officeart/2005/8/layout/hierarchy1"/>
    <dgm:cxn modelId="{DF8A4F29-2E0E-894F-B207-6C31F624CDA0}" type="presOf" srcId="{6EFD2F28-C6CB-EE4D-8092-7757DCB72C47}" destId="{FEAE526D-E224-CE42-8F9B-73B66DDE4E73}" srcOrd="0" destOrd="0" presId="urn:microsoft.com/office/officeart/2005/8/layout/hierarchy1"/>
    <dgm:cxn modelId="{76263131-4743-604E-BE36-76A36F7AE118}" srcId="{BC4582C2-A8B2-C647-A4DF-43A909EE785D}" destId="{73057B4A-8C39-BE46-8CF5-98C9C84F36E0}" srcOrd="1" destOrd="0" parTransId="{198E4B2C-32DC-664B-AE3A-EB49766B2712}" sibTransId="{F85290DD-8649-8344-A378-6141803209FF}"/>
    <dgm:cxn modelId="{A06C1932-CF2D-CB4F-A694-26CDDAA3B380}" type="presOf" srcId="{A47C9B7F-A743-1F47-9DD0-974A5403A8FA}" destId="{96767184-4768-F245-8311-CE1C4E8721C1}" srcOrd="0" destOrd="0" presId="urn:microsoft.com/office/officeart/2005/8/layout/hierarchy1"/>
    <dgm:cxn modelId="{BFBCBC34-BC1E-C140-B6C2-1D466F773702}" type="presOf" srcId="{198E4B2C-32DC-664B-AE3A-EB49766B2712}" destId="{7B8D5A3C-B046-E547-B27C-C20894715188}" srcOrd="0" destOrd="0" presId="urn:microsoft.com/office/officeart/2005/8/layout/hierarchy1"/>
    <dgm:cxn modelId="{AD4BDF34-F5DA-2D4C-809B-5818FACA9A29}" type="presOf" srcId="{68AB010E-F0F7-F14A-8F44-BB836CEDD706}" destId="{19A89E35-302E-7C41-BC59-8FCFFF59BC95}" srcOrd="0" destOrd="0" presId="urn:microsoft.com/office/officeart/2005/8/layout/hierarchy1"/>
    <dgm:cxn modelId="{1352DE35-565A-E845-B3F8-61ECE4AE47F3}" srcId="{112323C3-915B-B947-93A3-AEB12145C48A}" destId="{47E4B280-C234-164B-8255-38C978FEF8F4}" srcOrd="1" destOrd="0" parTransId="{AD0AC550-4E5E-164A-B04E-7D5E760DEF81}" sibTransId="{02CAE07E-E68D-6946-A213-34E28961665E}"/>
    <dgm:cxn modelId="{FE73AC37-8CB1-9640-8581-4F1D9FDC664B}" type="presOf" srcId="{F3749E90-63B5-514B-8221-DF1B20B312EA}" destId="{E6885F0C-41F3-534C-BA2C-80C901865407}" srcOrd="0" destOrd="0" presId="urn:microsoft.com/office/officeart/2005/8/layout/hierarchy1"/>
    <dgm:cxn modelId="{80E51A38-3D2A-4079-82DF-FD01EA2F668F}" type="presOf" srcId="{FDAE5FD5-8E40-47AB-8F5A-CBC0F7AB619C}" destId="{43F6AC2D-E33F-4C80-A348-1C62F75F86A1}" srcOrd="0" destOrd="0" presId="urn:microsoft.com/office/officeart/2005/8/layout/hierarchy1"/>
    <dgm:cxn modelId="{E17A2B3B-0C71-0546-BC1C-7F5CD353E174}" type="presOf" srcId="{8F69A3BD-46BF-5E46-8482-EA9780D88FEA}" destId="{39CEB7CC-5BE8-8F44-9233-CFA20C3F0FAD}" srcOrd="0" destOrd="0" presId="urn:microsoft.com/office/officeart/2005/8/layout/hierarchy1"/>
    <dgm:cxn modelId="{FE79835B-456E-9140-82C0-8DF98A0B9BB1}" srcId="{BC4582C2-A8B2-C647-A4DF-43A909EE785D}" destId="{8B97A85C-A3B4-3D4F-9DF7-36F37F28B714}" srcOrd="0" destOrd="0" parTransId="{EF9991DD-79D6-704C-BB99-D966924F55E7}" sibTransId="{ED25F5A0-D8A8-DE4A-B9B3-E67A435C2A92}"/>
    <dgm:cxn modelId="{E1E23B5E-DAD1-514C-AE9B-CC3FCFAF312E}" type="presOf" srcId="{112323C3-915B-B947-93A3-AEB12145C48A}" destId="{106399C9-84D3-CD4E-9F28-4C14C299CD31}" srcOrd="0" destOrd="0" presId="urn:microsoft.com/office/officeart/2005/8/layout/hierarchy1"/>
    <dgm:cxn modelId="{B2E7A25F-D067-B546-8564-52E39BC669A3}" type="presOf" srcId="{BC4582C2-A8B2-C647-A4DF-43A909EE785D}" destId="{4F403754-C20D-E347-9494-41D53CC29EB6}" srcOrd="0" destOrd="0" presId="urn:microsoft.com/office/officeart/2005/8/layout/hierarchy1"/>
    <dgm:cxn modelId="{7166C664-46F1-E548-8BDC-91C954EC749C}" type="presOf" srcId="{8B97A85C-A3B4-3D4F-9DF7-36F37F28B714}" destId="{3DAD8BCA-520B-9A42-A5D4-F51837E26B6E}" srcOrd="0" destOrd="0" presId="urn:microsoft.com/office/officeart/2005/8/layout/hierarchy1"/>
    <dgm:cxn modelId="{718FF464-03B0-204D-B2C3-5D8BFC09005D}" type="presOf" srcId="{80150C27-9F62-934B-84C9-B7E5A6215388}" destId="{7061D79F-2812-C743-85B1-9A544D14758A}" srcOrd="0" destOrd="0" presId="urn:microsoft.com/office/officeart/2005/8/layout/hierarchy1"/>
    <dgm:cxn modelId="{3581D345-42E4-4447-B2F7-36FB463A0AB9}" srcId="{4A0DD345-86AE-154B-B2EF-314335F0A5E7}" destId="{21064BF2-6351-CF41-96C0-D9A9DFE60CE0}" srcOrd="0" destOrd="0" parTransId="{FD18F989-D6D9-9244-B112-6FA6CF66F1EF}" sibTransId="{2FE5C269-34A9-0C41-9F0A-FF663AD9DDED}"/>
    <dgm:cxn modelId="{B7595C49-5C82-4FA3-AEE7-757794EE6F88}" type="presOf" srcId="{53D4C6A2-028A-4CE0-B74F-C07547B7232E}" destId="{F27657AE-8AC3-4927-8A03-6596BC4B0F83}" srcOrd="0" destOrd="0" presId="urn:microsoft.com/office/officeart/2005/8/layout/hierarchy1"/>
    <dgm:cxn modelId="{ACB9BC49-C452-AC45-A83A-591E6FCC7176}" type="presOf" srcId="{5D846C3E-C7A5-F542-8221-FFBC46866EE7}" destId="{F701699C-5AC4-434A-8C87-B0E80703E028}" srcOrd="0" destOrd="0" presId="urn:microsoft.com/office/officeart/2005/8/layout/hierarchy1"/>
    <dgm:cxn modelId="{7328104D-65C5-A44B-961F-8DF55E5CFBED}" srcId="{570126DC-73E6-7545-BD52-F19E83F0B3EC}" destId="{39BCE71A-B864-264D-A168-F901C765480B}" srcOrd="0" destOrd="0" parTransId="{4E66F0ED-5653-704B-A75C-CCFF74D6C33E}" sibTransId="{A6884CD5-6C34-4544-BF96-C8FFE3E8ACC3}"/>
    <dgm:cxn modelId="{C46A3E70-5D21-9743-862C-5F028D9441D7}" type="presOf" srcId="{ACC02AC4-EDCB-1C4E-A926-B5FA2AA45EA8}" destId="{D6B36A7C-D18C-BF45-9B39-2DB5DDAA1109}" srcOrd="0" destOrd="0" presId="urn:microsoft.com/office/officeart/2005/8/layout/hierarchy1"/>
    <dgm:cxn modelId="{FE850751-6EF1-AA40-9973-15AF505613F0}" srcId="{7C1646F9-CFA8-794F-ACD4-06D02044ECE0}" destId="{80150C27-9F62-934B-84C9-B7E5A6215388}" srcOrd="0" destOrd="0" parTransId="{AEED719B-33B8-7442-BD8D-EFDE42087C8E}" sibTransId="{5F78A41D-102D-5740-9453-0F31E566C17A}"/>
    <dgm:cxn modelId="{E854F152-EBD0-7340-98F2-5790EAD4BBEE}" srcId="{73057B4A-8C39-BE46-8CF5-98C9C84F36E0}" destId="{70379902-49B6-FE42-8C99-666152BFB2F3}" srcOrd="0" destOrd="0" parTransId="{F3749E90-63B5-514B-8221-DF1B20B312EA}" sibTransId="{C7BC1D71-BFED-C54C-8C7F-BDC6A896CD6C}"/>
    <dgm:cxn modelId="{600FF672-EF09-7342-A94B-16E2CB728715}" type="presOf" srcId="{570126DC-73E6-7545-BD52-F19E83F0B3EC}" destId="{7A4E2FC1-5EA0-BC41-A220-83C4E95ACB11}" srcOrd="0" destOrd="0" presId="urn:microsoft.com/office/officeart/2005/8/layout/hierarchy1"/>
    <dgm:cxn modelId="{71A70D7B-5B9E-0E4A-B427-3FF29657691E}" srcId="{A47C9B7F-A743-1F47-9DD0-974A5403A8FA}" destId="{BC4582C2-A8B2-C647-A4DF-43A909EE785D}" srcOrd="0" destOrd="0" parTransId="{56A95AB5-F0F6-B846-806E-2A5ABBC9421B}" sibTransId="{AEEDB87B-AEBB-7D46-B277-43F3A29B7190}"/>
    <dgm:cxn modelId="{B7051A93-6C32-4893-8D87-12825CD070F3}" srcId="{7774D4C2-A442-9E4C-9BEC-211B87D64538}" destId="{6B5652F7-E682-48C7-B364-EE0E0CB15E99}" srcOrd="0" destOrd="0" parTransId="{3625E0E1-4319-4F5C-92D8-06B3F8753528}" sibTransId="{7FEFB6CC-BA9B-4D70-9A24-5003FFBFD9E9}"/>
    <dgm:cxn modelId="{86DFF296-1B4E-0A43-BD55-3953838568A1}" type="presOf" srcId="{37486222-B4FE-D54D-B4B5-E26EF03570E8}" destId="{2E5CB5D9-2E57-BD4D-B4B1-ABC7E7A8A374}" srcOrd="0" destOrd="0" presId="urn:microsoft.com/office/officeart/2005/8/layout/hierarchy1"/>
    <dgm:cxn modelId="{2AF55A9D-D3AD-874C-B87C-887BBFF367B2}" srcId="{70379902-49B6-FE42-8C99-666152BFB2F3}" destId="{7774D4C2-A442-9E4C-9BEC-211B87D64538}" srcOrd="0" destOrd="0" parTransId="{37486222-B4FE-D54D-B4B5-E26EF03570E8}" sibTransId="{A7C26CFA-3D54-384E-81B9-D5690DAA0095}"/>
    <dgm:cxn modelId="{C2E51AA2-48AB-A84B-8C60-E6598006CFD4}" srcId="{8B97A85C-A3B4-3D4F-9DF7-36F37F28B714}" destId="{7C1646F9-CFA8-794F-ACD4-06D02044ECE0}" srcOrd="1" destOrd="0" parTransId="{6EFD2F28-C6CB-EE4D-8092-7757DCB72C47}" sibTransId="{8D941181-3BE2-6649-A81F-73D50D7460E0}"/>
    <dgm:cxn modelId="{709264A2-F864-DA48-812B-49344B40B629}" srcId="{8B97A85C-A3B4-3D4F-9DF7-36F37F28B714}" destId="{570126DC-73E6-7545-BD52-F19E83F0B3EC}" srcOrd="0" destOrd="0" parTransId="{ACC02AC4-EDCB-1C4E-A926-B5FA2AA45EA8}" sibTransId="{0B7D14F0-9196-5E4E-B60E-D811C9493D20}"/>
    <dgm:cxn modelId="{B4D217AA-CBF4-DF44-BE5D-5E494FE86709}" type="presOf" srcId="{47E4B280-C234-164B-8255-38C978FEF8F4}" destId="{CC7B342F-9306-3149-A9EA-E92258B73CD8}" srcOrd="0" destOrd="0" presId="urn:microsoft.com/office/officeart/2005/8/layout/hierarchy1"/>
    <dgm:cxn modelId="{5F5D77AB-25E9-5740-A10E-76FE8279791F}" type="presOf" srcId="{70379902-49B6-FE42-8C99-666152BFB2F3}" destId="{05F6A268-6C8E-6741-96C4-C10156C43F62}" srcOrd="0" destOrd="0" presId="urn:microsoft.com/office/officeart/2005/8/layout/hierarchy1"/>
    <dgm:cxn modelId="{449440B0-42FB-4C2F-8721-2D63EC6FCA5B}" srcId="{7774D4C2-A442-9E4C-9BEC-211B87D64538}" destId="{53D4C6A2-028A-4CE0-B74F-C07547B7232E}" srcOrd="1" destOrd="0" parTransId="{FDAE5FD5-8E40-47AB-8F5A-CBC0F7AB619C}" sibTransId="{6BB7563A-EAC1-4D15-BB01-36248D09CE1C}"/>
    <dgm:cxn modelId="{B98953B0-EA04-42A5-AE36-578235852ACB}" type="presOf" srcId="{2AD45B76-3253-41A6-AFC1-4EBACECB3A0C}" destId="{DF641CA5-EE55-44FC-8E88-57280F8B5EF4}" srcOrd="0" destOrd="0" presId="urn:microsoft.com/office/officeart/2005/8/layout/hierarchy1"/>
    <dgm:cxn modelId="{ADE865B3-E413-244C-A4FB-A77AAF66EE33}" type="presOf" srcId="{4A0DD345-86AE-154B-B2EF-314335F0A5E7}" destId="{95FCE3F6-F167-C34F-927E-907506E7B25B}" srcOrd="0" destOrd="0" presId="urn:microsoft.com/office/officeart/2005/8/layout/hierarchy1"/>
    <dgm:cxn modelId="{257742CE-298D-C043-95D4-C14720C57BAB}" type="presOf" srcId="{5F83115C-4C7B-3C41-8931-C7C7FD4D7F7F}" destId="{363B54B5-AA95-6547-860E-85A4D79DA6A9}" srcOrd="0" destOrd="0" presId="urn:microsoft.com/office/officeart/2005/8/layout/hierarchy1"/>
    <dgm:cxn modelId="{BD77EFCE-8668-0141-AB12-73FE9BB064D3}" type="presOf" srcId="{7C1646F9-CFA8-794F-ACD4-06D02044ECE0}" destId="{D53DC7BE-0FE4-294F-96BD-DE18C5B5A43D}" srcOrd="0" destOrd="0" presId="urn:microsoft.com/office/officeart/2005/8/layout/hierarchy1"/>
    <dgm:cxn modelId="{138E39DC-177D-904B-8518-94D5C3D19954}" type="presOf" srcId="{AD0AC550-4E5E-164A-B04E-7D5E760DEF81}" destId="{91B30746-584F-7841-9ABE-A62047E599A7}" srcOrd="0" destOrd="0" presId="urn:microsoft.com/office/officeart/2005/8/layout/hierarchy1"/>
    <dgm:cxn modelId="{A7F3FEDC-54B1-4688-B33C-58538899568B}" type="presOf" srcId="{39BCE71A-B864-264D-A168-F901C765480B}" destId="{B715B0BE-9C28-3848-9B0C-8570C3EC3AE8}" srcOrd="0" destOrd="0" presId="urn:microsoft.com/office/officeart/2005/8/layout/hierarchy1"/>
    <dgm:cxn modelId="{03FBF0E3-8815-6247-80BC-EFDDAB929784}" type="presOf" srcId="{15A1B495-0E1F-094A-8C5B-C5FE440F0E53}" destId="{3C9BF57F-0358-D644-A6FF-676388642C51}" srcOrd="0" destOrd="0" presId="urn:microsoft.com/office/officeart/2005/8/layout/hierarchy1"/>
    <dgm:cxn modelId="{2D6001E4-C93E-A848-B53F-B96A7257BF98}" type="presOf" srcId="{AEED719B-33B8-7442-BD8D-EFDE42087C8E}" destId="{9CDF5CC6-B133-B843-A1F2-10BCAF99A54E}" srcOrd="0" destOrd="0" presId="urn:microsoft.com/office/officeart/2005/8/layout/hierarchy1"/>
    <dgm:cxn modelId="{7E5F26E4-07D8-41CF-B665-C29241029079}" type="presOf" srcId="{6B5652F7-E682-48C7-B364-EE0E0CB15E99}" destId="{533BCD00-B1F5-4B20-8DBC-B4D75268B357}" srcOrd="0" destOrd="0" presId="urn:microsoft.com/office/officeart/2005/8/layout/hierarchy1"/>
    <dgm:cxn modelId="{F2795CE6-030C-4EEC-AC3B-41AFF2CD98CD}" type="presOf" srcId="{4E66F0ED-5653-704B-A75C-CCFF74D6C33E}" destId="{6F195008-FA9D-A34B-A5FB-A5784409286B}" srcOrd="0" destOrd="0" presId="urn:microsoft.com/office/officeart/2005/8/layout/hierarchy1"/>
    <dgm:cxn modelId="{AAA758EC-C48B-DB48-80CA-814E7F2D3616}" type="presOf" srcId="{33569DCD-E17B-7E42-A03C-135010881FD4}" destId="{2A54253B-52DC-6F42-B6F3-8D52F27FF72F}" srcOrd="0" destOrd="0" presId="urn:microsoft.com/office/officeart/2005/8/layout/hierarchy1"/>
    <dgm:cxn modelId="{080653EE-2E16-3546-9FF9-27F546FF78AE}" type="presOf" srcId="{FD18F989-D6D9-9244-B112-6FA6CF66F1EF}" destId="{31854828-DADA-5341-8848-DBF9204F3219}" srcOrd="0" destOrd="0" presId="urn:microsoft.com/office/officeart/2005/8/layout/hierarchy1"/>
    <dgm:cxn modelId="{EE5624EF-0F93-9B40-9D0B-185CCCC39765}" srcId="{112323C3-915B-B947-93A3-AEB12145C48A}" destId="{5F83115C-4C7B-3C41-8931-C7C7FD4D7F7F}" srcOrd="0" destOrd="0" parTransId="{15A1B495-0E1F-094A-8C5B-C5FE440F0E53}" sibTransId="{A95C15DF-0050-9046-BDC1-ABE15875E0F4}"/>
    <dgm:cxn modelId="{299B08F0-25CB-4CBB-82C9-9581C9FE6E70}" type="presOf" srcId="{7BC618B1-AFBB-4FA5-9AEA-0CC12E91F844}" destId="{6D708CD0-8665-43D9-A2EA-FEF3385AC7F9}" srcOrd="0" destOrd="0" presId="urn:microsoft.com/office/officeart/2005/8/layout/hierarchy1"/>
    <dgm:cxn modelId="{A707F9F3-2ADE-4296-B705-D14570739AD7}" srcId="{7774D4C2-A442-9E4C-9BEC-211B87D64538}" destId="{EB6854CE-0EE2-4433-9E06-92F2C0973814}" srcOrd="2" destOrd="0" parTransId="{7BC618B1-AFBB-4FA5-9AEA-0CC12E91F844}" sibTransId="{22766159-0FDB-4EBE-BC55-1751CF0F80E0}"/>
    <dgm:cxn modelId="{6D6077F8-8A3C-BD43-AD5B-EBF4B8DBEBB4}" type="presOf" srcId="{EF9991DD-79D6-704C-BB99-D966924F55E7}" destId="{D2BC77F5-5872-0A4E-AED4-56D93BA37850}" srcOrd="0" destOrd="0" presId="urn:microsoft.com/office/officeart/2005/8/layout/hierarchy1"/>
    <dgm:cxn modelId="{0B7EE9F8-A9AB-40A3-BDF2-BDA768B736BD}" srcId="{570126DC-73E6-7545-BD52-F19E83F0B3EC}" destId="{2AD45B76-3253-41A6-AFC1-4EBACECB3A0C}" srcOrd="1" destOrd="0" parTransId="{C8697344-8542-4020-81EC-1362AD11547C}" sibTransId="{4F38B84B-486E-4A0C-9C14-5B264DE4C329}"/>
    <dgm:cxn modelId="{2957A09D-577C-0946-8D2B-EDD500F9EF54}" type="presParOf" srcId="{96767184-4768-F245-8311-CE1C4E8721C1}" destId="{36B5876D-7D92-8144-B569-A4E2B45F02DC}" srcOrd="0" destOrd="0" presId="urn:microsoft.com/office/officeart/2005/8/layout/hierarchy1"/>
    <dgm:cxn modelId="{E91F0EA5-922C-B64B-B9C4-C3DBCA95C5DF}" type="presParOf" srcId="{36B5876D-7D92-8144-B569-A4E2B45F02DC}" destId="{94C4A8E5-A720-8B43-B461-6F7C0322499F}" srcOrd="0" destOrd="0" presId="urn:microsoft.com/office/officeart/2005/8/layout/hierarchy1"/>
    <dgm:cxn modelId="{470265B2-0A7F-B048-BE26-1143AAE6283D}" type="presParOf" srcId="{94C4A8E5-A720-8B43-B461-6F7C0322499F}" destId="{3219C7C9-CB43-FB43-9927-490E3AC4967C}" srcOrd="0" destOrd="0" presId="urn:microsoft.com/office/officeart/2005/8/layout/hierarchy1"/>
    <dgm:cxn modelId="{01A34CAF-C492-5E44-A60B-5BCE05CA5C4C}" type="presParOf" srcId="{94C4A8E5-A720-8B43-B461-6F7C0322499F}" destId="{4F403754-C20D-E347-9494-41D53CC29EB6}" srcOrd="1" destOrd="0" presId="urn:microsoft.com/office/officeart/2005/8/layout/hierarchy1"/>
    <dgm:cxn modelId="{2D4EC058-54D3-A64E-8A75-1C6FC689B79B}" type="presParOf" srcId="{36B5876D-7D92-8144-B569-A4E2B45F02DC}" destId="{8B8FBB03-4F83-3144-B329-EB6D69928CE8}" srcOrd="1" destOrd="0" presId="urn:microsoft.com/office/officeart/2005/8/layout/hierarchy1"/>
    <dgm:cxn modelId="{D417DA55-8D4D-5A40-940B-35F34D046D2B}" type="presParOf" srcId="{8B8FBB03-4F83-3144-B329-EB6D69928CE8}" destId="{D2BC77F5-5872-0A4E-AED4-56D93BA37850}" srcOrd="0" destOrd="0" presId="urn:microsoft.com/office/officeart/2005/8/layout/hierarchy1"/>
    <dgm:cxn modelId="{E1704CAD-9D51-C945-B2C6-F2ACB5B4DC42}" type="presParOf" srcId="{8B8FBB03-4F83-3144-B329-EB6D69928CE8}" destId="{D1A1AE3A-CD95-9246-A98D-DCF1597A2E28}" srcOrd="1" destOrd="0" presId="urn:microsoft.com/office/officeart/2005/8/layout/hierarchy1"/>
    <dgm:cxn modelId="{7ED1C21F-3C5C-6C4C-A00E-5E597E1A5328}" type="presParOf" srcId="{D1A1AE3A-CD95-9246-A98D-DCF1597A2E28}" destId="{6E036902-EB7C-334E-BB16-558D52D66459}" srcOrd="0" destOrd="0" presId="urn:microsoft.com/office/officeart/2005/8/layout/hierarchy1"/>
    <dgm:cxn modelId="{0CAAB298-5BBE-A949-A48C-DF9AE3F31AD0}" type="presParOf" srcId="{6E036902-EB7C-334E-BB16-558D52D66459}" destId="{9FB96229-BF28-2D49-A225-6E337069ACDA}" srcOrd="0" destOrd="0" presId="urn:microsoft.com/office/officeart/2005/8/layout/hierarchy1"/>
    <dgm:cxn modelId="{3D34A076-9271-A74A-8CA1-DC1CC76B7C28}" type="presParOf" srcId="{6E036902-EB7C-334E-BB16-558D52D66459}" destId="{3DAD8BCA-520B-9A42-A5D4-F51837E26B6E}" srcOrd="1" destOrd="0" presId="urn:microsoft.com/office/officeart/2005/8/layout/hierarchy1"/>
    <dgm:cxn modelId="{C80C9963-6063-3D4A-82B8-9E1C4BD07F24}" type="presParOf" srcId="{D1A1AE3A-CD95-9246-A98D-DCF1597A2E28}" destId="{1455DFB8-3751-904A-BFCC-0990496F6645}" srcOrd="1" destOrd="0" presId="urn:microsoft.com/office/officeart/2005/8/layout/hierarchy1"/>
    <dgm:cxn modelId="{497B78F9-A7BE-494D-8220-2CE91014E77C}" type="presParOf" srcId="{1455DFB8-3751-904A-BFCC-0990496F6645}" destId="{D6B36A7C-D18C-BF45-9B39-2DB5DDAA1109}" srcOrd="0" destOrd="0" presId="urn:microsoft.com/office/officeart/2005/8/layout/hierarchy1"/>
    <dgm:cxn modelId="{9458DE7F-996D-BD4A-ACDB-C126385D6125}" type="presParOf" srcId="{1455DFB8-3751-904A-BFCC-0990496F6645}" destId="{03CE3DA9-5725-ED44-813F-8345E2E59AEB}" srcOrd="1" destOrd="0" presId="urn:microsoft.com/office/officeart/2005/8/layout/hierarchy1"/>
    <dgm:cxn modelId="{A10B034C-C158-A349-AA50-B468FB62BB09}" type="presParOf" srcId="{03CE3DA9-5725-ED44-813F-8345E2E59AEB}" destId="{37022E31-5A49-5F49-B5DD-0260EBB3EEDF}" srcOrd="0" destOrd="0" presId="urn:microsoft.com/office/officeart/2005/8/layout/hierarchy1"/>
    <dgm:cxn modelId="{F1AC136C-91CA-D244-8BC3-498A275167E5}" type="presParOf" srcId="{37022E31-5A49-5F49-B5DD-0260EBB3EEDF}" destId="{7EE1B033-720C-7C49-B7C1-68C8DE6F083C}" srcOrd="0" destOrd="0" presId="urn:microsoft.com/office/officeart/2005/8/layout/hierarchy1"/>
    <dgm:cxn modelId="{D1EED58F-E8CE-1549-AFDE-740F9030A38D}" type="presParOf" srcId="{37022E31-5A49-5F49-B5DD-0260EBB3EEDF}" destId="{7A4E2FC1-5EA0-BC41-A220-83C4E95ACB11}" srcOrd="1" destOrd="0" presId="urn:microsoft.com/office/officeart/2005/8/layout/hierarchy1"/>
    <dgm:cxn modelId="{977D7783-B366-054A-8F45-BD9155A5FB04}" type="presParOf" srcId="{03CE3DA9-5725-ED44-813F-8345E2E59AEB}" destId="{0327E9E3-869F-1C41-96DC-4562CFA845E4}" srcOrd="1" destOrd="0" presId="urn:microsoft.com/office/officeart/2005/8/layout/hierarchy1"/>
    <dgm:cxn modelId="{E6644DD9-C106-4CF3-8958-FF165ECC7523}" type="presParOf" srcId="{0327E9E3-869F-1C41-96DC-4562CFA845E4}" destId="{6F195008-FA9D-A34B-A5FB-A5784409286B}" srcOrd="0" destOrd="0" presId="urn:microsoft.com/office/officeart/2005/8/layout/hierarchy1"/>
    <dgm:cxn modelId="{92A9D6D4-95CE-49D5-9D4C-0364D942F5E6}" type="presParOf" srcId="{0327E9E3-869F-1C41-96DC-4562CFA845E4}" destId="{934454C2-4265-444E-8B93-663553E2EC93}" srcOrd="1" destOrd="0" presId="urn:microsoft.com/office/officeart/2005/8/layout/hierarchy1"/>
    <dgm:cxn modelId="{8ACF75A8-9B2A-4367-8C93-ADEB8CBA9FF5}" type="presParOf" srcId="{934454C2-4265-444E-8B93-663553E2EC93}" destId="{EFAD0B60-9C9A-3741-A799-7566020CACA2}" srcOrd="0" destOrd="0" presId="urn:microsoft.com/office/officeart/2005/8/layout/hierarchy1"/>
    <dgm:cxn modelId="{AFF1DC37-2C91-4509-8423-F04B424D5953}" type="presParOf" srcId="{EFAD0B60-9C9A-3741-A799-7566020CACA2}" destId="{A7DD0F94-885A-384B-87A7-FE7028DA1595}" srcOrd="0" destOrd="0" presId="urn:microsoft.com/office/officeart/2005/8/layout/hierarchy1"/>
    <dgm:cxn modelId="{31D025E6-F29E-4411-98A5-37C9A944926A}" type="presParOf" srcId="{EFAD0B60-9C9A-3741-A799-7566020CACA2}" destId="{B715B0BE-9C28-3848-9B0C-8570C3EC3AE8}" srcOrd="1" destOrd="0" presId="urn:microsoft.com/office/officeart/2005/8/layout/hierarchy1"/>
    <dgm:cxn modelId="{FF865C1A-04EF-430E-8EEF-B98A9B08AC8B}" type="presParOf" srcId="{934454C2-4265-444E-8B93-663553E2EC93}" destId="{FF420930-64CB-DC4C-A7D8-A5DD65942A6E}" srcOrd="1" destOrd="0" presId="urn:microsoft.com/office/officeart/2005/8/layout/hierarchy1"/>
    <dgm:cxn modelId="{7BBC9CBF-B8F4-40D5-B217-163859C4D11F}" type="presParOf" srcId="{0327E9E3-869F-1C41-96DC-4562CFA845E4}" destId="{7C087D2A-AB49-4266-BBEE-86B54C416BE1}" srcOrd="2" destOrd="0" presId="urn:microsoft.com/office/officeart/2005/8/layout/hierarchy1"/>
    <dgm:cxn modelId="{8010DB6B-1AF2-40F3-8A2B-952A5D9777B7}" type="presParOf" srcId="{0327E9E3-869F-1C41-96DC-4562CFA845E4}" destId="{30228406-0144-482F-984C-0157B191603F}" srcOrd="3" destOrd="0" presId="urn:microsoft.com/office/officeart/2005/8/layout/hierarchy1"/>
    <dgm:cxn modelId="{1E49C1C1-F22F-449E-AC76-4FB5B609E793}" type="presParOf" srcId="{30228406-0144-482F-984C-0157B191603F}" destId="{B22C7B9B-F3FE-4C59-9A91-0413C5005482}" srcOrd="0" destOrd="0" presId="urn:microsoft.com/office/officeart/2005/8/layout/hierarchy1"/>
    <dgm:cxn modelId="{CAC06949-47A5-4B1E-8C0E-C5F97BAB09F0}" type="presParOf" srcId="{B22C7B9B-F3FE-4C59-9A91-0413C5005482}" destId="{FF11AE23-84F2-44ED-BB99-92A51265F0C7}" srcOrd="0" destOrd="0" presId="urn:microsoft.com/office/officeart/2005/8/layout/hierarchy1"/>
    <dgm:cxn modelId="{F5B03A08-5EFF-489C-A71B-1C2951ABB99F}" type="presParOf" srcId="{B22C7B9B-F3FE-4C59-9A91-0413C5005482}" destId="{DF641CA5-EE55-44FC-8E88-57280F8B5EF4}" srcOrd="1" destOrd="0" presId="urn:microsoft.com/office/officeart/2005/8/layout/hierarchy1"/>
    <dgm:cxn modelId="{35A04100-A2D3-4B33-805B-0003528D4ED7}" type="presParOf" srcId="{30228406-0144-482F-984C-0157B191603F}" destId="{777301C2-72ED-4359-8F74-B94FDD49436C}" srcOrd="1" destOrd="0" presId="urn:microsoft.com/office/officeart/2005/8/layout/hierarchy1"/>
    <dgm:cxn modelId="{3CC5420D-1B82-F840-A238-5829B0F37A00}" type="presParOf" srcId="{1455DFB8-3751-904A-BFCC-0990496F6645}" destId="{FEAE526D-E224-CE42-8F9B-73B66DDE4E73}" srcOrd="2" destOrd="0" presId="urn:microsoft.com/office/officeart/2005/8/layout/hierarchy1"/>
    <dgm:cxn modelId="{76BA9E0B-E9E6-444C-AAF7-560174EBA164}" type="presParOf" srcId="{1455DFB8-3751-904A-BFCC-0990496F6645}" destId="{8342E534-AE76-094E-B450-9B8B97E14D4A}" srcOrd="3" destOrd="0" presId="urn:microsoft.com/office/officeart/2005/8/layout/hierarchy1"/>
    <dgm:cxn modelId="{AAF53084-708B-5A4F-B131-855EACEFB618}" type="presParOf" srcId="{8342E534-AE76-094E-B450-9B8B97E14D4A}" destId="{71A3A904-B8A6-F146-85D9-FB18834BB7C7}" srcOrd="0" destOrd="0" presId="urn:microsoft.com/office/officeart/2005/8/layout/hierarchy1"/>
    <dgm:cxn modelId="{CB8BED8A-1241-A14D-8E60-561356543F3B}" type="presParOf" srcId="{71A3A904-B8A6-F146-85D9-FB18834BB7C7}" destId="{1B7A1F90-EA61-0149-8F3E-C9971C33DB36}" srcOrd="0" destOrd="0" presId="urn:microsoft.com/office/officeart/2005/8/layout/hierarchy1"/>
    <dgm:cxn modelId="{3D69F387-EAEC-2A40-856B-2B0B2AE490C2}" type="presParOf" srcId="{71A3A904-B8A6-F146-85D9-FB18834BB7C7}" destId="{D53DC7BE-0FE4-294F-96BD-DE18C5B5A43D}" srcOrd="1" destOrd="0" presId="urn:microsoft.com/office/officeart/2005/8/layout/hierarchy1"/>
    <dgm:cxn modelId="{AF5FF595-B420-404B-A003-B6F5F44D2844}" type="presParOf" srcId="{8342E534-AE76-094E-B450-9B8B97E14D4A}" destId="{68F5AD85-EC72-4F4C-9304-C862674081CB}" srcOrd="1" destOrd="0" presId="urn:microsoft.com/office/officeart/2005/8/layout/hierarchy1"/>
    <dgm:cxn modelId="{73F4B022-D717-A943-9E9E-496D5A03CA5D}" type="presParOf" srcId="{68F5AD85-EC72-4F4C-9304-C862674081CB}" destId="{9CDF5CC6-B133-B843-A1F2-10BCAF99A54E}" srcOrd="0" destOrd="0" presId="urn:microsoft.com/office/officeart/2005/8/layout/hierarchy1"/>
    <dgm:cxn modelId="{746FF350-B91C-7946-A343-3055E68CA55C}" type="presParOf" srcId="{68F5AD85-EC72-4F4C-9304-C862674081CB}" destId="{F7DFF092-2117-1847-889E-7FAD403A4868}" srcOrd="1" destOrd="0" presId="urn:microsoft.com/office/officeart/2005/8/layout/hierarchy1"/>
    <dgm:cxn modelId="{B998F0CA-4ADB-BF43-81AA-60BF3121850D}" type="presParOf" srcId="{F7DFF092-2117-1847-889E-7FAD403A4868}" destId="{6546E3BB-80BD-1C44-8FBF-D6ACD4A3A14D}" srcOrd="0" destOrd="0" presId="urn:microsoft.com/office/officeart/2005/8/layout/hierarchy1"/>
    <dgm:cxn modelId="{0FCD057E-EA65-BE43-ABDC-E7E9D4EF360F}" type="presParOf" srcId="{6546E3BB-80BD-1C44-8FBF-D6ACD4A3A14D}" destId="{B34918AC-5259-064D-BDBF-B5295C8E0DE1}" srcOrd="0" destOrd="0" presId="urn:microsoft.com/office/officeart/2005/8/layout/hierarchy1"/>
    <dgm:cxn modelId="{BE264E21-0725-C148-87E0-D766E5B8A952}" type="presParOf" srcId="{6546E3BB-80BD-1C44-8FBF-D6ACD4A3A14D}" destId="{7061D79F-2812-C743-85B1-9A544D14758A}" srcOrd="1" destOrd="0" presId="urn:microsoft.com/office/officeart/2005/8/layout/hierarchy1"/>
    <dgm:cxn modelId="{8DC49A75-9A92-DA48-9D4C-15AA7B9C4E49}" type="presParOf" srcId="{F7DFF092-2117-1847-889E-7FAD403A4868}" destId="{D1209D42-4FF4-A74A-A498-E84C65898EA9}" srcOrd="1" destOrd="0" presId="urn:microsoft.com/office/officeart/2005/8/layout/hierarchy1"/>
    <dgm:cxn modelId="{6575BBCE-D006-CD45-83C4-1E80EA8A8DE5}" type="presParOf" srcId="{68F5AD85-EC72-4F4C-9304-C862674081CB}" destId="{19A89E35-302E-7C41-BC59-8FCFFF59BC95}" srcOrd="2" destOrd="0" presId="urn:microsoft.com/office/officeart/2005/8/layout/hierarchy1"/>
    <dgm:cxn modelId="{F2F9EB14-66C3-2243-B46B-90F3C67B9D85}" type="presParOf" srcId="{68F5AD85-EC72-4F4C-9304-C862674081CB}" destId="{CF37CE11-31E5-CC49-AFD0-7247692D57FA}" srcOrd="3" destOrd="0" presId="urn:microsoft.com/office/officeart/2005/8/layout/hierarchy1"/>
    <dgm:cxn modelId="{19D3A246-DC64-6046-BBF6-2ABA3B145CAB}" type="presParOf" srcId="{CF37CE11-31E5-CC49-AFD0-7247692D57FA}" destId="{86C77EF8-F4A6-9B47-95C9-D1E6C8318C81}" srcOrd="0" destOrd="0" presId="urn:microsoft.com/office/officeart/2005/8/layout/hierarchy1"/>
    <dgm:cxn modelId="{D060FCC4-D01E-884C-AC9C-E67ACF0DFC16}" type="presParOf" srcId="{86C77EF8-F4A6-9B47-95C9-D1E6C8318C81}" destId="{56F17ECF-6F76-3A45-BF5D-B90BF7C28EB6}" srcOrd="0" destOrd="0" presId="urn:microsoft.com/office/officeart/2005/8/layout/hierarchy1"/>
    <dgm:cxn modelId="{307749A5-882D-044C-B046-F545F1DA6427}" type="presParOf" srcId="{86C77EF8-F4A6-9B47-95C9-D1E6C8318C81}" destId="{2A54253B-52DC-6F42-B6F3-8D52F27FF72F}" srcOrd="1" destOrd="0" presId="urn:microsoft.com/office/officeart/2005/8/layout/hierarchy1"/>
    <dgm:cxn modelId="{7A956380-D5DA-2F4F-8347-3CE66C01A8D0}" type="presParOf" srcId="{CF37CE11-31E5-CC49-AFD0-7247692D57FA}" destId="{B3090256-600B-BF41-891B-CAF5D210AFB4}" srcOrd="1" destOrd="0" presId="urn:microsoft.com/office/officeart/2005/8/layout/hierarchy1"/>
    <dgm:cxn modelId="{6554A2CD-78DB-744F-9F5E-5738C6B404B4}" type="presParOf" srcId="{1455DFB8-3751-904A-BFCC-0990496F6645}" destId="{39CEB7CC-5BE8-8F44-9233-CFA20C3F0FAD}" srcOrd="4" destOrd="0" presId="urn:microsoft.com/office/officeart/2005/8/layout/hierarchy1"/>
    <dgm:cxn modelId="{AF028A92-8B3A-D74E-B739-DC90E4938716}" type="presParOf" srcId="{1455DFB8-3751-904A-BFCC-0990496F6645}" destId="{08922357-DF70-1248-994F-7C94F19314D3}" srcOrd="5" destOrd="0" presId="urn:microsoft.com/office/officeart/2005/8/layout/hierarchy1"/>
    <dgm:cxn modelId="{C26966C2-A314-104C-83D5-74DAC12B578E}" type="presParOf" srcId="{08922357-DF70-1248-994F-7C94F19314D3}" destId="{EC2EAF8F-E867-D148-A501-4449DD948505}" srcOrd="0" destOrd="0" presId="urn:microsoft.com/office/officeart/2005/8/layout/hierarchy1"/>
    <dgm:cxn modelId="{FD006813-9D50-D945-8723-F4F91FD9B4A8}" type="presParOf" srcId="{EC2EAF8F-E867-D148-A501-4449DD948505}" destId="{C62055B1-DCB1-C747-AF15-88C7ED1DF6C6}" srcOrd="0" destOrd="0" presId="urn:microsoft.com/office/officeart/2005/8/layout/hierarchy1"/>
    <dgm:cxn modelId="{210B3B50-2BD2-4346-A42C-4CDC92E4EF36}" type="presParOf" srcId="{EC2EAF8F-E867-D148-A501-4449DD948505}" destId="{106399C9-84D3-CD4E-9F28-4C14C299CD31}" srcOrd="1" destOrd="0" presId="urn:microsoft.com/office/officeart/2005/8/layout/hierarchy1"/>
    <dgm:cxn modelId="{0B66686F-4C0A-0E44-ACA0-008CB2FBCEE4}" type="presParOf" srcId="{08922357-DF70-1248-994F-7C94F19314D3}" destId="{45A0E1EB-F152-044C-AF83-4F4034BB50BE}" srcOrd="1" destOrd="0" presId="urn:microsoft.com/office/officeart/2005/8/layout/hierarchy1"/>
    <dgm:cxn modelId="{EB00BEDC-2826-8848-AEEB-57DF216FCFE5}" type="presParOf" srcId="{45A0E1EB-F152-044C-AF83-4F4034BB50BE}" destId="{3C9BF57F-0358-D644-A6FF-676388642C51}" srcOrd="0" destOrd="0" presId="urn:microsoft.com/office/officeart/2005/8/layout/hierarchy1"/>
    <dgm:cxn modelId="{CE2BA32D-6945-A14E-86AE-7C4430E7126B}" type="presParOf" srcId="{45A0E1EB-F152-044C-AF83-4F4034BB50BE}" destId="{97BA1BB8-2BD6-E449-8508-7D76E5AF4CB1}" srcOrd="1" destOrd="0" presId="urn:microsoft.com/office/officeart/2005/8/layout/hierarchy1"/>
    <dgm:cxn modelId="{EACCF31A-D84B-9F4C-AFEF-F75B602A29FB}" type="presParOf" srcId="{97BA1BB8-2BD6-E449-8508-7D76E5AF4CB1}" destId="{B01A6C7F-56EA-0040-95A9-63D6DCFF403B}" srcOrd="0" destOrd="0" presId="urn:microsoft.com/office/officeart/2005/8/layout/hierarchy1"/>
    <dgm:cxn modelId="{60F04BA8-9882-CA4C-8113-2503CD40079E}" type="presParOf" srcId="{B01A6C7F-56EA-0040-95A9-63D6DCFF403B}" destId="{6646B10B-6D10-7C41-A92D-7D70C815262A}" srcOrd="0" destOrd="0" presId="urn:microsoft.com/office/officeart/2005/8/layout/hierarchy1"/>
    <dgm:cxn modelId="{A8B28531-C270-E645-8B96-1FAF1BBF0651}" type="presParOf" srcId="{B01A6C7F-56EA-0040-95A9-63D6DCFF403B}" destId="{363B54B5-AA95-6547-860E-85A4D79DA6A9}" srcOrd="1" destOrd="0" presId="urn:microsoft.com/office/officeart/2005/8/layout/hierarchy1"/>
    <dgm:cxn modelId="{6FEB0F91-BD63-B740-A128-C66FC2DE1421}" type="presParOf" srcId="{97BA1BB8-2BD6-E449-8508-7D76E5AF4CB1}" destId="{7CA175C4-B22A-4E41-A628-6D4F2134E423}" srcOrd="1" destOrd="0" presId="urn:microsoft.com/office/officeart/2005/8/layout/hierarchy1"/>
    <dgm:cxn modelId="{20E9C30D-4FEB-D34C-88E6-E8F489B0D10C}" type="presParOf" srcId="{45A0E1EB-F152-044C-AF83-4F4034BB50BE}" destId="{91B30746-584F-7841-9ABE-A62047E599A7}" srcOrd="2" destOrd="0" presId="urn:microsoft.com/office/officeart/2005/8/layout/hierarchy1"/>
    <dgm:cxn modelId="{2F417661-18BD-A348-8CA6-38B6DFE0478F}" type="presParOf" srcId="{45A0E1EB-F152-044C-AF83-4F4034BB50BE}" destId="{A5DE6D00-CFD5-754B-B786-E9491943255F}" srcOrd="3" destOrd="0" presId="urn:microsoft.com/office/officeart/2005/8/layout/hierarchy1"/>
    <dgm:cxn modelId="{117CE234-9988-7F4F-BA3E-41DDF09E8F24}" type="presParOf" srcId="{A5DE6D00-CFD5-754B-B786-E9491943255F}" destId="{D402EBD2-763C-D640-852A-17F62D6A3EC1}" srcOrd="0" destOrd="0" presId="urn:microsoft.com/office/officeart/2005/8/layout/hierarchy1"/>
    <dgm:cxn modelId="{FCAAEACD-F75E-F542-8C1D-1DF00E352A74}" type="presParOf" srcId="{D402EBD2-763C-D640-852A-17F62D6A3EC1}" destId="{CF0A21D5-9038-D244-944A-EBE7EAFAAA11}" srcOrd="0" destOrd="0" presId="urn:microsoft.com/office/officeart/2005/8/layout/hierarchy1"/>
    <dgm:cxn modelId="{12B8099F-CBDF-EC4E-A672-C454B01FC191}" type="presParOf" srcId="{D402EBD2-763C-D640-852A-17F62D6A3EC1}" destId="{CC7B342F-9306-3149-A9EA-E92258B73CD8}" srcOrd="1" destOrd="0" presId="urn:microsoft.com/office/officeart/2005/8/layout/hierarchy1"/>
    <dgm:cxn modelId="{ADDAE8BD-174B-B649-A6B6-7A07D844021F}" type="presParOf" srcId="{A5DE6D00-CFD5-754B-B786-E9491943255F}" destId="{7A06B227-29E6-6E45-AE00-3FFBC12ECAE5}" srcOrd="1" destOrd="0" presId="urn:microsoft.com/office/officeart/2005/8/layout/hierarchy1"/>
    <dgm:cxn modelId="{317ADD21-9F7D-3D49-8C73-116265607632}" type="presParOf" srcId="{8B8FBB03-4F83-3144-B329-EB6D69928CE8}" destId="{7B8D5A3C-B046-E547-B27C-C20894715188}" srcOrd="2" destOrd="0" presId="urn:microsoft.com/office/officeart/2005/8/layout/hierarchy1"/>
    <dgm:cxn modelId="{4C6AA234-898B-E74E-BD40-A848C3EE4044}" type="presParOf" srcId="{8B8FBB03-4F83-3144-B329-EB6D69928CE8}" destId="{69835A6D-FEC3-7A41-920C-D25663B230B2}" srcOrd="3" destOrd="0" presId="urn:microsoft.com/office/officeart/2005/8/layout/hierarchy1"/>
    <dgm:cxn modelId="{67ACA4FE-0AA6-0E4F-A001-6BA73D9C4542}" type="presParOf" srcId="{69835A6D-FEC3-7A41-920C-D25663B230B2}" destId="{C7753ECD-7E4D-C649-8AB6-22ED2A1EA9D7}" srcOrd="0" destOrd="0" presId="urn:microsoft.com/office/officeart/2005/8/layout/hierarchy1"/>
    <dgm:cxn modelId="{C6DB52A9-DD79-5F41-84A0-02570F683927}" type="presParOf" srcId="{C7753ECD-7E4D-C649-8AB6-22ED2A1EA9D7}" destId="{38B14D36-A912-4B4E-8D1D-62F1DBDC1001}" srcOrd="0" destOrd="0" presId="urn:microsoft.com/office/officeart/2005/8/layout/hierarchy1"/>
    <dgm:cxn modelId="{7172EB1C-EC03-2046-870D-5F9456508D88}" type="presParOf" srcId="{C7753ECD-7E4D-C649-8AB6-22ED2A1EA9D7}" destId="{7F2F3F4F-9DE1-7547-9070-7E2204EBF29C}" srcOrd="1" destOrd="0" presId="urn:microsoft.com/office/officeart/2005/8/layout/hierarchy1"/>
    <dgm:cxn modelId="{119D80C3-FF8A-0A48-905F-DC76530AEB26}" type="presParOf" srcId="{69835A6D-FEC3-7A41-920C-D25663B230B2}" destId="{65C6BA6A-1932-DF4A-8BD1-6F75D416F192}" srcOrd="1" destOrd="0" presId="urn:microsoft.com/office/officeart/2005/8/layout/hierarchy1"/>
    <dgm:cxn modelId="{39600BBF-6237-0D43-9809-0D352AA02183}" type="presParOf" srcId="{65C6BA6A-1932-DF4A-8BD1-6F75D416F192}" destId="{E6885F0C-41F3-534C-BA2C-80C901865407}" srcOrd="0" destOrd="0" presId="urn:microsoft.com/office/officeart/2005/8/layout/hierarchy1"/>
    <dgm:cxn modelId="{950353CD-0BB9-2547-963E-45F044390DCD}" type="presParOf" srcId="{65C6BA6A-1932-DF4A-8BD1-6F75D416F192}" destId="{588A3AC5-244D-CC4A-A2C2-AAB753A35A4A}" srcOrd="1" destOrd="0" presId="urn:microsoft.com/office/officeart/2005/8/layout/hierarchy1"/>
    <dgm:cxn modelId="{71671B79-9C65-0B4B-862D-3429D2F19757}" type="presParOf" srcId="{588A3AC5-244D-CC4A-A2C2-AAB753A35A4A}" destId="{A8D085BB-50F1-E147-80E4-185417D11C40}" srcOrd="0" destOrd="0" presId="urn:microsoft.com/office/officeart/2005/8/layout/hierarchy1"/>
    <dgm:cxn modelId="{2C1F1E8F-DEB3-6C47-8BC8-E4BF161C7F54}" type="presParOf" srcId="{A8D085BB-50F1-E147-80E4-185417D11C40}" destId="{E4E1F937-E91F-3648-81F1-5C096B1B4C4A}" srcOrd="0" destOrd="0" presId="urn:microsoft.com/office/officeart/2005/8/layout/hierarchy1"/>
    <dgm:cxn modelId="{42E20DED-C941-A34D-BD15-D02C7DF35333}" type="presParOf" srcId="{A8D085BB-50F1-E147-80E4-185417D11C40}" destId="{05F6A268-6C8E-6741-96C4-C10156C43F62}" srcOrd="1" destOrd="0" presId="urn:microsoft.com/office/officeart/2005/8/layout/hierarchy1"/>
    <dgm:cxn modelId="{384CD40B-5259-8449-B594-D9C4182B296A}" type="presParOf" srcId="{588A3AC5-244D-CC4A-A2C2-AAB753A35A4A}" destId="{8ACFA897-2B35-D040-B04B-A75E81420399}" srcOrd="1" destOrd="0" presId="urn:microsoft.com/office/officeart/2005/8/layout/hierarchy1"/>
    <dgm:cxn modelId="{BAA64AB0-6365-2B4E-9951-BD02F8FFABF2}" type="presParOf" srcId="{8ACFA897-2B35-D040-B04B-A75E81420399}" destId="{2E5CB5D9-2E57-BD4D-B4B1-ABC7E7A8A374}" srcOrd="0" destOrd="0" presId="urn:microsoft.com/office/officeart/2005/8/layout/hierarchy1"/>
    <dgm:cxn modelId="{B023F72F-55A4-324E-947E-84523542A64A}" type="presParOf" srcId="{8ACFA897-2B35-D040-B04B-A75E81420399}" destId="{20C8DC53-CE33-C345-9119-F71AA1C5F737}" srcOrd="1" destOrd="0" presId="urn:microsoft.com/office/officeart/2005/8/layout/hierarchy1"/>
    <dgm:cxn modelId="{16773527-303E-3041-9223-466235159313}" type="presParOf" srcId="{20C8DC53-CE33-C345-9119-F71AA1C5F737}" destId="{B80C0FF8-B1FB-3A42-9FA5-DA4BE65ABB79}" srcOrd="0" destOrd="0" presId="urn:microsoft.com/office/officeart/2005/8/layout/hierarchy1"/>
    <dgm:cxn modelId="{032B05E6-D29D-8040-A829-82F12E1CAC1D}" type="presParOf" srcId="{B80C0FF8-B1FB-3A42-9FA5-DA4BE65ABB79}" destId="{634702A7-8212-DA44-92B9-F421208EDB5A}" srcOrd="0" destOrd="0" presId="urn:microsoft.com/office/officeart/2005/8/layout/hierarchy1"/>
    <dgm:cxn modelId="{B4CDE454-F0AB-5649-B57D-5D9034F91ACE}" type="presParOf" srcId="{B80C0FF8-B1FB-3A42-9FA5-DA4BE65ABB79}" destId="{8AC30AB3-1795-EE44-8BE4-572F8880A445}" srcOrd="1" destOrd="0" presId="urn:microsoft.com/office/officeart/2005/8/layout/hierarchy1"/>
    <dgm:cxn modelId="{2E61801D-129A-2B4C-B8D1-66D8F36D851B}" type="presParOf" srcId="{20C8DC53-CE33-C345-9119-F71AA1C5F737}" destId="{B3F1A6D5-B599-6549-9ABB-E4ADC808ED84}" srcOrd="1" destOrd="0" presId="urn:microsoft.com/office/officeart/2005/8/layout/hierarchy1"/>
    <dgm:cxn modelId="{F32EECC1-B8DD-4253-A9FD-93FCEADC2E02}" type="presParOf" srcId="{B3F1A6D5-B599-6549-9ABB-E4ADC808ED84}" destId="{DA7544B4-FBC5-48C9-B390-2EA1AEEC7A62}" srcOrd="0" destOrd="0" presId="urn:microsoft.com/office/officeart/2005/8/layout/hierarchy1"/>
    <dgm:cxn modelId="{8F33B11B-12FD-44C7-9FA4-CD8E54658B99}" type="presParOf" srcId="{B3F1A6D5-B599-6549-9ABB-E4ADC808ED84}" destId="{182D3F85-D481-43B6-A56E-358D52AFEFC7}" srcOrd="1" destOrd="0" presId="urn:microsoft.com/office/officeart/2005/8/layout/hierarchy1"/>
    <dgm:cxn modelId="{0080680E-BF8F-4067-A9AD-7DCD9F0D0903}" type="presParOf" srcId="{182D3F85-D481-43B6-A56E-358D52AFEFC7}" destId="{6772FB4A-F988-4CC0-8338-EC18DF8F3F5C}" srcOrd="0" destOrd="0" presId="urn:microsoft.com/office/officeart/2005/8/layout/hierarchy1"/>
    <dgm:cxn modelId="{0C324B93-A228-4040-93B1-0BBB201BFB6B}" type="presParOf" srcId="{6772FB4A-F988-4CC0-8338-EC18DF8F3F5C}" destId="{08E99461-3DF7-4D6A-89CA-4191398F9ED6}" srcOrd="0" destOrd="0" presId="urn:microsoft.com/office/officeart/2005/8/layout/hierarchy1"/>
    <dgm:cxn modelId="{272FA01D-8C5C-48EE-92D1-69F1E3D00234}" type="presParOf" srcId="{6772FB4A-F988-4CC0-8338-EC18DF8F3F5C}" destId="{533BCD00-B1F5-4B20-8DBC-B4D75268B357}" srcOrd="1" destOrd="0" presId="urn:microsoft.com/office/officeart/2005/8/layout/hierarchy1"/>
    <dgm:cxn modelId="{FD8C4F97-5DE7-491B-BBBC-2BC9485D5AD7}" type="presParOf" srcId="{182D3F85-D481-43B6-A56E-358D52AFEFC7}" destId="{6A8A6776-5DEE-4B24-B070-39F5CDE69540}" srcOrd="1" destOrd="0" presId="urn:microsoft.com/office/officeart/2005/8/layout/hierarchy1"/>
    <dgm:cxn modelId="{E12397DA-3595-4BE5-9C02-463F887ABFCC}" type="presParOf" srcId="{B3F1A6D5-B599-6549-9ABB-E4ADC808ED84}" destId="{43F6AC2D-E33F-4C80-A348-1C62F75F86A1}" srcOrd="2" destOrd="0" presId="urn:microsoft.com/office/officeart/2005/8/layout/hierarchy1"/>
    <dgm:cxn modelId="{AA8D5307-46B1-4FFD-A93E-F4A3F6641582}" type="presParOf" srcId="{B3F1A6D5-B599-6549-9ABB-E4ADC808ED84}" destId="{A75B2AB2-AF7A-4402-AC7E-81B0116E406A}" srcOrd="3" destOrd="0" presId="urn:microsoft.com/office/officeart/2005/8/layout/hierarchy1"/>
    <dgm:cxn modelId="{CE64E47E-AE2B-47B8-8630-4F849B173591}" type="presParOf" srcId="{A75B2AB2-AF7A-4402-AC7E-81B0116E406A}" destId="{F9DC3564-B2D6-4568-A47E-518C38BBF18C}" srcOrd="0" destOrd="0" presId="urn:microsoft.com/office/officeart/2005/8/layout/hierarchy1"/>
    <dgm:cxn modelId="{6DE4EB7B-F9D5-4209-A476-547AFC56D095}" type="presParOf" srcId="{F9DC3564-B2D6-4568-A47E-518C38BBF18C}" destId="{E7F3F561-D365-452D-AF1E-669E726BE455}" srcOrd="0" destOrd="0" presId="urn:microsoft.com/office/officeart/2005/8/layout/hierarchy1"/>
    <dgm:cxn modelId="{DCAC1E1C-56B3-4D90-9BB6-740BB6DB36DA}" type="presParOf" srcId="{F9DC3564-B2D6-4568-A47E-518C38BBF18C}" destId="{F27657AE-8AC3-4927-8A03-6596BC4B0F83}" srcOrd="1" destOrd="0" presId="urn:microsoft.com/office/officeart/2005/8/layout/hierarchy1"/>
    <dgm:cxn modelId="{D569B517-8AE7-4381-B6C6-0D8848D06960}" type="presParOf" srcId="{A75B2AB2-AF7A-4402-AC7E-81B0116E406A}" destId="{06415C25-3F71-4578-81A3-DA3EDFB98DAB}" srcOrd="1" destOrd="0" presId="urn:microsoft.com/office/officeart/2005/8/layout/hierarchy1"/>
    <dgm:cxn modelId="{4BB216E9-58E4-4453-9EB7-D8E596D9BCA7}" type="presParOf" srcId="{B3F1A6D5-B599-6549-9ABB-E4ADC808ED84}" destId="{6D708CD0-8665-43D9-A2EA-FEF3385AC7F9}" srcOrd="4" destOrd="0" presId="urn:microsoft.com/office/officeart/2005/8/layout/hierarchy1"/>
    <dgm:cxn modelId="{B673DFD5-7C14-46CE-A93F-ECB47C7856BE}" type="presParOf" srcId="{B3F1A6D5-B599-6549-9ABB-E4ADC808ED84}" destId="{ED72E37C-5C1B-41F3-B052-3DAA787996DB}" srcOrd="5" destOrd="0" presId="urn:microsoft.com/office/officeart/2005/8/layout/hierarchy1"/>
    <dgm:cxn modelId="{F1171597-F8BF-4584-B0B9-9C67A0690D11}" type="presParOf" srcId="{ED72E37C-5C1B-41F3-B052-3DAA787996DB}" destId="{B3728157-F25D-4BA6-9762-7D4312FEE97F}" srcOrd="0" destOrd="0" presId="urn:microsoft.com/office/officeart/2005/8/layout/hierarchy1"/>
    <dgm:cxn modelId="{40115723-3B67-4262-9302-A1560127C09B}" type="presParOf" srcId="{B3728157-F25D-4BA6-9762-7D4312FEE97F}" destId="{DD73D347-9473-49DA-BCB9-FFB463EAB690}" srcOrd="0" destOrd="0" presId="urn:microsoft.com/office/officeart/2005/8/layout/hierarchy1"/>
    <dgm:cxn modelId="{C0879BD0-6CE5-4688-9E1E-29ACA8AD1931}" type="presParOf" srcId="{B3728157-F25D-4BA6-9762-7D4312FEE97F}" destId="{30035B4D-7D21-46DC-8FC1-D59A2BDACCF7}" srcOrd="1" destOrd="0" presId="urn:microsoft.com/office/officeart/2005/8/layout/hierarchy1"/>
    <dgm:cxn modelId="{9C4E8D3A-9711-4D42-B5DD-3F14168AFB04}" type="presParOf" srcId="{ED72E37C-5C1B-41F3-B052-3DAA787996DB}" destId="{419B057B-53C7-4798-AC04-D73EE63F963F}" srcOrd="1" destOrd="0" presId="urn:microsoft.com/office/officeart/2005/8/layout/hierarchy1"/>
    <dgm:cxn modelId="{AA387A74-6C51-C143-9456-EFB1B20649CC}" type="presParOf" srcId="{65C6BA6A-1932-DF4A-8BD1-6F75D416F192}" destId="{F701699C-5AC4-434A-8C87-B0E80703E028}" srcOrd="2" destOrd="0" presId="urn:microsoft.com/office/officeart/2005/8/layout/hierarchy1"/>
    <dgm:cxn modelId="{048650F0-75A5-4F41-9811-DC6D6D0CA9B9}" type="presParOf" srcId="{65C6BA6A-1932-DF4A-8BD1-6F75D416F192}" destId="{8FB7B50D-4466-1048-8AF1-772E5411E229}" srcOrd="3" destOrd="0" presId="urn:microsoft.com/office/officeart/2005/8/layout/hierarchy1"/>
    <dgm:cxn modelId="{2D9BEC8C-E60A-7748-9E94-9584E8CD1763}" type="presParOf" srcId="{8FB7B50D-4466-1048-8AF1-772E5411E229}" destId="{3D310DC9-B06E-2240-BB34-49C0A5F995F7}" srcOrd="0" destOrd="0" presId="urn:microsoft.com/office/officeart/2005/8/layout/hierarchy1"/>
    <dgm:cxn modelId="{14B83EA9-770E-F747-A1A1-A2482AEEDDB1}" type="presParOf" srcId="{3D310DC9-B06E-2240-BB34-49C0A5F995F7}" destId="{9DC77AE1-0776-E84D-9D72-8557ECDB06C1}" srcOrd="0" destOrd="0" presId="urn:microsoft.com/office/officeart/2005/8/layout/hierarchy1"/>
    <dgm:cxn modelId="{B608A3F8-84FC-524F-A279-1D554C6CC3D7}" type="presParOf" srcId="{3D310DC9-B06E-2240-BB34-49C0A5F995F7}" destId="{95FCE3F6-F167-C34F-927E-907506E7B25B}" srcOrd="1" destOrd="0" presId="urn:microsoft.com/office/officeart/2005/8/layout/hierarchy1"/>
    <dgm:cxn modelId="{0B87FCDB-F006-D545-BAB4-0BF84B0E8E4B}" type="presParOf" srcId="{8FB7B50D-4466-1048-8AF1-772E5411E229}" destId="{40600D38-E325-B442-8D64-4022DAAE3429}" srcOrd="1" destOrd="0" presId="urn:microsoft.com/office/officeart/2005/8/layout/hierarchy1"/>
    <dgm:cxn modelId="{09FD521B-446E-3049-A7BA-2AAF75DE7FC8}" type="presParOf" srcId="{40600D38-E325-B442-8D64-4022DAAE3429}" destId="{31854828-DADA-5341-8848-DBF9204F3219}" srcOrd="0" destOrd="0" presId="urn:microsoft.com/office/officeart/2005/8/layout/hierarchy1"/>
    <dgm:cxn modelId="{FF622D4E-5849-0844-9BE0-5833BE22DED4}" type="presParOf" srcId="{40600D38-E325-B442-8D64-4022DAAE3429}" destId="{D1379B52-F095-7D48-A47C-2171780824EF}" srcOrd="1" destOrd="0" presId="urn:microsoft.com/office/officeart/2005/8/layout/hierarchy1"/>
    <dgm:cxn modelId="{13C88660-65F1-3845-A33D-6E69B1A726A3}" type="presParOf" srcId="{D1379B52-F095-7D48-A47C-2171780824EF}" destId="{0DF82704-57A7-DC4B-9AA6-22F98C90DFC2}" srcOrd="0" destOrd="0" presId="urn:microsoft.com/office/officeart/2005/8/layout/hierarchy1"/>
    <dgm:cxn modelId="{3375426A-B3C7-6444-AD69-BE3A104D57D4}" type="presParOf" srcId="{0DF82704-57A7-DC4B-9AA6-22F98C90DFC2}" destId="{8B4D3C0A-E38C-524F-8458-567FCD5A9388}" srcOrd="0" destOrd="0" presId="urn:microsoft.com/office/officeart/2005/8/layout/hierarchy1"/>
    <dgm:cxn modelId="{BDAE892E-9A97-E94B-A5BB-A16C822EF858}" type="presParOf" srcId="{0DF82704-57A7-DC4B-9AA6-22F98C90DFC2}" destId="{0F871369-64F2-B545-9EBD-B435A3774352}" srcOrd="1" destOrd="0" presId="urn:microsoft.com/office/officeart/2005/8/layout/hierarchy1"/>
    <dgm:cxn modelId="{F0A665B9-B45F-6B46-BE15-0848B955F1EB}" type="presParOf" srcId="{D1379B52-F095-7D48-A47C-2171780824EF}" destId="{317C0586-E72D-4949-8007-85ACCD7A5CD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54828-DADA-5341-8848-DBF9204F3219}">
      <dsp:nvSpPr>
        <dsp:cNvPr id="0" name=""/>
        <dsp:cNvSpPr/>
      </dsp:nvSpPr>
      <dsp:spPr>
        <a:xfrm>
          <a:off x="10904949" y="2510413"/>
          <a:ext cx="91440" cy="2933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9916"/>
              </a:lnTo>
              <a:lnTo>
                <a:pt x="46244" y="199916"/>
              </a:lnTo>
              <a:lnTo>
                <a:pt x="46244" y="2933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1699C-5AC4-434A-8C87-B0E80703E028}">
      <dsp:nvSpPr>
        <dsp:cNvPr id="0" name=""/>
        <dsp:cNvSpPr/>
      </dsp:nvSpPr>
      <dsp:spPr>
        <a:xfrm>
          <a:off x="10289927" y="1576537"/>
          <a:ext cx="660741" cy="293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916"/>
              </a:lnTo>
              <a:lnTo>
                <a:pt x="660741" y="199916"/>
              </a:lnTo>
              <a:lnTo>
                <a:pt x="660741" y="2933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08CD0-8665-43D9-A2EA-FEF3385AC7F9}">
      <dsp:nvSpPr>
        <dsp:cNvPr id="0" name=""/>
        <dsp:cNvSpPr/>
      </dsp:nvSpPr>
      <dsp:spPr>
        <a:xfrm>
          <a:off x="9499756" y="3444289"/>
          <a:ext cx="1153123" cy="293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916"/>
              </a:lnTo>
              <a:lnTo>
                <a:pt x="1153123" y="199916"/>
              </a:lnTo>
              <a:lnTo>
                <a:pt x="1153123" y="2933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6AC2D-E33F-4C80-A348-1C62F75F86A1}">
      <dsp:nvSpPr>
        <dsp:cNvPr id="0" name=""/>
        <dsp:cNvSpPr/>
      </dsp:nvSpPr>
      <dsp:spPr>
        <a:xfrm>
          <a:off x="9454036" y="3444289"/>
          <a:ext cx="91440" cy="2933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3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7544B4-FBC5-48C9-B390-2EA1AEEC7A62}">
      <dsp:nvSpPr>
        <dsp:cNvPr id="0" name=""/>
        <dsp:cNvSpPr/>
      </dsp:nvSpPr>
      <dsp:spPr>
        <a:xfrm>
          <a:off x="8266916" y="3444289"/>
          <a:ext cx="1232839" cy="293359"/>
        </a:xfrm>
        <a:custGeom>
          <a:avLst/>
          <a:gdLst/>
          <a:ahLst/>
          <a:cxnLst/>
          <a:rect l="0" t="0" r="0" b="0"/>
          <a:pathLst>
            <a:path>
              <a:moveTo>
                <a:pt x="1232839" y="0"/>
              </a:moveTo>
              <a:lnTo>
                <a:pt x="1232839" y="199916"/>
              </a:lnTo>
              <a:lnTo>
                <a:pt x="0" y="199916"/>
              </a:lnTo>
              <a:lnTo>
                <a:pt x="0" y="2933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5CB5D9-2E57-BD4D-B4B1-ABC7E7A8A374}">
      <dsp:nvSpPr>
        <dsp:cNvPr id="0" name=""/>
        <dsp:cNvSpPr/>
      </dsp:nvSpPr>
      <dsp:spPr>
        <a:xfrm>
          <a:off x="9454036" y="2510413"/>
          <a:ext cx="91440" cy="2933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3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885F0C-41F3-534C-BA2C-80C901865407}">
      <dsp:nvSpPr>
        <dsp:cNvPr id="0" name=""/>
        <dsp:cNvSpPr/>
      </dsp:nvSpPr>
      <dsp:spPr>
        <a:xfrm>
          <a:off x="9499756" y="1576537"/>
          <a:ext cx="790171" cy="293359"/>
        </a:xfrm>
        <a:custGeom>
          <a:avLst/>
          <a:gdLst/>
          <a:ahLst/>
          <a:cxnLst/>
          <a:rect l="0" t="0" r="0" b="0"/>
          <a:pathLst>
            <a:path>
              <a:moveTo>
                <a:pt x="790171" y="0"/>
              </a:moveTo>
              <a:lnTo>
                <a:pt x="790171" y="199916"/>
              </a:lnTo>
              <a:lnTo>
                <a:pt x="0" y="199916"/>
              </a:lnTo>
              <a:lnTo>
                <a:pt x="0" y="2933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D5A3C-B046-E547-B27C-C20894715188}">
      <dsp:nvSpPr>
        <dsp:cNvPr id="0" name=""/>
        <dsp:cNvSpPr/>
      </dsp:nvSpPr>
      <dsp:spPr>
        <a:xfrm>
          <a:off x="6961712" y="642661"/>
          <a:ext cx="3328215" cy="293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916"/>
              </a:lnTo>
              <a:lnTo>
                <a:pt x="3328215" y="199916"/>
              </a:lnTo>
              <a:lnTo>
                <a:pt x="3328215" y="2933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30746-584F-7841-9ABE-A62047E599A7}">
      <dsp:nvSpPr>
        <dsp:cNvPr id="0" name=""/>
        <dsp:cNvSpPr/>
      </dsp:nvSpPr>
      <dsp:spPr>
        <a:xfrm>
          <a:off x="6861420" y="2510413"/>
          <a:ext cx="616419" cy="293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916"/>
              </a:lnTo>
              <a:lnTo>
                <a:pt x="616419" y="199916"/>
              </a:lnTo>
              <a:lnTo>
                <a:pt x="616419" y="2933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BF57F-0358-D644-A6FF-676388642C51}">
      <dsp:nvSpPr>
        <dsp:cNvPr id="0" name=""/>
        <dsp:cNvSpPr/>
      </dsp:nvSpPr>
      <dsp:spPr>
        <a:xfrm>
          <a:off x="6245001" y="2510413"/>
          <a:ext cx="616419" cy="293359"/>
        </a:xfrm>
        <a:custGeom>
          <a:avLst/>
          <a:gdLst/>
          <a:ahLst/>
          <a:cxnLst/>
          <a:rect l="0" t="0" r="0" b="0"/>
          <a:pathLst>
            <a:path>
              <a:moveTo>
                <a:pt x="616419" y="0"/>
              </a:moveTo>
              <a:lnTo>
                <a:pt x="616419" y="199916"/>
              </a:lnTo>
              <a:lnTo>
                <a:pt x="0" y="199916"/>
              </a:lnTo>
              <a:lnTo>
                <a:pt x="0" y="2933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EB7CC-5BE8-8F44-9233-CFA20C3F0FAD}">
      <dsp:nvSpPr>
        <dsp:cNvPr id="0" name=""/>
        <dsp:cNvSpPr/>
      </dsp:nvSpPr>
      <dsp:spPr>
        <a:xfrm>
          <a:off x="4470686" y="1576537"/>
          <a:ext cx="2390734" cy="293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916"/>
              </a:lnTo>
              <a:lnTo>
                <a:pt x="2390734" y="199916"/>
              </a:lnTo>
              <a:lnTo>
                <a:pt x="2390734" y="2933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89E35-302E-7C41-BC59-8FCFFF59BC95}">
      <dsp:nvSpPr>
        <dsp:cNvPr id="0" name=""/>
        <dsp:cNvSpPr/>
      </dsp:nvSpPr>
      <dsp:spPr>
        <a:xfrm>
          <a:off x="4395741" y="2510413"/>
          <a:ext cx="616419" cy="293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916"/>
              </a:lnTo>
              <a:lnTo>
                <a:pt x="616419" y="199916"/>
              </a:lnTo>
              <a:lnTo>
                <a:pt x="616419" y="2933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F5CC6-B133-B843-A1F2-10BCAF99A54E}">
      <dsp:nvSpPr>
        <dsp:cNvPr id="0" name=""/>
        <dsp:cNvSpPr/>
      </dsp:nvSpPr>
      <dsp:spPr>
        <a:xfrm>
          <a:off x="3779321" y="2510413"/>
          <a:ext cx="616419" cy="293359"/>
        </a:xfrm>
        <a:custGeom>
          <a:avLst/>
          <a:gdLst/>
          <a:ahLst/>
          <a:cxnLst/>
          <a:rect l="0" t="0" r="0" b="0"/>
          <a:pathLst>
            <a:path>
              <a:moveTo>
                <a:pt x="616419" y="0"/>
              </a:moveTo>
              <a:lnTo>
                <a:pt x="616419" y="199916"/>
              </a:lnTo>
              <a:lnTo>
                <a:pt x="0" y="199916"/>
              </a:lnTo>
              <a:lnTo>
                <a:pt x="0" y="2933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AE526D-E224-CE42-8F9B-73B66DDE4E73}">
      <dsp:nvSpPr>
        <dsp:cNvPr id="0" name=""/>
        <dsp:cNvSpPr/>
      </dsp:nvSpPr>
      <dsp:spPr>
        <a:xfrm>
          <a:off x="4350021" y="1576537"/>
          <a:ext cx="91440" cy="293359"/>
        </a:xfrm>
        <a:custGeom>
          <a:avLst/>
          <a:gdLst/>
          <a:ahLst/>
          <a:cxnLst/>
          <a:rect l="0" t="0" r="0" b="0"/>
          <a:pathLst>
            <a:path>
              <a:moveTo>
                <a:pt x="120665" y="0"/>
              </a:moveTo>
              <a:lnTo>
                <a:pt x="120665" y="199916"/>
              </a:lnTo>
              <a:lnTo>
                <a:pt x="45720" y="199916"/>
              </a:lnTo>
              <a:lnTo>
                <a:pt x="45720" y="2933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87D2A-AB49-4266-BBEE-86B54C416BE1}">
      <dsp:nvSpPr>
        <dsp:cNvPr id="0" name=""/>
        <dsp:cNvSpPr/>
      </dsp:nvSpPr>
      <dsp:spPr>
        <a:xfrm>
          <a:off x="1930061" y="2510413"/>
          <a:ext cx="616419" cy="293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916"/>
              </a:lnTo>
              <a:lnTo>
                <a:pt x="616419" y="199916"/>
              </a:lnTo>
              <a:lnTo>
                <a:pt x="616419" y="2933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95008-FA9D-A34B-A5FB-A5784409286B}">
      <dsp:nvSpPr>
        <dsp:cNvPr id="0" name=""/>
        <dsp:cNvSpPr/>
      </dsp:nvSpPr>
      <dsp:spPr>
        <a:xfrm>
          <a:off x="1313642" y="2510413"/>
          <a:ext cx="616419" cy="293359"/>
        </a:xfrm>
        <a:custGeom>
          <a:avLst/>
          <a:gdLst/>
          <a:ahLst/>
          <a:cxnLst/>
          <a:rect l="0" t="0" r="0" b="0"/>
          <a:pathLst>
            <a:path>
              <a:moveTo>
                <a:pt x="616419" y="0"/>
              </a:moveTo>
              <a:lnTo>
                <a:pt x="616419" y="199916"/>
              </a:lnTo>
              <a:lnTo>
                <a:pt x="0" y="199916"/>
              </a:lnTo>
              <a:lnTo>
                <a:pt x="0" y="2933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B36A7C-D18C-BF45-9B39-2DB5DDAA1109}">
      <dsp:nvSpPr>
        <dsp:cNvPr id="0" name=""/>
        <dsp:cNvSpPr/>
      </dsp:nvSpPr>
      <dsp:spPr>
        <a:xfrm>
          <a:off x="1930061" y="1576537"/>
          <a:ext cx="2540624" cy="293359"/>
        </a:xfrm>
        <a:custGeom>
          <a:avLst/>
          <a:gdLst/>
          <a:ahLst/>
          <a:cxnLst/>
          <a:rect l="0" t="0" r="0" b="0"/>
          <a:pathLst>
            <a:path>
              <a:moveTo>
                <a:pt x="2540624" y="0"/>
              </a:moveTo>
              <a:lnTo>
                <a:pt x="2540624" y="199916"/>
              </a:lnTo>
              <a:lnTo>
                <a:pt x="0" y="199916"/>
              </a:lnTo>
              <a:lnTo>
                <a:pt x="0" y="2933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C77F5-5872-0A4E-AED4-56D93BA37850}">
      <dsp:nvSpPr>
        <dsp:cNvPr id="0" name=""/>
        <dsp:cNvSpPr/>
      </dsp:nvSpPr>
      <dsp:spPr>
        <a:xfrm>
          <a:off x="4470686" y="642661"/>
          <a:ext cx="2491025" cy="293359"/>
        </a:xfrm>
        <a:custGeom>
          <a:avLst/>
          <a:gdLst/>
          <a:ahLst/>
          <a:cxnLst/>
          <a:rect l="0" t="0" r="0" b="0"/>
          <a:pathLst>
            <a:path>
              <a:moveTo>
                <a:pt x="2491025" y="0"/>
              </a:moveTo>
              <a:lnTo>
                <a:pt x="2491025" y="199916"/>
              </a:lnTo>
              <a:lnTo>
                <a:pt x="0" y="199916"/>
              </a:lnTo>
              <a:lnTo>
                <a:pt x="0" y="2933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19C7C9-CB43-FB43-9927-490E3AC4967C}">
      <dsp:nvSpPr>
        <dsp:cNvPr id="0" name=""/>
        <dsp:cNvSpPr/>
      </dsp:nvSpPr>
      <dsp:spPr>
        <a:xfrm>
          <a:off x="6235371" y="2144"/>
          <a:ext cx="1452680" cy="6405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03754-C20D-E347-9494-41D53CC29EB6}">
      <dsp:nvSpPr>
        <dsp:cNvPr id="0" name=""/>
        <dsp:cNvSpPr/>
      </dsp:nvSpPr>
      <dsp:spPr>
        <a:xfrm>
          <a:off x="6347448" y="108617"/>
          <a:ext cx="1452680" cy="640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Experiments</a:t>
          </a:r>
        </a:p>
      </dsp:txBody>
      <dsp:txXfrm>
        <a:off x="6366208" y="127377"/>
        <a:ext cx="1415160" cy="602996"/>
      </dsp:txXfrm>
    </dsp:sp>
    <dsp:sp modelId="{9FB96229-BF28-2D49-A225-6E337069ACDA}">
      <dsp:nvSpPr>
        <dsp:cNvPr id="0" name=""/>
        <dsp:cNvSpPr/>
      </dsp:nvSpPr>
      <dsp:spPr>
        <a:xfrm>
          <a:off x="3966343" y="936020"/>
          <a:ext cx="1008687" cy="6405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D8BCA-520B-9A42-A5D4-F51837E26B6E}">
      <dsp:nvSpPr>
        <dsp:cNvPr id="0" name=""/>
        <dsp:cNvSpPr/>
      </dsp:nvSpPr>
      <dsp:spPr>
        <a:xfrm>
          <a:off x="4078419" y="1042493"/>
          <a:ext cx="1008687" cy="640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Data</a:t>
          </a:r>
        </a:p>
      </dsp:txBody>
      <dsp:txXfrm>
        <a:off x="4097179" y="1061253"/>
        <a:ext cx="971167" cy="602996"/>
      </dsp:txXfrm>
    </dsp:sp>
    <dsp:sp modelId="{7EE1B033-720C-7C49-B7C1-68C8DE6F083C}">
      <dsp:nvSpPr>
        <dsp:cNvPr id="0" name=""/>
        <dsp:cNvSpPr/>
      </dsp:nvSpPr>
      <dsp:spPr>
        <a:xfrm>
          <a:off x="1425718" y="1869897"/>
          <a:ext cx="1008687" cy="6405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E2FC1-5EA0-BC41-A220-83C4E95ACB11}">
      <dsp:nvSpPr>
        <dsp:cNvPr id="0" name=""/>
        <dsp:cNvSpPr/>
      </dsp:nvSpPr>
      <dsp:spPr>
        <a:xfrm>
          <a:off x="1537794" y="1976369"/>
          <a:ext cx="1008687" cy="640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Raw Variables</a:t>
          </a:r>
        </a:p>
      </dsp:txBody>
      <dsp:txXfrm>
        <a:off x="1556554" y="1995129"/>
        <a:ext cx="971167" cy="602996"/>
      </dsp:txXfrm>
    </dsp:sp>
    <dsp:sp modelId="{A7DD0F94-885A-384B-87A7-FE7028DA1595}">
      <dsp:nvSpPr>
        <dsp:cNvPr id="0" name=""/>
        <dsp:cNvSpPr/>
      </dsp:nvSpPr>
      <dsp:spPr>
        <a:xfrm>
          <a:off x="809298" y="2803773"/>
          <a:ext cx="1008687" cy="64051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5B0BE-9C28-3848-9B0C-8570C3EC3AE8}">
      <dsp:nvSpPr>
        <dsp:cNvPr id="0" name=""/>
        <dsp:cNvSpPr/>
      </dsp:nvSpPr>
      <dsp:spPr>
        <a:xfrm>
          <a:off x="921374" y="2910245"/>
          <a:ext cx="1008687" cy="640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All other Features</a:t>
          </a:r>
        </a:p>
      </dsp:txBody>
      <dsp:txXfrm>
        <a:off x="940134" y="2929005"/>
        <a:ext cx="971167" cy="602996"/>
      </dsp:txXfrm>
    </dsp:sp>
    <dsp:sp modelId="{FF11AE23-84F2-44ED-BB99-92A51265F0C7}">
      <dsp:nvSpPr>
        <dsp:cNvPr id="0" name=""/>
        <dsp:cNvSpPr/>
      </dsp:nvSpPr>
      <dsp:spPr>
        <a:xfrm>
          <a:off x="2042138" y="2803773"/>
          <a:ext cx="1008687" cy="64051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41CA5-EE55-44FC-8E88-57280F8B5EF4}">
      <dsp:nvSpPr>
        <dsp:cNvPr id="0" name=""/>
        <dsp:cNvSpPr/>
      </dsp:nvSpPr>
      <dsp:spPr>
        <a:xfrm>
          <a:off x="2154214" y="2910245"/>
          <a:ext cx="1008687" cy="640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/>
            <a:t>Secondary Research</a:t>
          </a:r>
          <a:endParaRPr lang="en-US" sz="1050" kern="1200" dirty="0"/>
        </a:p>
      </dsp:txBody>
      <dsp:txXfrm>
        <a:off x="2172974" y="2929005"/>
        <a:ext cx="971167" cy="602996"/>
      </dsp:txXfrm>
    </dsp:sp>
    <dsp:sp modelId="{1B7A1F90-EA61-0149-8F3E-C9971C33DB36}">
      <dsp:nvSpPr>
        <dsp:cNvPr id="0" name=""/>
        <dsp:cNvSpPr/>
      </dsp:nvSpPr>
      <dsp:spPr>
        <a:xfrm>
          <a:off x="3891397" y="1869897"/>
          <a:ext cx="1008687" cy="6405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DC7BE-0FE4-294F-96BD-DE18C5B5A43D}">
      <dsp:nvSpPr>
        <dsp:cNvPr id="0" name=""/>
        <dsp:cNvSpPr/>
      </dsp:nvSpPr>
      <dsp:spPr>
        <a:xfrm>
          <a:off x="4003474" y="1976369"/>
          <a:ext cx="1008687" cy="640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Derived Variables</a:t>
          </a:r>
        </a:p>
      </dsp:txBody>
      <dsp:txXfrm>
        <a:off x="4022234" y="1995129"/>
        <a:ext cx="971167" cy="602996"/>
      </dsp:txXfrm>
    </dsp:sp>
    <dsp:sp modelId="{B34918AC-5259-064D-BDBF-B5295C8E0DE1}">
      <dsp:nvSpPr>
        <dsp:cNvPr id="0" name=""/>
        <dsp:cNvSpPr/>
      </dsp:nvSpPr>
      <dsp:spPr>
        <a:xfrm>
          <a:off x="3274978" y="2803773"/>
          <a:ext cx="1008687" cy="64051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61D79F-2812-C743-85B1-9A544D14758A}">
      <dsp:nvSpPr>
        <dsp:cNvPr id="0" name=""/>
        <dsp:cNvSpPr/>
      </dsp:nvSpPr>
      <dsp:spPr>
        <a:xfrm>
          <a:off x="3387054" y="2910245"/>
          <a:ext cx="1008687" cy="640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Formula Based Derived Variables </a:t>
          </a:r>
        </a:p>
      </dsp:txBody>
      <dsp:txXfrm>
        <a:off x="3405814" y="2929005"/>
        <a:ext cx="971167" cy="602996"/>
      </dsp:txXfrm>
    </dsp:sp>
    <dsp:sp modelId="{56F17ECF-6F76-3A45-BF5D-B90BF7C28EB6}">
      <dsp:nvSpPr>
        <dsp:cNvPr id="0" name=""/>
        <dsp:cNvSpPr/>
      </dsp:nvSpPr>
      <dsp:spPr>
        <a:xfrm>
          <a:off x="4507817" y="2803773"/>
          <a:ext cx="1008687" cy="64051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4253B-52DC-6F42-B6F3-8D52F27FF72F}">
      <dsp:nvSpPr>
        <dsp:cNvPr id="0" name=""/>
        <dsp:cNvSpPr/>
      </dsp:nvSpPr>
      <dsp:spPr>
        <a:xfrm>
          <a:off x="4619894" y="2910245"/>
          <a:ext cx="1008687" cy="640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Lead variables</a:t>
          </a:r>
        </a:p>
      </dsp:txBody>
      <dsp:txXfrm>
        <a:off x="4638654" y="2929005"/>
        <a:ext cx="971167" cy="602996"/>
      </dsp:txXfrm>
    </dsp:sp>
    <dsp:sp modelId="{C62055B1-DCB1-C747-AF15-88C7ED1DF6C6}">
      <dsp:nvSpPr>
        <dsp:cNvPr id="0" name=""/>
        <dsp:cNvSpPr/>
      </dsp:nvSpPr>
      <dsp:spPr>
        <a:xfrm>
          <a:off x="6207186" y="1869897"/>
          <a:ext cx="1308468" cy="6405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399C9-84D3-CD4E-9F28-4C14C299CD31}">
      <dsp:nvSpPr>
        <dsp:cNvPr id="0" name=""/>
        <dsp:cNvSpPr/>
      </dsp:nvSpPr>
      <dsp:spPr>
        <a:xfrm>
          <a:off x="6319262" y="1976369"/>
          <a:ext cx="1308468" cy="640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Transformation</a:t>
          </a:r>
        </a:p>
      </dsp:txBody>
      <dsp:txXfrm>
        <a:off x="6338022" y="1995129"/>
        <a:ext cx="1270948" cy="602996"/>
      </dsp:txXfrm>
    </dsp:sp>
    <dsp:sp modelId="{6646B10B-6D10-7C41-A92D-7D70C815262A}">
      <dsp:nvSpPr>
        <dsp:cNvPr id="0" name=""/>
        <dsp:cNvSpPr/>
      </dsp:nvSpPr>
      <dsp:spPr>
        <a:xfrm>
          <a:off x="5740657" y="2803773"/>
          <a:ext cx="1008687" cy="64051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B54B5-AA95-6547-860E-85A4D79DA6A9}">
      <dsp:nvSpPr>
        <dsp:cNvPr id="0" name=""/>
        <dsp:cNvSpPr/>
      </dsp:nvSpPr>
      <dsp:spPr>
        <a:xfrm>
          <a:off x="5852733" y="2910245"/>
          <a:ext cx="1008687" cy="640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Linear</a:t>
          </a:r>
        </a:p>
      </dsp:txBody>
      <dsp:txXfrm>
        <a:off x="5871493" y="2929005"/>
        <a:ext cx="971167" cy="602996"/>
      </dsp:txXfrm>
    </dsp:sp>
    <dsp:sp modelId="{CF0A21D5-9038-D244-944A-EBE7EAFAAA11}">
      <dsp:nvSpPr>
        <dsp:cNvPr id="0" name=""/>
        <dsp:cNvSpPr/>
      </dsp:nvSpPr>
      <dsp:spPr>
        <a:xfrm>
          <a:off x="6973497" y="2803773"/>
          <a:ext cx="1008687" cy="64051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B342F-9306-3149-A9EA-E92258B73CD8}">
      <dsp:nvSpPr>
        <dsp:cNvPr id="0" name=""/>
        <dsp:cNvSpPr/>
      </dsp:nvSpPr>
      <dsp:spPr>
        <a:xfrm>
          <a:off x="7085573" y="2910245"/>
          <a:ext cx="1008687" cy="640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Non-Linear</a:t>
          </a:r>
        </a:p>
      </dsp:txBody>
      <dsp:txXfrm>
        <a:off x="7104333" y="2929005"/>
        <a:ext cx="971167" cy="602996"/>
      </dsp:txXfrm>
    </dsp:sp>
    <dsp:sp modelId="{38B14D36-A912-4B4E-8D1D-62F1DBDC1001}">
      <dsp:nvSpPr>
        <dsp:cNvPr id="0" name=""/>
        <dsp:cNvSpPr/>
      </dsp:nvSpPr>
      <dsp:spPr>
        <a:xfrm>
          <a:off x="9785584" y="936020"/>
          <a:ext cx="1008687" cy="6405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F3F4F-9DE1-7547-9070-7E2204EBF29C}">
      <dsp:nvSpPr>
        <dsp:cNvPr id="0" name=""/>
        <dsp:cNvSpPr/>
      </dsp:nvSpPr>
      <dsp:spPr>
        <a:xfrm>
          <a:off x="9897660" y="1042493"/>
          <a:ext cx="1008687" cy="640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Techniques</a:t>
          </a:r>
        </a:p>
      </dsp:txBody>
      <dsp:txXfrm>
        <a:off x="9916420" y="1061253"/>
        <a:ext cx="971167" cy="602996"/>
      </dsp:txXfrm>
    </dsp:sp>
    <dsp:sp modelId="{E4E1F937-E91F-3648-81F1-5C096B1B4C4A}">
      <dsp:nvSpPr>
        <dsp:cNvPr id="0" name=""/>
        <dsp:cNvSpPr/>
      </dsp:nvSpPr>
      <dsp:spPr>
        <a:xfrm>
          <a:off x="8860107" y="1869897"/>
          <a:ext cx="1279297" cy="6405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6A268-6C8E-6741-96C4-C10156C43F62}">
      <dsp:nvSpPr>
        <dsp:cNvPr id="0" name=""/>
        <dsp:cNvSpPr/>
      </dsp:nvSpPr>
      <dsp:spPr>
        <a:xfrm>
          <a:off x="8972183" y="1976369"/>
          <a:ext cx="1279297" cy="640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Deterministic</a:t>
          </a:r>
        </a:p>
      </dsp:txBody>
      <dsp:txXfrm>
        <a:off x="8990943" y="1995129"/>
        <a:ext cx="1241777" cy="602996"/>
      </dsp:txXfrm>
    </dsp:sp>
    <dsp:sp modelId="{634702A7-8212-DA44-92B9-F421208EDB5A}">
      <dsp:nvSpPr>
        <dsp:cNvPr id="0" name=""/>
        <dsp:cNvSpPr/>
      </dsp:nvSpPr>
      <dsp:spPr>
        <a:xfrm>
          <a:off x="8995412" y="2803773"/>
          <a:ext cx="1008687" cy="640516"/>
        </a:xfrm>
        <a:prstGeom prst="roundRect">
          <a:avLst>
            <a:gd name="adj" fmla="val 10000"/>
          </a:avLst>
        </a:prstGeom>
        <a:solidFill>
          <a:srgbClr val="00B0F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30AB3-1795-EE44-8BE4-572F8880A445}">
      <dsp:nvSpPr>
        <dsp:cNvPr id="0" name=""/>
        <dsp:cNvSpPr/>
      </dsp:nvSpPr>
      <dsp:spPr>
        <a:xfrm>
          <a:off x="9107489" y="2910245"/>
          <a:ext cx="1008687" cy="640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Simple Regression</a:t>
          </a:r>
        </a:p>
      </dsp:txBody>
      <dsp:txXfrm>
        <a:off x="9126249" y="2929005"/>
        <a:ext cx="971167" cy="602996"/>
      </dsp:txXfrm>
    </dsp:sp>
    <dsp:sp modelId="{08E99461-3DF7-4D6A-89CA-4191398F9ED6}">
      <dsp:nvSpPr>
        <dsp:cNvPr id="0" name=""/>
        <dsp:cNvSpPr/>
      </dsp:nvSpPr>
      <dsp:spPr>
        <a:xfrm>
          <a:off x="7762572" y="3737649"/>
          <a:ext cx="1008687" cy="64051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BCD00-B1F5-4B20-8DBC-B4D75268B357}">
      <dsp:nvSpPr>
        <dsp:cNvPr id="0" name=""/>
        <dsp:cNvSpPr/>
      </dsp:nvSpPr>
      <dsp:spPr>
        <a:xfrm>
          <a:off x="7874649" y="3844121"/>
          <a:ext cx="1008687" cy="640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Ridge</a:t>
          </a:r>
        </a:p>
      </dsp:txBody>
      <dsp:txXfrm>
        <a:off x="7893409" y="3862881"/>
        <a:ext cx="971167" cy="602996"/>
      </dsp:txXfrm>
    </dsp:sp>
    <dsp:sp modelId="{E7F3F561-D365-452D-AF1E-669E726BE455}">
      <dsp:nvSpPr>
        <dsp:cNvPr id="0" name=""/>
        <dsp:cNvSpPr/>
      </dsp:nvSpPr>
      <dsp:spPr>
        <a:xfrm>
          <a:off x="8995412" y="3737649"/>
          <a:ext cx="1008687" cy="64051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657AE-8AC3-4927-8A03-6596BC4B0F83}">
      <dsp:nvSpPr>
        <dsp:cNvPr id="0" name=""/>
        <dsp:cNvSpPr/>
      </dsp:nvSpPr>
      <dsp:spPr>
        <a:xfrm>
          <a:off x="9107489" y="3844121"/>
          <a:ext cx="1008687" cy="640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Lasso</a:t>
          </a:r>
        </a:p>
      </dsp:txBody>
      <dsp:txXfrm>
        <a:off x="9126249" y="3862881"/>
        <a:ext cx="971167" cy="602996"/>
      </dsp:txXfrm>
    </dsp:sp>
    <dsp:sp modelId="{DD73D347-9473-49DA-BCB9-FFB463EAB690}">
      <dsp:nvSpPr>
        <dsp:cNvPr id="0" name=""/>
        <dsp:cNvSpPr/>
      </dsp:nvSpPr>
      <dsp:spPr>
        <a:xfrm>
          <a:off x="10148535" y="3737649"/>
          <a:ext cx="1008687" cy="64051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35B4D-7D21-46DC-8FC1-D59A2BDACCF7}">
      <dsp:nvSpPr>
        <dsp:cNvPr id="0" name=""/>
        <dsp:cNvSpPr/>
      </dsp:nvSpPr>
      <dsp:spPr>
        <a:xfrm>
          <a:off x="10260612" y="3844121"/>
          <a:ext cx="1008687" cy="640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Elastic Net</a:t>
          </a:r>
        </a:p>
      </dsp:txBody>
      <dsp:txXfrm>
        <a:off x="10279372" y="3862881"/>
        <a:ext cx="971167" cy="602996"/>
      </dsp:txXfrm>
    </dsp:sp>
    <dsp:sp modelId="{9DC77AE1-0776-E84D-9D72-8557ECDB06C1}">
      <dsp:nvSpPr>
        <dsp:cNvPr id="0" name=""/>
        <dsp:cNvSpPr/>
      </dsp:nvSpPr>
      <dsp:spPr>
        <a:xfrm>
          <a:off x="10320688" y="1869897"/>
          <a:ext cx="1259961" cy="6405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CE3F6-F167-C34F-927E-907506E7B25B}">
      <dsp:nvSpPr>
        <dsp:cNvPr id="0" name=""/>
        <dsp:cNvSpPr/>
      </dsp:nvSpPr>
      <dsp:spPr>
        <a:xfrm>
          <a:off x="10432764" y="1976369"/>
          <a:ext cx="1259961" cy="640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Probabilistic</a:t>
          </a:r>
        </a:p>
      </dsp:txBody>
      <dsp:txXfrm>
        <a:off x="10451524" y="1995129"/>
        <a:ext cx="1222441" cy="602996"/>
      </dsp:txXfrm>
    </dsp:sp>
    <dsp:sp modelId="{8B4D3C0A-E38C-524F-8458-567FCD5A9388}">
      <dsp:nvSpPr>
        <dsp:cNvPr id="0" name=""/>
        <dsp:cNvSpPr/>
      </dsp:nvSpPr>
      <dsp:spPr>
        <a:xfrm>
          <a:off x="10446850" y="2803773"/>
          <a:ext cx="1008687" cy="640516"/>
        </a:xfrm>
        <a:prstGeom prst="roundRect">
          <a:avLst>
            <a:gd name="adj" fmla="val 10000"/>
          </a:avLst>
        </a:prstGeom>
        <a:solidFill>
          <a:srgbClr val="00B0F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71369-64F2-B545-9EBD-B435A3774352}">
      <dsp:nvSpPr>
        <dsp:cNvPr id="0" name=""/>
        <dsp:cNvSpPr/>
      </dsp:nvSpPr>
      <dsp:spPr>
        <a:xfrm>
          <a:off x="10558926" y="2910245"/>
          <a:ext cx="1008687" cy="640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Random Forest</a:t>
          </a:r>
          <a:endParaRPr lang="en-GB" sz="1000" kern="1200" dirty="0"/>
        </a:p>
      </dsp:txBody>
      <dsp:txXfrm>
        <a:off x="10577686" y="2929005"/>
        <a:ext cx="971167" cy="602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0.95316</cdr:x>
      <cdr:y>0.0335</cdr:y>
    </cdr:from>
    <cdr:to>
      <cdr:x>0.95316</cdr:x>
      <cdr:y>0.80178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8D21C7C-4481-4FC1-B1CA-6BAC18410872}"/>
            </a:ext>
          </a:extLst>
        </cdr:cNvPr>
        <cdr:cNvCxnSpPr/>
      </cdr:nvCxnSpPr>
      <cdr:spPr>
        <a:xfrm xmlns:a="http://schemas.openxmlformats.org/drawingml/2006/main">
          <a:off x="10438117" y="159026"/>
          <a:ext cx="0" cy="3646924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dk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0.86697</cdr:x>
      <cdr:y>0.0335</cdr:y>
    </cdr:from>
    <cdr:to>
      <cdr:x>0.86697</cdr:x>
      <cdr:y>0.80178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F60F586B-B872-42EE-B60F-7C30D2CC27ED}"/>
            </a:ext>
          </a:extLst>
        </cdr:cNvPr>
        <cdr:cNvCxnSpPr/>
      </cdr:nvCxnSpPr>
      <cdr:spPr>
        <a:xfrm xmlns:a="http://schemas.openxmlformats.org/drawingml/2006/main">
          <a:off x="9592362" y="159027"/>
          <a:ext cx="0" cy="3646924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dk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0.94511</cdr:x>
      <cdr:y>0.10523</cdr:y>
    </cdr:from>
    <cdr:to>
      <cdr:x>1</cdr:x>
      <cdr:y>0.21551</cdr:y>
    </cdr:to>
    <cdr:sp macro="" textlink="">
      <cdr:nvSpPr>
        <cdr:cNvPr id="5" name="TextBox 19">
          <a:extLst xmlns:a="http://schemas.openxmlformats.org/drawingml/2006/main">
            <a:ext uri="{FF2B5EF4-FFF2-40B4-BE49-F238E27FC236}">
              <a16:creationId xmlns:a16="http://schemas.microsoft.com/office/drawing/2014/main" id="{A797DA17-D815-4FF0-AD3D-02C60E5BD5D0}"/>
            </a:ext>
          </a:extLst>
        </cdr:cNvPr>
        <cdr:cNvSpPr txBox="1"/>
      </cdr:nvSpPr>
      <cdr:spPr>
        <a:xfrm xmlns:a="http://schemas.openxmlformats.org/drawingml/2006/main">
          <a:off x="10349949" y="499531"/>
          <a:ext cx="601137" cy="52346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spcBef>
              <a:spcPts val="300"/>
            </a:spcBef>
            <a:spcAft>
              <a:spcPts val="300"/>
            </a:spcAft>
          </a:pPr>
          <a:r>
            <a:rPr lang="en-US" sz="1150" b="1" dirty="0"/>
            <a:t>Hold out period</a:t>
          </a:r>
        </a:p>
        <a:p xmlns:a="http://schemas.openxmlformats.org/drawingml/2006/main">
          <a:pPr algn="ctr">
            <a:spcBef>
              <a:spcPts val="300"/>
            </a:spcBef>
            <a:spcAft>
              <a:spcPts val="300"/>
            </a:spcAft>
          </a:pPr>
          <a:r>
            <a:rPr lang="en-US" sz="1150" b="1" dirty="0"/>
            <a:t>5.91%</a:t>
          </a:r>
          <a:endParaRPr lang="en-IN" sz="1150" b="1" dirty="0"/>
        </a:p>
      </cdr:txBody>
    </cdr:sp>
  </cdr:relSizeAnchor>
  <cdr:relSizeAnchor xmlns:cdr="http://schemas.openxmlformats.org/drawingml/2006/chartDrawing">
    <cdr:from>
      <cdr:x>0.87416</cdr:x>
      <cdr:y>0.04382</cdr:y>
    </cdr:from>
    <cdr:to>
      <cdr:x>0.95941</cdr:x>
      <cdr:y>0.23341</cdr:y>
    </cdr:to>
    <cdr:sp macro="" textlink="">
      <cdr:nvSpPr>
        <cdr:cNvPr id="6" name="TextBox 18">
          <a:extLst xmlns:a="http://schemas.openxmlformats.org/drawingml/2006/main">
            <a:ext uri="{FF2B5EF4-FFF2-40B4-BE49-F238E27FC236}">
              <a16:creationId xmlns:a16="http://schemas.microsoft.com/office/drawing/2014/main" id="{4539689A-BE82-4D3C-AA09-5BD1D16F6389}"/>
            </a:ext>
          </a:extLst>
        </cdr:cNvPr>
        <cdr:cNvSpPr txBox="1"/>
      </cdr:nvSpPr>
      <cdr:spPr>
        <a:xfrm xmlns:a="http://schemas.openxmlformats.org/drawingml/2006/main">
          <a:off x="9671874" y="207985"/>
          <a:ext cx="943295" cy="90000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spcBef>
              <a:spcPts val="300"/>
            </a:spcBef>
            <a:spcAft>
              <a:spcPts val="300"/>
            </a:spcAft>
          </a:pPr>
          <a:r>
            <a:rPr lang="en-US" sz="1200" b="1" dirty="0"/>
            <a:t>Validation period</a:t>
          </a:r>
        </a:p>
        <a:p xmlns:a="http://schemas.openxmlformats.org/drawingml/2006/main">
          <a:pPr algn="ctr">
            <a:spcBef>
              <a:spcPts val="300"/>
            </a:spcBef>
            <a:spcAft>
              <a:spcPts val="300"/>
            </a:spcAft>
          </a:pPr>
          <a:r>
            <a:rPr lang="en-US" sz="1200" b="1" dirty="0"/>
            <a:t>5.05%</a:t>
          </a:r>
          <a:endParaRPr lang="en-IN" sz="1200" b="1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9DE24-5C28-416C-BACE-4851A8F723A1}" type="datetimeFigureOut">
              <a:rPr lang="en-US" smtClean="0"/>
              <a:t>12/31/2019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D9F08-B3B0-4C3A-ACDF-ECCA6455B4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29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E767B-E053-4420-BE58-F1E2BC26899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09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AFFINE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22B3-413D-4F9B-B7BE-98A81043646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triangles 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04800" y="6416253"/>
            <a:ext cx="2286000" cy="274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www.affineanalytics.com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81000" y="6172200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ffineA_logo_white_text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7005" y="1089229"/>
            <a:ext cx="4617990" cy="146304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14400" y="3044826"/>
            <a:ext cx="10363200" cy="993775"/>
          </a:xfrm>
          <a:prstGeom prst="rect">
            <a:avLst/>
          </a:prstGeom>
        </p:spPr>
        <p:txBody>
          <a:bodyPr/>
          <a:lstStyle>
            <a:lvl1pPr algn="ctr">
              <a:defRPr sz="35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828800" y="40386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9200270" y="6424147"/>
            <a:ext cx="2651760" cy="2585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r">
              <a:buNone/>
              <a:defRPr lang="en-US" sz="12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Enter date in format Mon YYYY</a:t>
            </a:r>
          </a:p>
        </p:txBody>
      </p:sp>
    </p:spTree>
    <p:extLst>
      <p:ext uri="{BB962C8B-B14F-4D97-AF65-F5344CB8AC3E}">
        <p14:creationId xmlns:p14="http://schemas.microsoft.com/office/powerpoint/2010/main" val="16156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8" y="105508"/>
            <a:ext cx="10731304" cy="548640"/>
          </a:xfrm>
          <a:prstGeom prst="rect">
            <a:avLst/>
          </a:prstGeom>
        </p:spPr>
        <p:txBody>
          <a:bodyPr anchor="b"/>
          <a:lstStyle>
            <a:lvl1pPr>
              <a:defRPr sz="28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AFFINE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F8722B3-413D-4F9B-B7BE-98A8104364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62707" y="797535"/>
            <a:ext cx="11064240" cy="523984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 sz="1800"/>
            </a:lvl1pPr>
            <a:lvl2pPr marL="685800" indent="-34607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/>
            </a:lvl2pPr>
            <a:lvl3pPr marL="1031875" indent="-33972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/>
            </a:lvl3pPr>
            <a:lvl4pPr marL="1371600" indent="-33972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◦"/>
              <a:defRPr sz="1800"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9519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AFFINE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8722B3-413D-4F9B-B7BE-98A8104364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11C3BD-FCA5-40C9-9AB8-B8FDD82B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08" y="105508"/>
            <a:ext cx="10731304" cy="548640"/>
          </a:xfrm>
          <a:prstGeom prst="rect">
            <a:avLst/>
          </a:prstGeom>
        </p:spPr>
        <p:txBody>
          <a:bodyPr anchor="b"/>
          <a:lstStyle>
            <a:lvl1pPr>
              <a:defRPr sz="28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4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ffin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740026"/>
            <a:ext cx="10363200" cy="993775"/>
          </a:xfrm>
          <a:prstGeom prst="rect">
            <a:avLst/>
          </a:prstGeom>
          <a:noFill/>
        </p:spPr>
        <p:txBody>
          <a:bodyPr/>
          <a:lstStyle>
            <a:lvl1pPr algn="ctr">
              <a:defRPr sz="1800"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slide body text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1529020"/>
            <a:ext cx="85344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section header title</a:t>
            </a:r>
          </a:p>
        </p:txBody>
      </p:sp>
      <p:pic>
        <p:nvPicPr>
          <p:cNvPr id="6" name="Picture 5" descr="AffineA_logo_white_tex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2400" y="6297679"/>
            <a:ext cx="1881719" cy="5440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68480" y="6248401"/>
            <a:ext cx="3623520" cy="63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2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8" y="105508"/>
            <a:ext cx="10731304" cy="548640"/>
          </a:xfrm>
          <a:prstGeom prst="rect">
            <a:avLst/>
          </a:prstGeom>
        </p:spPr>
        <p:txBody>
          <a:bodyPr anchor="b"/>
          <a:lstStyle>
            <a:lvl1pPr>
              <a:defRPr sz="28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AFFINE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F8722B3-413D-4F9B-B7BE-98A8104364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6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AFFINE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22B3-413D-4F9B-B7BE-98A81043646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triangles 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04800" y="6416253"/>
            <a:ext cx="2286000" cy="274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www.affineanalytics.com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81000" y="6172200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ffineA_logo_white_text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87005" y="1089229"/>
            <a:ext cx="4617990" cy="146304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14400" y="3044826"/>
            <a:ext cx="10363200" cy="993775"/>
          </a:xfrm>
          <a:prstGeom prst="rect">
            <a:avLst/>
          </a:prstGeom>
        </p:spPr>
        <p:txBody>
          <a:bodyPr/>
          <a:lstStyle>
            <a:lvl1pPr algn="ctr">
              <a:defRPr sz="35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828800" y="40386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9200270" y="6424147"/>
            <a:ext cx="2651760" cy="2585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r">
              <a:buNone/>
              <a:defRPr lang="en-US" sz="12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Enter date in format Mon YYYY</a:t>
            </a:r>
          </a:p>
        </p:txBody>
      </p:sp>
    </p:spTree>
    <p:extLst>
      <p:ext uri="{BB962C8B-B14F-4D97-AF65-F5344CB8AC3E}">
        <p14:creationId xmlns:p14="http://schemas.microsoft.com/office/powerpoint/2010/main" val="416609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8" y="105508"/>
            <a:ext cx="10731304" cy="548640"/>
          </a:xfrm>
          <a:prstGeom prst="rect">
            <a:avLst/>
          </a:prstGeom>
        </p:spPr>
        <p:txBody>
          <a:bodyPr anchor="b"/>
          <a:lstStyle>
            <a:lvl1pPr>
              <a:defRPr sz="28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AFFINE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F8722B3-413D-4F9B-B7BE-98A8104364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62707" y="797535"/>
            <a:ext cx="11064240" cy="523984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 sz="1800"/>
            </a:lvl1pPr>
            <a:lvl2pPr marL="685800" indent="-34607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/>
            </a:lvl2pPr>
            <a:lvl3pPr marL="1031875" indent="-33972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/>
            </a:lvl3pPr>
            <a:lvl4pPr marL="1371600" indent="-33972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◦"/>
              <a:defRPr sz="1800"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562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AFFINE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8722B3-413D-4F9B-B7BE-98A8104364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2708" y="105508"/>
            <a:ext cx="10731304" cy="548640"/>
          </a:xfrm>
          <a:prstGeom prst="rect">
            <a:avLst/>
          </a:prstGeom>
        </p:spPr>
        <p:txBody>
          <a:bodyPr anchor="b"/>
          <a:lstStyle>
            <a:lvl1pPr>
              <a:defRPr sz="28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9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ffine text-imag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5318" y="152400"/>
            <a:ext cx="11197082" cy="533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general slide title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5994400" y="838200"/>
            <a:ext cx="5588000" cy="51816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3" name="Picture 12" descr="AffineA_logo_white_tex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1341" y="6297679"/>
            <a:ext cx="1881719" cy="544062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08000" y="838200"/>
            <a:ext cx="5384800" cy="51816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accent6"/>
                </a:solidFill>
              </a:defRPr>
            </a:lvl2pPr>
            <a:lvl3pPr>
              <a:defRPr sz="1800">
                <a:solidFill>
                  <a:schemeClr val="accent6"/>
                </a:solidFill>
              </a:defRPr>
            </a:lvl3pPr>
            <a:lvl4pPr>
              <a:defRPr sz="1800">
                <a:solidFill>
                  <a:schemeClr val="accent6"/>
                </a:solidFill>
              </a:defRPr>
            </a:lvl4pPr>
            <a:lvl5pP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480" y="6248401"/>
            <a:ext cx="3623520" cy="63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3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68480" y="6226629"/>
            <a:ext cx="3623520" cy="63137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34816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AFFINE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7553" y="6595403"/>
            <a:ext cx="99689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- </a:t>
            </a:r>
            <a:fld id="{2F8722B3-413D-4F9B-B7BE-98A81043646B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63880" y="6172200"/>
            <a:ext cx="11064240" cy="158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309360"/>
            <a:ext cx="1735447" cy="548640"/>
          </a:xfrm>
          <a:prstGeom prst="rect">
            <a:avLst/>
          </a:prstGeom>
        </p:spPr>
      </p:pic>
      <p:pic>
        <p:nvPicPr>
          <p:cNvPr id="12" name="Picture 11" descr="Falling triangles.png">
            <a:extLst>
              <a:ext uri="{FF2B5EF4-FFF2-40B4-BE49-F238E27FC236}">
                <a16:creationId xmlns:a16="http://schemas.microsoft.com/office/drawing/2014/main" id="{4DB46434-F4D2-4A46-BF1C-2FFFA59337E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15700" y="55856"/>
            <a:ext cx="533400" cy="56353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811D6B-1FB7-4973-8EC0-C9B675070891}"/>
              </a:ext>
            </a:extLst>
          </p:cNvPr>
          <p:cNvCxnSpPr/>
          <p:nvPr userDrawn="1"/>
        </p:nvCxnSpPr>
        <p:spPr>
          <a:xfrm>
            <a:off x="563880" y="684212"/>
            <a:ext cx="1106424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56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72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480" y="6226629"/>
            <a:ext cx="3623520" cy="63137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34816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AFFINE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7553" y="6595403"/>
            <a:ext cx="99689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- </a:t>
            </a:r>
            <a:fld id="{2F8722B3-413D-4F9B-B7BE-98A81043646B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63880" y="6172200"/>
            <a:ext cx="11064240" cy="158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Falling triangles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1315700" y="55856"/>
            <a:ext cx="533400" cy="56353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563880" y="684212"/>
            <a:ext cx="1106424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09360"/>
            <a:ext cx="1735447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4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radingeconomics.com/india/unemployment-rate" TargetMode="External"/><Relationship Id="rId2" Type="http://schemas.openxmlformats.org/officeDocument/2006/relationships/hyperlink" Target="https://tradingeconomics.com/india/business-confidenc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3BFC90-A7EA-4087-AB99-524001C09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686" y="4449417"/>
            <a:ext cx="10363200" cy="993775"/>
          </a:xfrm>
        </p:spPr>
        <p:txBody>
          <a:bodyPr/>
          <a:lstStyle/>
          <a:p>
            <a:r>
              <a:rPr lang="en-US" dirty="0"/>
              <a:t>Industry Level Forecast – Two-Wheeler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FB5A317-CC5F-4F0C-90B2-3E8015E26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504" y="2843212"/>
            <a:ext cx="3291197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2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3382-C983-914E-9382-7191287B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Challenger Models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F68F97-4CAA-1B4B-A2A1-81CB91DA73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AFFINE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52704-C92E-1B46-AE1E-805AE7D03E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8722B3-413D-4F9B-B7BE-98A81043646B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580C978-3074-4D3B-8A1D-7D4434DC2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655418"/>
              </p:ext>
            </p:extLst>
          </p:nvPr>
        </p:nvGraphicFramePr>
        <p:xfrm>
          <a:off x="567865" y="1883876"/>
          <a:ext cx="11056269" cy="4076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49146">
                  <a:extLst>
                    <a:ext uri="{9D8B030D-6E8A-4147-A177-3AD203B41FA5}">
                      <a16:colId xmlns:a16="http://schemas.microsoft.com/office/drawing/2014/main" val="497980252"/>
                    </a:ext>
                  </a:extLst>
                </a:gridCol>
                <a:gridCol w="2769041">
                  <a:extLst>
                    <a:ext uri="{9D8B030D-6E8A-4147-A177-3AD203B41FA5}">
                      <a16:colId xmlns:a16="http://schemas.microsoft.com/office/drawing/2014/main" val="3378816912"/>
                    </a:ext>
                  </a:extLst>
                </a:gridCol>
                <a:gridCol w="2769041">
                  <a:extLst>
                    <a:ext uri="{9D8B030D-6E8A-4147-A177-3AD203B41FA5}">
                      <a16:colId xmlns:a16="http://schemas.microsoft.com/office/drawing/2014/main" val="1940018447"/>
                    </a:ext>
                  </a:extLst>
                </a:gridCol>
                <a:gridCol w="2769041">
                  <a:extLst>
                    <a:ext uri="{9D8B030D-6E8A-4147-A177-3AD203B41FA5}">
                      <a16:colId xmlns:a16="http://schemas.microsoft.com/office/drawing/2014/main" val="1821260168"/>
                    </a:ext>
                  </a:extLst>
                </a:gridCol>
              </a:tblGrid>
              <a:tr h="517273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Model Type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Details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Train MAPE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Validation MAPE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807276"/>
                  </a:ext>
                </a:extLst>
              </a:tr>
              <a:tr h="804649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/>
                        <a:t>Multivariate Log-Linear </a:t>
                      </a:r>
                      <a:r>
                        <a:rPr lang="en-IN" sz="1100" b="1" dirty="0"/>
                        <a:t>Regression</a:t>
                      </a:r>
                      <a:endParaRPr lang="en-IN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/>
                        <a:t>Ordinary Least Square Regression with  Variable Transformation</a:t>
                      </a:r>
                      <a:endParaRPr lang="en-IN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/>
                        <a:t>4.77%</a:t>
                      </a:r>
                      <a:endParaRPr lang="en-IN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/>
                        <a:t>5.59</a:t>
                      </a:r>
                      <a:r>
                        <a:rPr lang="en-IN" sz="1100" b="1" kern="1200" dirty="0"/>
                        <a:t>%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9064417"/>
                  </a:ext>
                </a:extLst>
              </a:tr>
              <a:tr h="63292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kern="1200" dirty="0"/>
                        <a:t>Ridge Regression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kern="1200" dirty="0"/>
                        <a:t>L2 Regularization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/>
                        <a:t>4.82%</a:t>
                      </a:r>
                      <a:endParaRPr lang="en-IN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/>
                        <a:t>9.54%</a:t>
                      </a:r>
                      <a:endParaRPr lang="en-IN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484813"/>
                  </a:ext>
                </a:extLst>
              </a:tr>
              <a:tr h="66664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kern="1200" dirty="0"/>
                        <a:t>Lasso Regression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kern="1200" dirty="0"/>
                        <a:t>L1 Regularization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/>
                        <a:t>4.43%</a:t>
                      </a:r>
                      <a:endParaRPr lang="en-IN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/>
                        <a:t>15.74%    </a:t>
                      </a:r>
                      <a:endParaRPr lang="en-IN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024565"/>
                  </a:ext>
                </a:extLst>
              </a:tr>
              <a:tr h="66664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kern="1200" dirty="0"/>
                        <a:t>Elastic Net Regression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kern="1200" dirty="0"/>
                        <a:t>L1 and L2 regularization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/>
                        <a:t>4.56%</a:t>
                      </a:r>
                      <a:endParaRPr lang="en-IN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/>
                        <a:t>11.26%</a:t>
                      </a:r>
                      <a:endParaRPr lang="en-IN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247943"/>
                  </a:ext>
                </a:extLst>
              </a:tr>
              <a:tr h="78802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kern="1200" dirty="0"/>
                        <a:t>Random Forest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kern="1200" dirty="0"/>
                        <a:t>Random Forest with Hyperparameter tuning using Grid Search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100" kern="1200" dirty="0"/>
                        <a:t>1.94%</a:t>
                      </a:r>
                      <a:endParaRPr lang="en-IN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/>
                        <a:t>7.29%</a:t>
                      </a:r>
                      <a:endParaRPr lang="en-IN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3490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8581889-7F4A-3C4C-8358-A28D8F30F64B}"/>
              </a:ext>
            </a:extLst>
          </p:cNvPr>
          <p:cNvSpPr/>
          <p:nvPr/>
        </p:nvSpPr>
        <p:spPr>
          <a:xfrm>
            <a:off x="562708" y="1074649"/>
            <a:ext cx="11056268" cy="548640"/>
          </a:xfrm>
          <a:prstGeom prst="rect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The following table highlights the results from the challenger models. </a:t>
            </a:r>
          </a:p>
        </p:txBody>
      </p:sp>
    </p:spTree>
    <p:extLst>
      <p:ext uri="{BB962C8B-B14F-4D97-AF65-F5344CB8AC3E}">
        <p14:creationId xmlns:p14="http://schemas.microsoft.com/office/powerpoint/2010/main" val="404839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E645-28F4-624A-9ED1-9ECDD27A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07" y="105508"/>
            <a:ext cx="11174367" cy="548640"/>
          </a:xfrm>
        </p:spPr>
        <p:txBody>
          <a:bodyPr/>
          <a:lstStyle/>
          <a:p>
            <a:r>
              <a:rPr lang="en-US" sz="2000" dirty="0"/>
              <a:t>Recommended Champion Model – Multivariate Linear Regression with transformations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D2262-26A8-E940-A691-714310A810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21168"/>
            <a:ext cx="4114800" cy="274320"/>
          </a:xfrm>
        </p:spPr>
        <p:txBody>
          <a:bodyPr/>
          <a:lstStyle/>
          <a:p>
            <a:r>
              <a:rPr lang="en-US" dirty="0"/>
              <a:t>AFFINE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76B3D-7755-A640-9800-27A85AB9F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8722B3-413D-4F9B-B7BE-98A81043646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Notched Right Arrow 7">
            <a:extLst>
              <a:ext uri="{FF2B5EF4-FFF2-40B4-BE49-F238E27FC236}">
                <a16:creationId xmlns:a16="http://schemas.microsoft.com/office/drawing/2014/main" id="{32017145-9D9F-1649-8239-6FA433E88007}"/>
              </a:ext>
            </a:extLst>
          </p:cNvPr>
          <p:cNvSpPr/>
          <p:nvPr/>
        </p:nvSpPr>
        <p:spPr>
          <a:xfrm>
            <a:off x="622852" y="5462170"/>
            <a:ext cx="6361044" cy="129622"/>
          </a:xfrm>
          <a:prstGeom prst="notchedRightArrow">
            <a:avLst/>
          </a:prstGeom>
          <a:gradFill flip="none" rotWithShape="1">
            <a:gsLst>
              <a:gs pos="0">
                <a:srgbClr val="00B050"/>
              </a:gs>
              <a:gs pos="51000">
                <a:srgbClr val="92D050"/>
              </a:gs>
              <a:gs pos="76000">
                <a:srgbClr val="FF0000"/>
              </a:gs>
              <a:gs pos="88000">
                <a:srgbClr val="C00000"/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93FF39D-34AC-6B40-9F2B-9BD385D52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924945"/>
              </p:ext>
            </p:extLst>
          </p:nvPr>
        </p:nvGraphicFramePr>
        <p:xfrm>
          <a:off x="562707" y="1201525"/>
          <a:ext cx="11056268" cy="601556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764067">
                  <a:extLst>
                    <a:ext uri="{9D8B030D-6E8A-4147-A177-3AD203B41FA5}">
                      <a16:colId xmlns:a16="http://schemas.microsoft.com/office/drawing/2014/main" val="2430164864"/>
                    </a:ext>
                  </a:extLst>
                </a:gridCol>
                <a:gridCol w="2764067">
                  <a:extLst>
                    <a:ext uri="{9D8B030D-6E8A-4147-A177-3AD203B41FA5}">
                      <a16:colId xmlns:a16="http://schemas.microsoft.com/office/drawing/2014/main" val="3608032988"/>
                    </a:ext>
                  </a:extLst>
                </a:gridCol>
                <a:gridCol w="2764067">
                  <a:extLst>
                    <a:ext uri="{9D8B030D-6E8A-4147-A177-3AD203B41FA5}">
                      <a16:colId xmlns:a16="http://schemas.microsoft.com/office/drawing/2014/main" val="2779914035"/>
                    </a:ext>
                  </a:extLst>
                </a:gridCol>
                <a:gridCol w="2764067">
                  <a:extLst>
                    <a:ext uri="{9D8B030D-6E8A-4147-A177-3AD203B41FA5}">
                      <a16:colId xmlns:a16="http://schemas.microsoft.com/office/drawing/2014/main" val="3924087010"/>
                    </a:ext>
                  </a:extLst>
                </a:gridCol>
              </a:tblGrid>
              <a:tr h="3007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Adj. R</a:t>
                      </a:r>
                      <a:r>
                        <a:rPr lang="en-US" sz="1200" baseline="30000" dirty="0"/>
                        <a:t>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Training MAPE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Validation MAPE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Holdout MAPE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473492"/>
                  </a:ext>
                </a:extLst>
              </a:tr>
              <a:tr h="3007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4.77%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5.98%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5.91%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06636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23D8B5C-3084-4BA4-80CF-3E758849D719}"/>
              </a:ext>
            </a:extLst>
          </p:cNvPr>
          <p:cNvSpPr txBox="1"/>
          <p:nvPr/>
        </p:nvSpPr>
        <p:spPr>
          <a:xfrm>
            <a:off x="8331591" y="2638248"/>
            <a:ext cx="2500567" cy="3539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b="1" dirty="0"/>
              <a:t>Prediction on hold out data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82162-B9ED-CB47-A897-1F73753FD98A}"/>
              </a:ext>
            </a:extLst>
          </p:cNvPr>
          <p:cNvSpPr txBox="1"/>
          <p:nvPr/>
        </p:nvSpPr>
        <p:spPr>
          <a:xfrm>
            <a:off x="-393700" y="260350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7D6CEF-674C-0841-9CAE-44E8D652E191}"/>
              </a:ext>
            </a:extLst>
          </p:cNvPr>
          <p:cNvSpPr txBox="1"/>
          <p:nvPr/>
        </p:nvSpPr>
        <p:spPr>
          <a:xfrm>
            <a:off x="622852" y="5613245"/>
            <a:ext cx="6646080" cy="3539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200" i="1" dirty="0"/>
              <a:t>Ordered based on decreasing order of significance</a:t>
            </a:r>
            <a:endParaRPr lang="en-US" sz="1200" i="1" dirty="0">
              <a:solidFill>
                <a:schemeClr val="accent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845C20-A2BE-E742-BC07-199EFA653E73}"/>
              </a:ext>
            </a:extLst>
          </p:cNvPr>
          <p:cNvSpPr/>
          <p:nvPr/>
        </p:nvSpPr>
        <p:spPr>
          <a:xfrm>
            <a:off x="562708" y="780288"/>
            <a:ext cx="11056268" cy="295097"/>
          </a:xfrm>
          <a:prstGeom prst="rect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The champion model has been selected using MAPE, RMSE, MAE &amp; </a:t>
            </a:r>
            <a:r>
              <a:rPr lang="en-US" sz="1400" dirty="0"/>
              <a:t>R</a:t>
            </a:r>
            <a:r>
              <a:rPr lang="en-US" sz="1400" baseline="30000" dirty="0"/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D2275B78-CD92-455B-858D-F00952DE53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0652614"/>
              </p:ext>
            </p:extLst>
          </p:nvPr>
        </p:nvGraphicFramePr>
        <p:xfrm>
          <a:off x="622852" y="1929221"/>
          <a:ext cx="6361044" cy="3455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60CF5F3-A979-4D13-BBBC-B28D0C98C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787324"/>
              </p:ext>
            </p:extLst>
          </p:nvPr>
        </p:nvGraphicFramePr>
        <p:xfrm>
          <a:off x="7443590" y="1934671"/>
          <a:ext cx="4178464" cy="34555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9815">
                  <a:extLst>
                    <a:ext uri="{9D8B030D-6E8A-4147-A177-3AD203B41FA5}">
                      <a16:colId xmlns:a16="http://schemas.microsoft.com/office/drawing/2014/main" val="1158385964"/>
                    </a:ext>
                  </a:extLst>
                </a:gridCol>
                <a:gridCol w="842521">
                  <a:extLst>
                    <a:ext uri="{9D8B030D-6E8A-4147-A177-3AD203B41FA5}">
                      <a16:colId xmlns:a16="http://schemas.microsoft.com/office/drawing/2014/main" val="2998824019"/>
                    </a:ext>
                  </a:extLst>
                </a:gridCol>
                <a:gridCol w="1155525">
                  <a:extLst>
                    <a:ext uri="{9D8B030D-6E8A-4147-A177-3AD203B41FA5}">
                      <a16:colId xmlns:a16="http://schemas.microsoft.com/office/drawing/2014/main" val="806616600"/>
                    </a:ext>
                  </a:extLst>
                </a:gridCol>
                <a:gridCol w="1320603">
                  <a:extLst>
                    <a:ext uri="{9D8B030D-6E8A-4147-A177-3AD203B41FA5}">
                      <a16:colId xmlns:a16="http://schemas.microsoft.com/office/drawing/2014/main" val="2368525926"/>
                    </a:ext>
                  </a:extLst>
                </a:gridCol>
              </a:tblGrid>
              <a:tr h="5512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Period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Actual 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Forecasted 2W 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Absolute % 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014791"/>
                  </a:ext>
                </a:extLst>
              </a:tr>
              <a:tr h="2420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2018:Nov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18,91,866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20,36,399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7.64%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163910"/>
                  </a:ext>
                </a:extLst>
              </a:tr>
              <a:tr h="2420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2018:Dec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15,29,527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17,69,338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11.68%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6780321"/>
                  </a:ext>
                </a:extLst>
              </a:tr>
              <a:tr h="2420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2019:Jan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18,44,318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19,54,564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5.98%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2198359"/>
                  </a:ext>
                </a:extLst>
              </a:tr>
              <a:tr h="2420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2019:Feb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18,84,674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19,37,299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4273247"/>
                  </a:ext>
                </a:extLst>
              </a:tr>
              <a:tr h="2420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2019:Mar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16,91,966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18,27,447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8.01%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0634489"/>
                  </a:ext>
                </a:extLst>
              </a:tr>
              <a:tr h="2420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2019:Apr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19,32,358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18,28,804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5.36%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9926208"/>
                  </a:ext>
                </a:extLst>
              </a:tr>
              <a:tr h="2420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2019:May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20,20,193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19,88,911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5623834"/>
                  </a:ext>
                </a:extLst>
              </a:tr>
              <a:tr h="2420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2019:Jun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19,46,926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18,24,856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6230820"/>
                  </a:ext>
                </a:extLst>
              </a:tr>
              <a:tr h="2420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2019:Jul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18,18,399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19,90,285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9.45%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0214220"/>
                  </a:ext>
                </a:extLst>
              </a:tr>
              <a:tr h="2420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2019:Aug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18,12,622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19,92,219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9.91%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9682052"/>
                  </a:ext>
                </a:extLst>
              </a:tr>
              <a:tr h="2420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2019:Sep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19,60,192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20,12,218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2.65%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744295"/>
                  </a:ext>
                </a:extLst>
              </a:tr>
              <a:tr h="2420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2019:Oct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20,52,556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20,19,210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695826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1374C94-19BA-4B8F-893E-6BB011A5E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695707"/>
              </p:ext>
            </p:extLst>
          </p:nvPr>
        </p:nvGraphicFramePr>
        <p:xfrm>
          <a:off x="7440511" y="1929220"/>
          <a:ext cx="4178464" cy="366256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9815">
                  <a:extLst>
                    <a:ext uri="{9D8B030D-6E8A-4147-A177-3AD203B41FA5}">
                      <a16:colId xmlns:a16="http://schemas.microsoft.com/office/drawing/2014/main" val="1158385964"/>
                    </a:ext>
                  </a:extLst>
                </a:gridCol>
                <a:gridCol w="842521">
                  <a:extLst>
                    <a:ext uri="{9D8B030D-6E8A-4147-A177-3AD203B41FA5}">
                      <a16:colId xmlns:a16="http://schemas.microsoft.com/office/drawing/2014/main" val="2998824019"/>
                    </a:ext>
                  </a:extLst>
                </a:gridCol>
                <a:gridCol w="1155525">
                  <a:extLst>
                    <a:ext uri="{9D8B030D-6E8A-4147-A177-3AD203B41FA5}">
                      <a16:colId xmlns:a16="http://schemas.microsoft.com/office/drawing/2014/main" val="806616600"/>
                    </a:ext>
                  </a:extLst>
                </a:gridCol>
                <a:gridCol w="1320603">
                  <a:extLst>
                    <a:ext uri="{9D8B030D-6E8A-4147-A177-3AD203B41FA5}">
                      <a16:colId xmlns:a16="http://schemas.microsoft.com/office/drawing/2014/main" val="2368525926"/>
                    </a:ext>
                  </a:extLst>
                </a:gridCol>
              </a:tblGrid>
              <a:tr h="5356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Period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Actual 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Forecasted 2W 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Absolute % 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014791"/>
                  </a:ext>
                </a:extLst>
              </a:tr>
              <a:tr h="1954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2018:Jul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20,95,710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21,83,435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163910"/>
                  </a:ext>
                </a:extLst>
              </a:tr>
              <a:tr h="19543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2018:Aug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22,35,691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21,43,595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6267483"/>
                  </a:ext>
                </a:extLst>
              </a:tr>
              <a:tr h="19543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2018:Sep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24,23,661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21,93,162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8031388"/>
                  </a:ext>
                </a:extLst>
              </a:tr>
              <a:tr h="19543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2018:Oct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23,26,830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23,41,642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3019516"/>
                  </a:ext>
                </a:extLst>
              </a:tr>
              <a:tr h="1954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2018:Nov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18,91,866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20,36,399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6780321"/>
                  </a:ext>
                </a:extLst>
              </a:tr>
              <a:tr h="19543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2018:Dec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15,29,527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16,99,111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4655925"/>
                  </a:ext>
                </a:extLst>
              </a:tr>
              <a:tr h="1954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2019:Jan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18,44,318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19,54,564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2198359"/>
                  </a:ext>
                </a:extLst>
              </a:tr>
              <a:tr h="1954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2019:Feb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18,84,674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19,37,299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4273247"/>
                  </a:ext>
                </a:extLst>
              </a:tr>
              <a:tr h="1954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2019:Mar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16,91,966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18,27,447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0634489"/>
                  </a:ext>
                </a:extLst>
              </a:tr>
              <a:tr h="1954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2019:Apr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19,32,358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18,28,804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9926208"/>
                  </a:ext>
                </a:extLst>
              </a:tr>
              <a:tr h="1954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2019:May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20,20,193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19,88,911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5623834"/>
                  </a:ext>
                </a:extLst>
              </a:tr>
              <a:tr h="1954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2019:Jun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19,46,926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18,24,856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6230820"/>
                  </a:ext>
                </a:extLst>
              </a:tr>
              <a:tr h="1954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2019:Jul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18,18,399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19,90,285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0214220"/>
                  </a:ext>
                </a:extLst>
              </a:tr>
              <a:tr h="1954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2019:Aug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18,12,622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19,92,219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9682052"/>
                  </a:ext>
                </a:extLst>
              </a:tr>
              <a:tr h="1954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2019:Sep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19,60,192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20,12,218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744295"/>
                  </a:ext>
                </a:extLst>
              </a:tr>
              <a:tr h="1954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2019:Oct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20,52,556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20,19,210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6958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480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538F66-F4C4-424F-99CE-2DF4608C8C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AFFINE CONFIDENTIAL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27DBA4-AEC6-482E-A029-EE4D6C65E9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8722B3-413D-4F9B-B7BE-98A81043646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87BF86-9C6F-48D8-9654-FB58998C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Champion Model – Details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5A5093C-0FBB-45C3-89B0-D5E62FC53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638549"/>
              </p:ext>
            </p:extLst>
          </p:nvPr>
        </p:nvGraphicFramePr>
        <p:xfrm>
          <a:off x="562708" y="819199"/>
          <a:ext cx="6697903" cy="5123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8425">
                  <a:extLst>
                    <a:ext uri="{9D8B030D-6E8A-4147-A177-3AD203B41FA5}">
                      <a16:colId xmlns:a16="http://schemas.microsoft.com/office/drawing/2014/main" val="2105581485"/>
                    </a:ext>
                  </a:extLst>
                </a:gridCol>
                <a:gridCol w="1000895">
                  <a:extLst>
                    <a:ext uri="{9D8B030D-6E8A-4147-A177-3AD203B41FA5}">
                      <a16:colId xmlns:a16="http://schemas.microsoft.com/office/drawing/2014/main" val="1695064852"/>
                    </a:ext>
                  </a:extLst>
                </a:gridCol>
                <a:gridCol w="744678">
                  <a:extLst>
                    <a:ext uri="{9D8B030D-6E8A-4147-A177-3AD203B41FA5}">
                      <a16:colId xmlns:a16="http://schemas.microsoft.com/office/drawing/2014/main" val="1360966740"/>
                    </a:ext>
                  </a:extLst>
                </a:gridCol>
                <a:gridCol w="839473">
                  <a:extLst>
                    <a:ext uri="{9D8B030D-6E8A-4147-A177-3AD203B41FA5}">
                      <a16:colId xmlns:a16="http://schemas.microsoft.com/office/drawing/2014/main" val="811285247"/>
                    </a:ext>
                  </a:extLst>
                </a:gridCol>
                <a:gridCol w="1794432">
                  <a:extLst>
                    <a:ext uri="{9D8B030D-6E8A-4147-A177-3AD203B41FA5}">
                      <a16:colId xmlns:a16="http://schemas.microsoft.com/office/drawing/2014/main" val="2091277028"/>
                    </a:ext>
                  </a:extLst>
                </a:gridCol>
              </a:tblGrid>
              <a:tr h="2615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Variables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Beta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P&gt;|t|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VIF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Standardized Beta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9058679"/>
                  </a:ext>
                </a:extLst>
              </a:tr>
              <a:tr h="4626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CPI-IW: Auto-rickshaw charges: Base year (</a:t>
                      </a:r>
                      <a:r>
                        <a:rPr lang="en-US" sz="1200" u="none" strike="noStrike" kern="1200" dirty="0">
                          <a:effectLst/>
                        </a:rPr>
                        <a:t>2001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effectLst/>
                        </a:rPr>
                        <a:t>0.0018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u="none" strike="noStrike" kern="1200" dirty="0">
                          <a:effectLst/>
                        </a:rPr>
                        <a:t>0.000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kern="1200" dirty="0">
                          <a:effectLst/>
                        </a:rPr>
                        <a:t>0.4222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326827"/>
                  </a:ext>
                </a:extLst>
              </a:tr>
              <a:tr h="4626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Vehicle Loans Lead3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effectLst/>
                        </a:rPr>
                        <a:t>1.24E-04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u="none" strike="noStrike" kern="1200">
                          <a:effectLst/>
                        </a:rPr>
                        <a:t>0.074</a:t>
                      </a:r>
                      <a:endParaRPr lang="en-IN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u="none" strike="noStrike" kern="1200" dirty="0">
                          <a:effectLst/>
                        </a:rPr>
                        <a:t>0.2504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6005071"/>
                  </a:ext>
                </a:extLst>
              </a:tr>
              <a:tr h="4626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Seasonality Index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effectLst/>
                        </a:rPr>
                        <a:t>0.56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u="none" strike="noStrike" kern="1200" dirty="0">
                          <a:effectLst/>
                        </a:rPr>
                        <a:t>0.000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u="none" strike="noStrike" kern="1200" dirty="0">
                          <a:effectLst/>
                        </a:rPr>
                        <a:t>0.2364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768922"/>
                  </a:ext>
                </a:extLst>
              </a:tr>
              <a:tr h="4626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Domestic cargo/freight handled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effectLst/>
                        </a:rPr>
                        <a:t>0.0024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u="none" strike="noStrike" kern="1200" dirty="0">
                          <a:effectLst/>
                        </a:rPr>
                        <a:t>0.072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u="none" strike="noStrike" kern="1200" dirty="0">
                          <a:effectLst/>
                        </a:rPr>
                        <a:t>0.1901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3803054"/>
                  </a:ext>
                </a:extLst>
              </a:tr>
              <a:tr h="4626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PMI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effectLst/>
                        </a:rPr>
                        <a:t>0.0183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u="none" strike="noStrike" kern="1200" dirty="0">
                          <a:effectLst/>
                        </a:rPr>
                        <a:t>0.002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u="none" strike="noStrike" kern="1200" dirty="0">
                          <a:effectLst/>
                        </a:rPr>
                        <a:t>0.1302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6814065"/>
                  </a:ext>
                </a:extLst>
              </a:tr>
              <a:tr h="4626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Infra Index cube Lead5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effectLst/>
                        </a:rPr>
                        <a:t>5.5E-09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u="none" strike="noStrike" kern="1200" dirty="0">
                          <a:effectLst/>
                        </a:rPr>
                        <a:t>0.018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u="none" strike="noStrike" kern="1200" dirty="0">
                          <a:effectLst/>
                        </a:rPr>
                        <a:t>0.0987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1263536"/>
                  </a:ext>
                </a:extLst>
              </a:tr>
              <a:tr h="4626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Total positive events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effectLst/>
                        </a:rPr>
                        <a:t>0.014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u="none" strike="noStrike" kern="1200" dirty="0">
                          <a:effectLst/>
                        </a:rPr>
                        <a:t>0.404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u="none" strike="noStrike" kern="1200" dirty="0">
                          <a:effectLst/>
                        </a:rPr>
                        <a:t>0.035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5216614"/>
                  </a:ext>
                </a:extLst>
              </a:tr>
              <a:tr h="4626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Industrial Production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effectLst/>
                        </a:rPr>
                        <a:t>0.0014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u="none" strike="noStrike" kern="1200" dirty="0">
                          <a:effectLst/>
                        </a:rPr>
                        <a:t>0.561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u="none" strike="noStrike" kern="1200" dirty="0">
                          <a:effectLst/>
                        </a:rPr>
                        <a:t>0.0248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227799"/>
                  </a:ext>
                </a:extLst>
              </a:tr>
              <a:tr h="4626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Domestic sales: Buses Lead3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effectLst/>
                        </a:rPr>
                        <a:t>-1.84E-05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u="none" strike="noStrike" kern="1200" dirty="0">
                          <a:effectLst/>
                        </a:rPr>
                        <a:t>0.028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u="none" strike="noStrike" kern="1200" dirty="0">
                          <a:effectLst/>
                        </a:rPr>
                        <a:t>-0.0992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8549267"/>
                  </a:ext>
                </a:extLst>
              </a:tr>
              <a:tr h="4626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Total negative events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effectLst/>
                        </a:rPr>
                        <a:t>-0.0405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u="none" strike="noStrike" kern="1200" dirty="0">
                          <a:effectLst/>
                        </a:rPr>
                        <a:t>0.001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u="none" strike="noStrike" kern="1200" dirty="0">
                          <a:effectLst/>
                        </a:rPr>
                        <a:t>-0.1838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9572918"/>
                  </a:ext>
                </a:extLst>
              </a:tr>
              <a:tr h="2357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Constant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effectLst/>
                        </a:rPr>
                        <a:t>11.95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u="none" strike="noStrike" kern="1200" dirty="0">
                          <a:effectLst/>
                        </a:rPr>
                        <a:t>0.000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u="none" strike="noStrike" kern="1200" dirty="0">
                          <a:effectLst/>
                        </a:rPr>
                        <a:t>6.52E-15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542318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A460FD1-AFA6-4F3B-9CCD-F0FECBFFA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7707"/>
              </p:ext>
            </p:extLst>
          </p:nvPr>
        </p:nvGraphicFramePr>
        <p:xfrm>
          <a:off x="7885044" y="816861"/>
          <a:ext cx="3559098" cy="29351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7155">
                  <a:extLst>
                    <a:ext uri="{9D8B030D-6E8A-4147-A177-3AD203B41FA5}">
                      <a16:colId xmlns:a16="http://schemas.microsoft.com/office/drawing/2014/main" val="519991881"/>
                    </a:ext>
                  </a:extLst>
                </a:gridCol>
                <a:gridCol w="2311943">
                  <a:extLst>
                    <a:ext uri="{9D8B030D-6E8A-4147-A177-3AD203B41FA5}">
                      <a16:colId xmlns:a16="http://schemas.microsoft.com/office/drawing/2014/main" val="3040653825"/>
                    </a:ext>
                  </a:extLst>
                </a:gridCol>
              </a:tblGrid>
              <a:tr h="95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Months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Seasonality Index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6917861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Jan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0.93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3455730"/>
                  </a:ext>
                </a:extLst>
              </a:tr>
              <a:tr h="2242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Feb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0.93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8834778"/>
                  </a:ext>
                </a:extLst>
              </a:tr>
              <a:tr h="2242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Mar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0.96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3641192"/>
                  </a:ext>
                </a:extLst>
              </a:tr>
              <a:tr h="2242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Apr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1.01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1407572"/>
                  </a:ext>
                </a:extLst>
              </a:tr>
              <a:tr h="2242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May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1.04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5774261"/>
                  </a:ext>
                </a:extLst>
              </a:tr>
              <a:tr h="2242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Jun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0.99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6120197"/>
                  </a:ext>
                </a:extLst>
              </a:tr>
              <a:tr h="2242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Jul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1.00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052401"/>
                  </a:ext>
                </a:extLst>
              </a:tr>
              <a:tr h="2242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Aug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1.04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007570"/>
                  </a:ext>
                </a:extLst>
              </a:tr>
              <a:tr h="2242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Sep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1.13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5048522"/>
                  </a:ext>
                </a:extLst>
              </a:tr>
              <a:tr h="773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Oct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1.13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1812782"/>
                  </a:ext>
                </a:extLst>
              </a:tr>
              <a:tr h="2242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Nov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0.95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3862836"/>
                  </a:ext>
                </a:extLst>
              </a:tr>
              <a:tr h="2242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Dec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0.86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7505126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025DCB3-DE8E-49C0-9F02-9AD3C6A87D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6353484"/>
              </p:ext>
            </p:extLst>
          </p:nvPr>
        </p:nvGraphicFramePr>
        <p:xfrm>
          <a:off x="7885044" y="3966873"/>
          <a:ext cx="3559097" cy="1975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8653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2CF1-26B1-471D-B484-656AE77D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vs. Predicted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103A3-7E0E-4EEE-B5B1-A63BB44511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AFFINE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157EF-0C6F-41BE-B97D-140E3D36ED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8722B3-413D-4F9B-B7BE-98A81043646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14F09-B9A4-4994-BC0E-910C36822E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BA1D9EF-AC77-4926-B35D-5323DC8598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4335844"/>
              </p:ext>
            </p:extLst>
          </p:nvPr>
        </p:nvGraphicFramePr>
        <p:xfrm>
          <a:off x="675861" y="1044031"/>
          <a:ext cx="10951086" cy="4746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918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2CF1-26B1-471D-B484-656AE77DF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08" y="119156"/>
            <a:ext cx="10731304" cy="548640"/>
          </a:xfrm>
        </p:spPr>
        <p:txBody>
          <a:bodyPr/>
          <a:lstStyle/>
          <a:p>
            <a:r>
              <a:rPr lang="en-US" dirty="0"/>
              <a:t>Forecast – Jan 2018 to Dec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103A3-7E0E-4EEE-B5B1-A63BB44511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AFFINE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157EF-0C6F-41BE-B97D-140E3D36ED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8722B3-413D-4F9B-B7BE-98A81043646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14F09-B9A4-4994-BC0E-910C36822E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9FE2AE4-6508-458D-9541-7DD360779C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4690345"/>
              </p:ext>
            </p:extLst>
          </p:nvPr>
        </p:nvGraphicFramePr>
        <p:xfrm>
          <a:off x="609600" y="777240"/>
          <a:ext cx="109728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9589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2CF1-26B1-471D-B484-656AE77DF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08" y="119156"/>
            <a:ext cx="10731304" cy="548640"/>
          </a:xfrm>
        </p:spPr>
        <p:txBody>
          <a:bodyPr/>
          <a:lstStyle/>
          <a:p>
            <a:r>
              <a:rPr lang="en-US" dirty="0"/>
              <a:t>Quarterly Forecast – Q1 2018 to Q4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103A3-7E0E-4EEE-B5B1-A63BB44511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AFFINE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157EF-0C6F-41BE-B97D-140E3D36ED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8722B3-413D-4F9B-B7BE-98A81043646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14F09-B9A4-4994-BC0E-910C36822E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313D199-3E44-4976-92E0-F1812997F8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5626333"/>
              </p:ext>
            </p:extLst>
          </p:nvPr>
        </p:nvGraphicFramePr>
        <p:xfrm>
          <a:off x="609600" y="914400"/>
          <a:ext cx="10972800" cy="521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3745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CA5CEC-687E-4862-8E67-F0A39C1399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AFFINE CONFIDENTIAL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B5923F-58DC-4100-A253-6F98246FF7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8722B3-413D-4F9B-B7BE-98A81043646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254257-74EE-41C5-84AF-14E7B1B87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– Nov’19 to Dec’20 and Q4’19 to Q4’20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D15A8EB-766C-4786-9E02-43040EDFD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49996"/>
              </p:ext>
            </p:extLst>
          </p:nvPr>
        </p:nvGraphicFramePr>
        <p:xfrm>
          <a:off x="609600" y="800096"/>
          <a:ext cx="10972800" cy="52578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25158">
                  <a:extLst>
                    <a:ext uri="{9D8B030D-6E8A-4147-A177-3AD203B41FA5}">
                      <a16:colId xmlns:a16="http://schemas.microsoft.com/office/drawing/2014/main" val="189234066"/>
                    </a:ext>
                  </a:extLst>
                </a:gridCol>
                <a:gridCol w="1269402">
                  <a:extLst>
                    <a:ext uri="{9D8B030D-6E8A-4147-A177-3AD203B41FA5}">
                      <a16:colId xmlns:a16="http://schemas.microsoft.com/office/drawing/2014/main" val="3632640849"/>
                    </a:ext>
                  </a:extLst>
                </a:gridCol>
                <a:gridCol w="1032734">
                  <a:extLst>
                    <a:ext uri="{9D8B030D-6E8A-4147-A177-3AD203B41FA5}">
                      <a16:colId xmlns:a16="http://schemas.microsoft.com/office/drawing/2014/main" val="2538749849"/>
                    </a:ext>
                  </a:extLst>
                </a:gridCol>
                <a:gridCol w="1376978">
                  <a:extLst>
                    <a:ext uri="{9D8B030D-6E8A-4147-A177-3AD203B41FA5}">
                      <a16:colId xmlns:a16="http://schemas.microsoft.com/office/drawing/2014/main" val="1285670541"/>
                    </a:ext>
                  </a:extLst>
                </a:gridCol>
                <a:gridCol w="1376978">
                  <a:extLst>
                    <a:ext uri="{9D8B030D-6E8A-4147-A177-3AD203B41FA5}">
                      <a16:colId xmlns:a16="http://schemas.microsoft.com/office/drawing/2014/main" val="3676001729"/>
                    </a:ext>
                  </a:extLst>
                </a:gridCol>
                <a:gridCol w="1506071">
                  <a:extLst>
                    <a:ext uri="{9D8B030D-6E8A-4147-A177-3AD203B41FA5}">
                      <a16:colId xmlns:a16="http://schemas.microsoft.com/office/drawing/2014/main" val="2619108236"/>
                    </a:ext>
                  </a:extLst>
                </a:gridCol>
                <a:gridCol w="1936377">
                  <a:extLst>
                    <a:ext uri="{9D8B030D-6E8A-4147-A177-3AD203B41FA5}">
                      <a16:colId xmlns:a16="http://schemas.microsoft.com/office/drawing/2014/main" val="2176519443"/>
                    </a:ext>
                  </a:extLst>
                </a:gridCol>
                <a:gridCol w="1549102">
                  <a:extLst>
                    <a:ext uri="{9D8B030D-6E8A-4147-A177-3AD203B41FA5}">
                      <a16:colId xmlns:a16="http://schemas.microsoft.com/office/drawing/2014/main" val="847106758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Quarter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Year Month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Low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Medium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High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Quarter - Low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Quarter - Medium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Quarter - High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9545741"/>
                  </a:ext>
                </a:extLst>
              </a:tr>
              <a:tr h="32861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2019-Q4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2019-10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2,052,556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2,052,556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2,052,556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5,049,414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5,386,043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5,760,376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2073854"/>
                  </a:ext>
                </a:extLst>
              </a:tr>
              <a:tr h="328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2019-11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1,565,755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1,724,463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1,899,257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370319"/>
                  </a:ext>
                </a:extLst>
              </a:tr>
              <a:tr h="328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2019-12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1,464,449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1,642,371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1,841,909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8331"/>
                  </a:ext>
                </a:extLst>
              </a:tr>
              <a:tr h="32861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2020-Q1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2020-01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1,613,846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1,832,641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2,081,100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5,031,029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5,775,690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6,631,023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5914509"/>
                  </a:ext>
                </a:extLst>
              </a:tr>
              <a:tr h="328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2020-02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1,709,317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1,963,899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2,256,398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040542"/>
                  </a:ext>
                </a:extLst>
              </a:tr>
              <a:tr h="328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2020-03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1,707,866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1,979,150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2,293,525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82011"/>
                  </a:ext>
                </a:extLst>
              </a:tr>
              <a:tr h="32861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2020-Q2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2020-04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1,823,173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2,131,512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2,491,997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5,411,713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6,375,005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7,510,069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3028975"/>
                  </a:ext>
                </a:extLst>
              </a:tr>
              <a:tr h="328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2020-05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1,830,997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2,156,327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2,539,460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11592"/>
                  </a:ext>
                </a:extLst>
              </a:tr>
              <a:tr h="328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2020-06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1,757,543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2,087,167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2,478,612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785513"/>
                  </a:ext>
                </a:extLst>
              </a:tr>
              <a:tr h="32861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2020-Q3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2020-07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1,852,604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2,216,551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2,651,995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5,783,057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6,971,682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8,404,904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4128824"/>
                  </a:ext>
                </a:extLst>
              </a:tr>
              <a:tr h="328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2020-08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1,908,057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2,300,214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2,772,970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923602"/>
                  </a:ext>
                </a:extLst>
              </a:tr>
              <a:tr h="328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2020-09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2,022,397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2,454,917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2,979,938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16424"/>
                  </a:ext>
                </a:extLst>
              </a:tr>
              <a:tr h="32861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2020-Q4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2020-10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2,074,584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2,535,636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3,099,150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5,582,318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6,871,933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8,459,794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0219708"/>
                  </a:ext>
                </a:extLst>
              </a:tr>
              <a:tr h="328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2020-11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1,842,536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2,270,089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2,796,855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9446"/>
                  </a:ext>
                </a:extLst>
              </a:tr>
              <a:tr h="328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2020-12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1,665,198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2,066,208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2,563,789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89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23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3A8B-1338-4C8E-92DC-DF4AE7D1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Underlying Risks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BA6164-632C-4277-AF5A-BA56DC98F2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AFFINE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1E5C5-A80E-4348-8152-8695B39906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8722B3-413D-4F9B-B7BE-98A81043646B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8368AF-FC71-4260-80DB-DE0F0BF33752}"/>
              </a:ext>
            </a:extLst>
          </p:cNvPr>
          <p:cNvGrpSpPr/>
          <p:nvPr/>
        </p:nvGrpSpPr>
        <p:grpSpPr>
          <a:xfrm>
            <a:off x="533400" y="1142999"/>
            <a:ext cx="7422880" cy="4754217"/>
            <a:chOff x="562708" y="1524000"/>
            <a:chExt cx="7422880" cy="411652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E71160A-3EFF-483A-96CC-332A0D103F79}"/>
                </a:ext>
              </a:extLst>
            </p:cNvPr>
            <p:cNvGrpSpPr/>
            <p:nvPr/>
          </p:nvGrpSpPr>
          <p:grpSpPr>
            <a:xfrm>
              <a:off x="3331019" y="2744925"/>
              <a:ext cx="2905125" cy="2895600"/>
              <a:chOff x="3331019" y="2744925"/>
              <a:chExt cx="2905125" cy="28956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E1D08ED-D75F-4E43-ADE4-72C774BA43A9}"/>
                  </a:ext>
                </a:extLst>
              </p:cNvPr>
              <p:cNvSpPr/>
              <p:nvPr/>
            </p:nvSpPr>
            <p:spPr>
              <a:xfrm>
                <a:off x="3331019" y="4192726"/>
                <a:ext cx="2895600" cy="1066798"/>
              </a:xfrm>
              <a:custGeom>
                <a:avLst/>
                <a:gdLst>
                  <a:gd name="connsiteX0" fmla="*/ 0 w 2895600"/>
                  <a:gd name="connsiteY0" fmla="*/ 0 h 600529"/>
                  <a:gd name="connsiteX1" fmla="*/ 2895600 w 2895600"/>
                  <a:gd name="connsiteY1" fmla="*/ 0 h 600529"/>
                  <a:gd name="connsiteX2" fmla="*/ 2895600 w 2895600"/>
                  <a:gd name="connsiteY2" fmla="*/ 600529 h 600529"/>
                  <a:gd name="connsiteX3" fmla="*/ 0 w 2895600"/>
                  <a:gd name="connsiteY3" fmla="*/ 600529 h 600529"/>
                  <a:gd name="connsiteX4" fmla="*/ 0 w 2895600"/>
                  <a:gd name="connsiteY4" fmla="*/ 0 h 600529"/>
                  <a:gd name="connsiteX0" fmla="*/ 0 w 2895600"/>
                  <a:gd name="connsiteY0" fmla="*/ 0 h 838200"/>
                  <a:gd name="connsiteX1" fmla="*/ 2895600 w 2895600"/>
                  <a:gd name="connsiteY1" fmla="*/ 0 h 838200"/>
                  <a:gd name="connsiteX2" fmla="*/ 2895600 w 2895600"/>
                  <a:gd name="connsiteY2" fmla="*/ 600529 h 838200"/>
                  <a:gd name="connsiteX3" fmla="*/ 1400175 w 2895600"/>
                  <a:gd name="connsiteY3" fmla="*/ 838200 h 838200"/>
                  <a:gd name="connsiteX4" fmla="*/ 0 w 2895600"/>
                  <a:gd name="connsiteY4" fmla="*/ 600529 h 838200"/>
                  <a:gd name="connsiteX5" fmla="*/ 0 w 2895600"/>
                  <a:gd name="connsiteY5" fmla="*/ 0 h 838200"/>
                  <a:gd name="connsiteX0" fmla="*/ 0 w 2895600"/>
                  <a:gd name="connsiteY0" fmla="*/ 0 h 838200"/>
                  <a:gd name="connsiteX1" fmla="*/ 2895600 w 2895600"/>
                  <a:gd name="connsiteY1" fmla="*/ 0 h 838200"/>
                  <a:gd name="connsiteX2" fmla="*/ 2895600 w 2895600"/>
                  <a:gd name="connsiteY2" fmla="*/ 600529 h 838200"/>
                  <a:gd name="connsiteX3" fmla="*/ 1400175 w 2895600"/>
                  <a:gd name="connsiteY3" fmla="*/ 838200 h 838200"/>
                  <a:gd name="connsiteX4" fmla="*/ 0 w 2895600"/>
                  <a:gd name="connsiteY4" fmla="*/ 600529 h 838200"/>
                  <a:gd name="connsiteX5" fmla="*/ 0 w 2895600"/>
                  <a:gd name="connsiteY5" fmla="*/ 0 h 838200"/>
                  <a:gd name="connsiteX0" fmla="*/ 0 w 2895600"/>
                  <a:gd name="connsiteY0" fmla="*/ 0 h 838200"/>
                  <a:gd name="connsiteX1" fmla="*/ 2895600 w 2895600"/>
                  <a:gd name="connsiteY1" fmla="*/ 0 h 838200"/>
                  <a:gd name="connsiteX2" fmla="*/ 2895600 w 2895600"/>
                  <a:gd name="connsiteY2" fmla="*/ 600529 h 838200"/>
                  <a:gd name="connsiteX3" fmla="*/ 1400175 w 2895600"/>
                  <a:gd name="connsiteY3" fmla="*/ 838200 h 838200"/>
                  <a:gd name="connsiteX4" fmla="*/ 0 w 2895600"/>
                  <a:gd name="connsiteY4" fmla="*/ 600529 h 838200"/>
                  <a:gd name="connsiteX5" fmla="*/ 0 w 2895600"/>
                  <a:gd name="connsiteY5" fmla="*/ 0 h 838200"/>
                  <a:gd name="connsiteX0" fmla="*/ 0 w 2895600"/>
                  <a:gd name="connsiteY0" fmla="*/ 0 h 838200"/>
                  <a:gd name="connsiteX1" fmla="*/ 2895600 w 2895600"/>
                  <a:gd name="connsiteY1" fmla="*/ 0 h 838200"/>
                  <a:gd name="connsiteX2" fmla="*/ 2895600 w 2895600"/>
                  <a:gd name="connsiteY2" fmla="*/ 600529 h 838200"/>
                  <a:gd name="connsiteX3" fmla="*/ 1400175 w 2895600"/>
                  <a:gd name="connsiteY3" fmla="*/ 838200 h 838200"/>
                  <a:gd name="connsiteX4" fmla="*/ 0 w 2895600"/>
                  <a:gd name="connsiteY4" fmla="*/ 600529 h 838200"/>
                  <a:gd name="connsiteX5" fmla="*/ 0 w 2895600"/>
                  <a:gd name="connsiteY5" fmla="*/ 0 h 838200"/>
                  <a:gd name="connsiteX0" fmla="*/ 0 w 2895600"/>
                  <a:gd name="connsiteY0" fmla="*/ 0 h 839625"/>
                  <a:gd name="connsiteX1" fmla="*/ 2895600 w 2895600"/>
                  <a:gd name="connsiteY1" fmla="*/ 0 h 839625"/>
                  <a:gd name="connsiteX2" fmla="*/ 2895600 w 2895600"/>
                  <a:gd name="connsiteY2" fmla="*/ 600529 h 839625"/>
                  <a:gd name="connsiteX3" fmla="*/ 1400175 w 2895600"/>
                  <a:gd name="connsiteY3" fmla="*/ 838200 h 839625"/>
                  <a:gd name="connsiteX4" fmla="*/ 269875 w 2895600"/>
                  <a:gd name="connsiteY4" fmla="*/ 742949 h 839625"/>
                  <a:gd name="connsiteX5" fmla="*/ 0 w 2895600"/>
                  <a:gd name="connsiteY5" fmla="*/ 600529 h 839625"/>
                  <a:gd name="connsiteX6" fmla="*/ 0 w 2895600"/>
                  <a:gd name="connsiteY6" fmla="*/ 0 h 839625"/>
                  <a:gd name="connsiteX0" fmla="*/ 0 w 2895600"/>
                  <a:gd name="connsiteY0" fmla="*/ 0 h 850618"/>
                  <a:gd name="connsiteX1" fmla="*/ 2895600 w 2895600"/>
                  <a:gd name="connsiteY1" fmla="*/ 0 h 850618"/>
                  <a:gd name="connsiteX2" fmla="*/ 2895600 w 2895600"/>
                  <a:gd name="connsiteY2" fmla="*/ 600529 h 850618"/>
                  <a:gd name="connsiteX3" fmla="*/ 1400175 w 2895600"/>
                  <a:gd name="connsiteY3" fmla="*/ 838200 h 850618"/>
                  <a:gd name="connsiteX4" fmla="*/ 269875 w 2895600"/>
                  <a:gd name="connsiteY4" fmla="*/ 742949 h 850618"/>
                  <a:gd name="connsiteX5" fmla="*/ 0 w 2895600"/>
                  <a:gd name="connsiteY5" fmla="*/ 600529 h 850618"/>
                  <a:gd name="connsiteX6" fmla="*/ 0 w 2895600"/>
                  <a:gd name="connsiteY6" fmla="*/ 0 h 850618"/>
                  <a:gd name="connsiteX0" fmla="*/ 0 w 2895600"/>
                  <a:gd name="connsiteY0" fmla="*/ 0 h 878191"/>
                  <a:gd name="connsiteX1" fmla="*/ 2895600 w 2895600"/>
                  <a:gd name="connsiteY1" fmla="*/ 0 h 878191"/>
                  <a:gd name="connsiteX2" fmla="*/ 2895600 w 2895600"/>
                  <a:gd name="connsiteY2" fmla="*/ 600529 h 878191"/>
                  <a:gd name="connsiteX3" fmla="*/ 1400175 w 2895600"/>
                  <a:gd name="connsiteY3" fmla="*/ 838200 h 878191"/>
                  <a:gd name="connsiteX4" fmla="*/ 314325 w 2895600"/>
                  <a:gd name="connsiteY4" fmla="*/ 800099 h 878191"/>
                  <a:gd name="connsiteX5" fmla="*/ 0 w 2895600"/>
                  <a:gd name="connsiteY5" fmla="*/ 600529 h 878191"/>
                  <a:gd name="connsiteX6" fmla="*/ 0 w 2895600"/>
                  <a:gd name="connsiteY6" fmla="*/ 0 h 878191"/>
                  <a:gd name="connsiteX0" fmla="*/ 0 w 2895600"/>
                  <a:gd name="connsiteY0" fmla="*/ 0 h 838200"/>
                  <a:gd name="connsiteX1" fmla="*/ 2895600 w 2895600"/>
                  <a:gd name="connsiteY1" fmla="*/ 0 h 838200"/>
                  <a:gd name="connsiteX2" fmla="*/ 2895600 w 2895600"/>
                  <a:gd name="connsiteY2" fmla="*/ 600529 h 838200"/>
                  <a:gd name="connsiteX3" fmla="*/ 1400175 w 2895600"/>
                  <a:gd name="connsiteY3" fmla="*/ 838200 h 838200"/>
                  <a:gd name="connsiteX4" fmla="*/ 0 w 2895600"/>
                  <a:gd name="connsiteY4" fmla="*/ 600529 h 838200"/>
                  <a:gd name="connsiteX5" fmla="*/ 0 w 2895600"/>
                  <a:gd name="connsiteY5" fmla="*/ 0 h 838200"/>
                  <a:gd name="connsiteX0" fmla="*/ 0 w 2895600"/>
                  <a:gd name="connsiteY0" fmla="*/ 0 h 839303"/>
                  <a:gd name="connsiteX1" fmla="*/ 2895600 w 2895600"/>
                  <a:gd name="connsiteY1" fmla="*/ 0 h 839303"/>
                  <a:gd name="connsiteX2" fmla="*/ 2895600 w 2895600"/>
                  <a:gd name="connsiteY2" fmla="*/ 600529 h 839303"/>
                  <a:gd name="connsiteX3" fmla="*/ 2505075 w 2895600"/>
                  <a:gd name="connsiteY3" fmla="*/ 685798 h 839303"/>
                  <a:gd name="connsiteX4" fmla="*/ 1400175 w 2895600"/>
                  <a:gd name="connsiteY4" fmla="*/ 838200 h 839303"/>
                  <a:gd name="connsiteX5" fmla="*/ 0 w 2895600"/>
                  <a:gd name="connsiteY5" fmla="*/ 600529 h 839303"/>
                  <a:gd name="connsiteX6" fmla="*/ 0 w 2895600"/>
                  <a:gd name="connsiteY6" fmla="*/ 0 h 839303"/>
                  <a:gd name="connsiteX0" fmla="*/ 0 w 2895600"/>
                  <a:gd name="connsiteY0" fmla="*/ 0 h 838200"/>
                  <a:gd name="connsiteX1" fmla="*/ 2895600 w 2895600"/>
                  <a:gd name="connsiteY1" fmla="*/ 0 h 838200"/>
                  <a:gd name="connsiteX2" fmla="*/ 2895600 w 2895600"/>
                  <a:gd name="connsiteY2" fmla="*/ 600529 h 838200"/>
                  <a:gd name="connsiteX3" fmla="*/ 1400175 w 2895600"/>
                  <a:gd name="connsiteY3" fmla="*/ 838200 h 838200"/>
                  <a:gd name="connsiteX4" fmla="*/ 0 w 2895600"/>
                  <a:gd name="connsiteY4" fmla="*/ 600529 h 838200"/>
                  <a:gd name="connsiteX5" fmla="*/ 0 w 2895600"/>
                  <a:gd name="connsiteY5" fmla="*/ 0 h 83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95600" h="838200">
                    <a:moveTo>
                      <a:pt x="0" y="0"/>
                    </a:moveTo>
                    <a:lnTo>
                      <a:pt x="2895600" y="0"/>
                    </a:lnTo>
                    <a:lnTo>
                      <a:pt x="2895600" y="600529"/>
                    </a:lnTo>
                    <a:cubicBezTo>
                      <a:pt x="2646363" y="740229"/>
                      <a:pt x="1882775" y="838200"/>
                      <a:pt x="1400175" y="838200"/>
                    </a:cubicBezTo>
                    <a:cubicBezTo>
                      <a:pt x="917575" y="838200"/>
                      <a:pt x="233363" y="740229"/>
                      <a:pt x="0" y="60052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2FB5D08-28FA-4C78-BC34-1207611708EC}"/>
                  </a:ext>
                </a:extLst>
              </p:cNvPr>
              <p:cNvGrpSpPr/>
              <p:nvPr/>
            </p:nvGrpSpPr>
            <p:grpSpPr>
              <a:xfrm>
                <a:off x="3340544" y="2744925"/>
                <a:ext cx="2895600" cy="2895600"/>
                <a:chOff x="3581400" y="2819400"/>
                <a:chExt cx="2895600" cy="2895600"/>
              </a:xfrm>
              <a:scene3d>
                <a:camera prst="isometricOffAxis2Top"/>
                <a:lightRig rig="threePt" dir="t"/>
              </a:scene3d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3C48A0B-6D6D-41FC-BC73-CB1AA0D75FA0}"/>
                    </a:ext>
                  </a:extLst>
                </p:cNvPr>
                <p:cNvSpPr/>
                <p:nvPr/>
              </p:nvSpPr>
              <p:spPr>
                <a:xfrm>
                  <a:off x="3581400" y="2819400"/>
                  <a:ext cx="2895600" cy="2895600"/>
                </a:xfrm>
                <a:prstGeom prst="ellipse">
                  <a:avLst/>
                </a:prstGeom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1B0C891-B2F9-4FF0-99E2-0C6AAF4FE830}"/>
                    </a:ext>
                  </a:extLst>
                </p:cNvPr>
                <p:cNvSpPr/>
                <p:nvPr/>
              </p:nvSpPr>
              <p:spPr>
                <a:xfrm>
                  <a:off x="4428672" y="3666672"/>
                  <a:ext cx="1201057" cy="1201057"/>
                </a:xfrm>
                <a:prstGeom prst="ellipse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63F375-5895-4EAF-BC7F-E7DB390C603A}"/>
                </a:ext>
              </a:extLst>
            </p:cNvPr>
            <p:cNvGrpSpPr/>
            <p:nvPr/>
          </p:nvGrpSpPr>
          <p:grpSpPr>
            <a:xfrm>
              <a:off x="2536816" y="2295942"/>
              <a:ext cx="2505528" cy="2497312"/>
              <a:chOff x="5248275" y="2514601"/>
              <a:chExt cx="2905125" cy="2895600"/>
            </a:xfrm>
            <a:solidFill>
              <a:schemeClr val="accent2"/>
            </a:solidFill>
          </p:grpSpPr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FB84556A-5A8C-47C9-8F52-E64E3A0E4915}"/>
                  </a:ext>
                </a:extLst>
              </p:cNvPr>
              <p:cNvSpPr/>
              <p:nvPr/>
            </p:nvSpPr>
            <p:spPr>
              <a:xfrm>
                <a:off x="5248275" y="3962402"/>
                <a:ext cx="2895600" cy="1066798"/>
              </a:xfrm>
              <a:custGeom>
                <a:avLst/>
                <a:gdLst>
                  <a:gd name="connsiteX0" fmla="*/ 0 w 2895600"/>
                  <a:gd name="connsiteY0" fmla="*/ 0 h 600529"/>
                  <a:gd name="connsiteX1" fmla="*/ 2895600 w 2895600"/>
                  <a:gd name="connsiteY1" fmla="*/ 0 h 600529"/>
                  <a:gd name="connsiteX2" fmla="*/ 2895600 w 2895600"/>
                  <a:gd name="connsiteY2" fmla="*/ 600529 h 600529"/>
                  <a:gd name="connsiteX3" fmla="*/ 0 w 2895600"/>
                  <a:gd name="connsiteY3" fmla="*/ 600529 h 600529"/>
                  <a:gd name="connsiteX4" fmla="*/ 0 w 2895600"/>
                  <a:gd name="connsiteY4" fmla="*/ 0 h 600529"/>
                  <a:gd name="connsiteX0" fmla="*/ 0 w 2895600"/>
                  <a:gd name="connsiteY0" fmla="*/ 0 h 838200"/>
                  <a:gd name="connsiteX1" fmla="*/ 2895600 w 2895600"/>
                  <a:gd name="connsiteY1" fmla="*/ 0 h 838200"/>
                  <a:gd name="connsiteX2" fmla="*/ 2895600 w 2895600"/>
                  <a:gd name="connsiteY2" fmla="*/ 600529 h 838200"/>
                  <a:gd name="connsiteX3" fmla="*/ 1400175 w 2895600"/>
                  <a:gd name="connsiteY3" fmla="*/ 838200 h 838200"/>
                  <a:gd name="connsiteX4" fmla="*/ 0 w 2895600"/>
                  <a:gd name="connsiteY4" fmla="*/ 600529 h 838200"/>
                  <a:gd name="connsiteX5" fmla="*/ 0 w 2895600"/>
                  <a:gd name="connsiteY5" fmla="*/ 0 h 838200"/>
                  <a:gd name="connsiteX0" fmla="*/ 0 w 2895600"/>
                  <a:gd name="connsiteY0" fmla="*/ 0 h 838200"/>
                  <a:gd name="connsiteX1" fmla="*/ 2895600 w 2895600"/>
                  <a:gd name="connsiteY1" fmla="*/ 0 h 838200"/>
                  <a:gd name="connsiteX2" fmla="*/ 2895600 w 2895600"/>
                  <a:gd name="connsiteY2" fmla="*/ 600529 h 838200"/>
                  <a:gd name="connsiteX3" fmla="*/ 1400175 w 2895600"/>
                  <a:gd name="connsiteY3" fmla="*/ 838200 h 838200"/>
                  <a:gd name="connsiteX4" fmla="*/ 0 w 2895600"/>
                  <a:gd name="connsiteY4" fmla="*/ 600529 h 838200"/>
                  <a:gd name="connsiteX5" fmla="*/ 0 w 2895600"/>
                  <a:gd name="connsiteY5" fmla="*/ 0 h 838200"/>
                  <a:gd name="connsiteX0" fmla="*/ 0 w 2895600"/>
                  <a:gd name="connsiteY0" fmla="*/ 0 h 838200"/>
                  <a:gd name="connsiteX1" fmla="*/ 2895600 w 2895600"/>
                  <a:gd name="connsiteY1" fmla="*/ 0 h 838200"/>
                  <a:gd name="connsiteX2" fmla="*/ 2895600 w 2895600"/>
                  <a:gd name="connsiteY2" fmla="*/ 600529 h 838200"/>
                  <a:gd name="connsiteX3" fmla="*/ 1400175 w 2895600"/>
                  <a:gd name="connsiteY3" fmla="*/ 838200 h 838200"/>
                  <a:gd name="connsiteX4" fmla="*/ 0 w 2895600"/>
                  <a:gd name="connsiteY4" fmla="*/ 600529 h 838200"/>
                  <a:gd name="connsiteX5" fmla="*/ 0 w 2895600"/>
                  <a:gd name="connsiteY5" fmla="*/ 0 h 838200"/>
                  <a:gd name="connsiteX0" fmla="*/ 0 w 2895600"/>
                  <a:gd name="connsiteY0" fmla="*/ 0 h 838200"/>
                  <a:gd name="connsiteX1" fmla="*/ 2895600 w 2895600"/>
                  <a:gd name="connsiteY1" fmla="*/ 0 h 838200"/>
                  <a:gd name="connsiteX2" fmla="*/ 2895600 w 2895600"/>
                  <a:gd name="connsiteY2" fmla="*/ 600529 h 838200"/>
                  <a:gd name="connsiteX3" fmla="*/ 1400175 w 2895600"/>
                  <a:gd name="connsiteY3" fmla="*/ 838200 h 838200"/>
                  <a:gd name="connsiteX4" fmla="*/ 0 w 2895600"/>
                  <a:gd name="connsiteY4" fmla="*/ 600529 h 838200"/>
                  <a:gd name="connsiteX5" fmla="*/ 0 w 2895600"/>
                  <a:gd name="connsiteY5" fmla="*/ 0 h 838200"/>
                  <a:gd name="connsiteX0" fmla="*/ 0 w 2895600"/>
                  <a:gd name="connsiteY0" fmla="*/ 0 h 839625"/>
                  <a:gd name="connsiteX1" fmla="*/ 2895600 w 2895600"/>
                  <a:gd name="connsiteY1" fmla="*/ 0 h 839625"/>
                  <a:gd name="connsiteX2" fmla="*/ 2895600 w 2895600"/>
                  <a:gd name="connsiteY2" fmla="*/ 600529 h 839625"/>
                  <a:gd name="connsiteX3" fmla="*/ 1400175 w 2895600"/>
                  <a:gd name="connsiteY3" fmla="*/ 838200 h 839625"/>
                  <a:gd name="connsiteX4" fmla="*/ 269875 w 2895600"/>
                  <a:gd name="connsiteY4" fmla="*/ 742949 h 839625"/>
                  <a:gd name="connsiteX5" fmla="*/ 0 w 2895600"/>
                  <a:gd name="connsiteY5" fmla="*/ 600529 h 839625"/>
                  <a:gd name="connsiteX6" fmla="*/ 0 w 2895600"/>
                  <a:gd name="connsiteY6" fmla="*/ 0 h 839625"/>
                  <a:gd name="connsiteX0" fmla="*/ 0 w 2895600"/>
                  <a:gd name="connsiteY0" fmla="*/ 0 h 850618"/>
                  <a:gd name="connsiteX1" fmla="*/ 2895600 w 2895600"/>
                  <a:gd name="connsiteY1" fmla="*/ 0 h 850618"/>
                  <a:gd name="connsiteX2" fmla="*/ 2895600 w 2895600"/>
                  <a:gd name="connsiteY2" fmla="*/ 600529 h 850618"/>
                  <a:gd name="connsiteX3" fmla="*/ 1400175 w 2895600"/>
                  <a:gd name="connsiteY3" fmla="*/ 838200 h 850618"/>
                  <a:gd name="connsiteX4" fmla="*/ 269875 w 2895600"/>
                  <a:gd name="connsiteY4" fmla="*/ 742949 h 850618"/>
                  <a:gd name="connsiteX5" fmla="*/ 0 w 2895600"/>
                  <a:gd name="connsiteY5" fmla="*/ 600529 h 850618"/>
                  <a:gd name="connsiteX6" fmla="*/ 0 w 2895600"/>
                  <a:gd name="connsiteY6" fmla="*/ 0 h 850618"/>
                  <a:gd name="connsiteX0" fmla="*/ 0 w 2895600"/>
                  <a:gd name="connsiteY0" fmla="*/ 0 h 878191"/>
                  <a:gd name="connsiteX1" fmla="*/ 2895600 w 2895600"/>
                  <a:gd name="connsiteY1" fmla="*/ 0 h 878191"/>
                  <a:gd name="connsiteX2" fmla="*/ 2895600 w 2895600"/>
                  <a:gd name="connsiteY2" fmla="*/ 600529 h 878191"/>
                  <a:gd name="connsiteX3" fmla="*/ 1400175 w 2895600"/>
                  <a:gd name="connsiteY3" fmla="*/ 838200 h 878191"/>
                  <a:gd name="connsiteX4" fmla="*/ 314325 w 2895600"/>
                  <a:gd name="connsiteY4" fmla="*/ 800099 h 878191"/>
                  <a:gd name="connsiteX5" fmla="*/ 0 w 2895600"/>
                  <a:gd name="connsiteY5" fmla="*/ 600529 h 878191"/>
                  <a:gd name="connsiteX6" fmla="*/ 0 w 2895600"/>
                  <a:gd name="connsiteY6" fmla="*/ 0 h 878191"/>
                  <a:gd name="connsiteX0" fmla="*/ 0 w 2895600"/>
                  <a:gd name="connsiteY0" fmla="*/ 0 h 838200"/>
                  <a:gd name="connsiteX1" fmla="*/ 2895600 w 2895600"/>
                  <a:gd name="connsiteY1" fmla="*/ 0 h 838200"/>
                  <a:gd name="connsiteX2" fmla="*/ 2895600 w 2895600"/>
                  <a:gd name="connsiteY2" fmla="*/ 600529 h 838200"/>
                  <a:gd name="connsiteX3" fmla="*/ 1400175 w 2895600"/>
                  <a:gd name="connsiteY3" fmla="*/ 838200 h 838200"/>
                  <a:gd name="connsiteX4" fmla="*/ 0 w 2895600"/>
                  <a:gd name="connsiteY4" fmla="*/ 600529 h 838200"/>
                  <a:gd name="connsiteX5" fmla="*/ 0 w 2895600"/>
                  <a:gd name="connsiteY5" fmla="*/ 0 h 838200"/>
                  <a:gd name="connsiteX0" fmla="*/ 0 w 2895600"/>
                  <a:gd name="connsiteY0" fmla="*/ 0 h 839303"/>
                  <a:gd name="connsiteX1" fmla="*/ 2895600 w 2895600"/>
                  <a:gd name="connsiteY1" fmla="*/ 0 h 839303"/>
                  <a:gd name="connsiteX2" fmla="*/ 2895600 w 2895600"/>
                  <a:gd name="connsiteY2" fmla="*/ 600529 h 839303"/>
                  <a:gd name="connsiteX3" fmla="*/ 2505075 w 2895600"/>
                  <a:gd name="connsiteY3" fmla="*/ 685798 h 839303"/>
                  <a:gd name="connsiteX4" fmla="*/ 1400175 w 2895600"/>
                  <a:gd name="connsiteY4" fmla="*/ 838200 h 839303"/>
                  <a:gd name="connsiteX5" fmla="*/ 0 w 2895600"/>
                  <a:gd name="connsiteY5" fmla="*/ 600529 h 839303"/>
                  <a:gd name="connsiteX6" fmla="*/ 0 w 2895600"/>
                  <a:gd name="connsiteY6" fmla="*/ 0 h 839303"/>
                  <a:gd name="connsiteX0" fmla="*/ 0 w 2895600"/>
                  <a:gd name="connsiteY0" fmla="*/ 0 h 838200"/>
                  <a:gd name="connsiteX1" fmla="*/ 2895600 w 2895600"/>
                  <a:gd name="connsiteY1" fmla="*/ 0 h 838200"/>
                  <a:gd name="connsiteX2" fmla="*/ 2895600 w 2895600"/>
                  <a:gd name="connsiteY2" fmla="*/ 600529 h 838200"/>
                  <a:gd name="connsiteX3" fmla="*/ 1400175 w 2895600"/>
                  <a:gd name="connsiteY3" fmla="*/ 838200 h 838200"/>
                  <a:gd name="connsiteX4" fmla="*/ 0 w 2895600"/>
                  <a:gd name="connsiteY4" fmla="*/ 600529 h 838200"/>
                  <a:gd name="connsiteX5" fmla="*/ 0 w 2895600"/>
                  <a:gd name="connsiteY5" fmla="*/ 0 h 83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95600" h="838200">
                    <a:moveTo>
                      <a:pt x="0" y="0"/>
                    </a:moveTo>
                    <a:lnTo>
                      <a:pt x="2895600" y="0"/>
                    </a:lnTo>
                    <a:lnTo>
                      <a:pt x="2895600" y="600529"/>
                    </a:lnTo>
                    <a:cubicBezTo>
                      <a:pt x="2646363" y="740229"/>
                      <a:pt x="1882775" y="838200"/>
                      <a:pt x="1400175" y="838200"/>
                    </a:cubicBezTo>
                    <a:cubicBezTo>
                      <a:pt x="917575" y="838200"/>
                      <a:pt x="233363" y="740229"/>
                      <a:pt x="0" y="600529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3838D11-47B6-4F8C-B406-BA5D6E8FE268}"/>
                  </a:ext>
                </a:extLst>
              </p:cNvPr>
              <p:cNvGrpSpPr/>
              <p:nvPr/>
            </p:nvGrpSpPr>
            <p:grpSpPr>
              <a:xfrm>
                <a:off x="5257800" y="2514601"/>
                <a:ext cx="2895600" cy="2895600"/>
                <a:chOff x="3581400" y="2819400"/>
                <a:chExt cx="2895600" cy="2895600"/>
              </a:xfrm>
              <a:grpFill/>
              <a:scene3d>
                <a:camera prst="isometricOffAxis2Top"/>
                <a:lightRig rig="threePt" dir="t"/>
              </a:scene3d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0802ED68-F84B-40EC-89C8-820916E4256A}"/>
                    </a:ext>
                  </a:extLst>
                </p:cNvPr>
                <p:cNvSpPr/>
                <p:nvPr/>
              </p:nvSpPr>
              <p:spPr>
                <a:xfrm>
                  <a:off x="3581400" y="2819400"/>
                  <a:ext cx="2895600" cy="2895600"/>
                </a:xfrm>
                <a:prstGeom prst="ellipse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3B814A5D-BA46-4A64-A0EB-28715C0C4083}"/>
                    </a:ext>
                  </a:extLst>
                </p:cNvPr>
                <p:cNvSpPr/>
                <p:nvPr/>
              </p:nvSpPr>
              <p:spPr>
                <a:xfrm>
                  <a:off x="4428672" y="3666672"/>
                  <a:ext cx="1201057" cy="1201057"/>
                </a:xfrm>
                <a:prstGeom prst="ellipse">
                  <a:avLst/>
                </a:prstGeom>
                <a:solidFill>
                  <a:schemeClr val="tx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8971BDD-23BC-4EE7-ADCD-9F0EE7160C7A}"/>
                </a:ext>
              </a:extLst>
            </p:cNvPr>
            <p:cNvGrpSpPr/>
            <p:nvPr/>
          </p:nvGrpSpPr>
          <p:grpSpPr>
            <a:xfrm>
              <a:off x="1594969" y="1829672"/>
              <a:ext cx="2375793" cy="2161016"/>
              <a:chOff x="5257800" y="2514601"/>
              <a:chExt cx="2895600" cy="2895600"/>
            </a:xfrm>
            <a:solidFill>
              <a:schemeClr val="accent2"/>
            </a:solidFill>
          </p:grpSpPr>
          <p:sp>
            <p:nvSpPr>
              <p:cNvPr id="18" name="Rectangle 9">
                <a:extLst>
                  <a:ext uri="{FF2B5EF4-FFF2-40B4-BE49-F238E27FC236}">
                    <a16:creationId xmlns:a16="http://schemas.microsoft.com/office/drawing/2014/main" id="{0447425E-0642-40EC-BE6B-1148D0A100EA}"/>
                  </a:ext>
                </a:extLst>
              </p:cNvPr>
              <p:cNvSpPr/>
              <p:nvPr/>
            </p:nvSpPr>
            <p:spPr>
              <a:xfrm>
                <a:off x="5289871" y="3962402"/>
                <a:ext cx="2832597" cy="1066798"/>
              </a:xfrm>
              <a:custGeom>
                <a:avLst/>
                <a:gdLst>
                  <a:gd name="connsiteX0" fmla="*/ 0 w 2895600"/>
                  <a:gd name="connsiteY0" fmla="*/ 0 h 600529"/>
                  <a:gd name="connsiteX1" fmla="*/ 2895600 w 2895600"/>
                  <a:gd name="connsiteY1" fmla="*/ 0 h 600529"/>
                  <a:gd name="connsiteX2" fmla="*/ 2895600 w 2895600"/>
                  <a:gd name="connsiteY2" fmla="*/ 600529 h 600529"/>
                  <a:gd name="connsiteX3" fmla="*/ 0 w 2895600"/>
                  <a:gd name="connsiteY3" fmla="*/ 600529 h 600529"/>
                  <a:gd name="connsiteX4" fmla="*/ 0 w 2895600"/>
                  <a:gd name="connsiteY4" fmla="*/ 0 h 600529"/>
                  <a:gd name="connsiteX0" fmla="*/ 0 w 2895600"/>
                  <a:gd name="connsiteY0" fmla="*/ 0 h 838200"/>
                  <a:gd name="connsiteX1" fmla="*/ 2895600 w 2895600"/>
                  <a:gd name="connsiteY1" fmla="*/ 0 h 838200"/>
                  <a:gd name="connsiteX2" fmla="*/ 2895600 w 2895600"/>
                  <a:gd name="connsiteY2" fmla="*/ 600529 h 838200"/>
                  <a:gd name="connsiteX3" fmla="*/ 1400175 w 2895600"/>
                  <a:gd name="connsiteY3" fmla="*/ 838200 h 838200"/>
                  <a:gd name="connsiteX4" fmla="*/ 0 w 2895600"/>
                  <a:gd name="connsiteY4" fmla="*/ 600529 h 838200"/>
                  <a:gd name="connsiteX5" fmla="*/ 0 w 2895600"/>
                  <a:gd name="connsiteY5" fmla="*/ 0 h 838200"/>
                  <a:gd name="connsiteX0" fmla="*/ 0 w 2895600"/>
                  <a:gd name="connsiteY0" fmla="*/ 0 h 838200"/>
                  <a:gd name="connsiteX1" fmla="*/ 2895600 w 2895600"/>
                  <a:gd name="connsiteY1" fmla="*/ 0 h 838200"/>
                  <a:gd name="connsiteX2" fmla="*/ 2895600 w 2895600"/>
                  <a:gd name="connsiteY2" fmla="*/ 600529 h 838200"/>
                  <a:gd name="connsiteX3" fmla="*/ 1400175 w 2895600"/>
                  <a:gd name="connsiteY3" fmla="*/ 838200 h 838200"/>
                  <a:gd name="connsiteX4" fmla="*/ 0 w 2895600"/>
                  <a:gd name="connsiteY4" fmla="*/ 600529 h 838200"/>
                  <a:gd name="connsiteX5" fmla="*/ 0 w 2895600"/>
                  <a:gd name="connsiteY5" fmla="*/ 0 h 838200"/>
                  <a:gd name="connsiteX0" fmla="*/ 0 w 2895600"/>
                  <a:gd name="connsiteY0" fmla="*/ 0 h 838200"/>
                  <a:gd name="connsiteX1" fmla="*/ 2895600 w 2895600"/>
                  <a:gd name="connsiteY1" fmla="*/ 0 h 838200"/>
                  <a:gd name="connsiteX2" fmla="*/ 2895600 w 2895600"/>
                  <a:gd name="connsiteY2" fmla="*/ 600529 h 838200"/>
                  <a:gd name="connsiteX3" fmla="*/ 1400175 w 2895600"/>
                  <a:gd name="connsiteY3" fmla="*/ 838200 h 838200"/>
                  <a:gd name="connsiteX4" fmla="*/ 0 w 2895600"/>
                  <a:gd name="connsiteY4" fmla="*/ 600529 h 838200"/>
                  <a:gd name="connsiteX5" fmla="*/ 0 w 2895600"/>
                  <a:gd name="connsiteY5" fmla="*/ 0 h 838200"/>
                  <a:gd name="connsiteX0" fmla="*/ 0 w 2895600"/>
                  <a:gd name="connsiteY0" fmla="*/ 0 h 838200"/>
                  <a:gd name="connsiteX1" fmla="*/ 2895600 w 2895600"/>
                  <a:gd name="connsiteY1" fmla="*/ 0 h 838200"/>
                  <a:gd name="connsiteX2" fmla="*/ 2895600 w 2895600"/>
                  <a:gd name="connsiteY2" fmla="*/ 600529 h 838200"/>
                  <a:gd name="connsiteX3" fmla="*/ 1400175 w 2895600"/>
                  <a:gd name="connsiteY3" fmla="*/ 838200 h 838200"/>
                  <a:gd name="connsiteX4" fmla="*/ 0 w 2895600"/>
                  <a:gd name="connsiteY4" fmla="*/ 600529 h 838200"/>
                  <a:gd name="connsiteX5" fmla="*/ 0 w 2895600"/>
                  <a:gd name="connsiteY5" fmla="*/ 0 h 838200"/>
                  <a:gd name="connsiteX0" fmla="*/ 0 w 2895600"/>
                  <a:gd name="connsiteY0" fmla="*/ 0 h 839625"/>
                  <a:gd name="connsiteX1" fmla="*/ 2895600 w 2895600"/>
                  <a:gd name="connsiteY1" fmla="*/ 0 h 839625"/>
                  <a:gd name="connsiteX2" fmla="*/ 2895600 w 2895600"/>
                  <a:gd name="connsiteY2" fmla="*/ 600529 h 839625"/>
                  <a:gd name="connsiteX3" fmla="*/ 1400175 w 2895600"/>
                  <a:gd name="connsiteY3" fmla="*/ 838200 h 839625"/>
                  <a:gd name="connsiteX4" fmla="*/ 269875 w 2895600"/>
                  <a:gd name="connsiteY4" fmla="*/ 742949 h 839625"/>
                  <a:gd name="connsiteX5" fmla="*/ 0 w 2895600"/>
                  <a:gd name="connsiteY5" fmla="*/ 600529 h 839625"/>
                  <a:gd name="connsiteX6" fmla="*/ 0 w 2895600"/>
                  <a:gd name="connsiteY6" fmla="*/ 0 h 839625"/>
                  <a:gd name="connsiteX0" fmla="*/ 0 w 2895600"/>
                  <a:gd name="connsiteY0" fmla="*/ 0 h 850618"/>
                  <a:gd name="connsiteX1" fmla="*/ 2895600 w 2895600"/>
                  <a:gd name="connsiteY1" fmla="*/ 0 h 850618"/>
                  <a:gd name="connsiteX2" fmla="*/ 2895600 w 2895600"/>
                  <a:gd name="connsiteY2" fmla="*/ 600529 h 850618"/>
                  <a:gd name="connsiteX3" fmla="*/ 1400175 w 2895600"/>
                  <a:gd name="connsiteY3" fmla="*/ 838200 h 850618"/>
                  <a:gd name="connsiteX4" fmla="*/ 269875 w 2895600"/>
                  <a:gd name="connsiteY4" fmla="*/ 742949 h 850618"/>
                  <a:gd name="connsiteX5" fmla="*/ 0 w 2895600"/>
                  <a:gd name="connsiteY5" fmla="*/ 600529 h 850618"/>
                  <a:gd name="connsiteX6" fmla="*/ 0 w 2895600"/>
                  <a:gd name="connsiteY6" fmla="*/ 0 h 850618"/>
                  <a:gd name="connsiteX0" fmla="*/ 0 w 2895600"/>
                  <a:gd name="connsiteY0" fmla="*/ 0 h 878191"/>
                  <a:gd name="connsiteX1" fmla="*/ 2895600 w 2895600"/>
                  <a:gd name="connsiteY1" fmla="*/ 0 h 878191"/>
                  <a:gd name="connsiteX2" fmla="*/ 2895600 w 2895600"/>
                  <a:gd name="connsiteY2" fmla="*/ 600529 h 878191"/>
                  <a:gd name="connsiteX3" fmla="*/ 1400175 w 2895600"/>
                  <a:gd name="connsiteY3" fmla="*/ 838200 h 878191"/>
                  <a:gd name="connsiteX4" fmla="*/ 314325 w 2895600"/>
                  <a:gd name="connsiteY4" fmla="*/ 800099 h 878191"/>
                  <a:gd name="connsiteX5" fmla="*/ 0 w 2895600"/>
                  <a:gd name="connsiteY5" fmla="*/ 600529 h 878191"/>
                  <a:gd name="connsiteX6" fmla="*/ 0 w 2895600"/>
                  <a:gd name="connsiteY6" fmla="*/ 0 h 878191"/>
                  <a:gd name="connsiteX0" fmla="*/ 0 w 2895600"/>
                  <a:gd name="connsiteY0" fmla="*/ 0 h 838200"/>
                  <a:gd name="connsiteX1" fmla="*/ 2895600 w 2895600"/>
                  <a:gd name="connsiteY1" fmla="*/ 0 h 838200"/>
                  <a:gd name="connsiteX2" fmla="*/ 2895600 w 2895600"/>
                  <a:gd name="connsiteY2" fmla="*/ 600529 h 838200"/>
                  <a:gd name="connsiteX3" fmla="*/ 1400175 w 2895600"/>
                  <a:gd name="connsiteY3" fmla="*/ 838200 h 838200"/>
                  <a:gd name="connsiteX4" fmla="*/ 0 w 2895600"/>
                  <a:gd name="connsiteY4" fmla="*/ 600529 h 838200"/>
                  <a:gd name="connsiteX5" fmla="*/ 0 w 2895600"/>
                  <a:gd name="connsiteY5" fmla="*/ 0 h 838200"/>
                  <a:gd name="connsiteX0" fmla="*/ 0 w 2895600"/>
                  <a:gd name="connsiteY0" fmla="*/ 0 h 839303"/>
                  <a:gd name="connsiteX1" fmla="*/ 2895600 w 2895600"/>
                  <a:gd name="connsiteY1" fmla="*/ 0 h 839303"/>
                  <a:gd name="connsiteX2" fmla="*/ 2895600 w 2895600"/>
                  <a:gd name="connsiteY2" fmla="*/ 600529 h 839303"/>
                  <a:gd name="connsiteX3" fmla="*/ 2505075 w 2895600"/>
                  <a:gd name="connsiteY3" fmla="*/ 685798 h 839303"/>
                  <a:gd name="connsiteX4" fmla="*/ 1400175 w 2895600"/>
                  <a:gd name="connsiteY4" fmla="*/ 838200 h 839303"/>
                  <a:gd name="connsiteX5" fmla="*/ 0 w 2895600"/>
                  <a:gd name="connsiteY5" fmla="*/ 600529 h 839303"/>
                  <a:gd name="connsiteX6" fmla="*/ 0 w 2895600"/>
                  <a:gd name="connsiteY6" fmla="*/ 0 h 839303"/>
                  <a:gd name="connsiteX0" fmla="*/ 0 w 2895600"/>
                  <a:gd name="connsiteY0" fmla="*/ 0 h 838200"/>
                  <a:gd name="connsiteX1" fmla="*/ 2895600 w 2895600"/>
                  <a:gd name="connsiteY1" fmla="*/ 0 h 838200"/>
                  <a:gd name="connsiteX2" fmla="*/ 2895600 w 2895600"/>
                  <a:gd name="connsiteY2" fmla="*/ 600529 h 838200"/>
                  <a:gd name="connsiteX3" fmla="*/ 1400175 w 2895600"/>
                  <a:gd name="connsiteY3" fmla="*/ 838200 h 838200"/>
                  <a:gd name="connsiteX4" fmla="*/ 0 w 2895600"/>
                  <a:gd name="connsiteY4" fmla="*/ 600529 h 838200"/>
                  <a:gd name="connsiteX5" fmla="*/ 0 w 2895600"/>
                  <a:gd name="connsiteY5" fmla="*/ 0 h 83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95600" h="838200">
                    <a:moveTo>
                      <a:pt x="0" y="0"/>
                    </a:moveTo>
                    <a:lnTo>
                      <a:pt x="2895600" y="0"/>
                    </a:lnTo>
                    <a:lnTo>
                      <a:pt x="2895600" y="600529"/>
                    </a:lnTo>
                    <a:cubicBezTo>
                      <a:pt x="2646363" y="740229"/>
                      <a:pt x="1882775" y="838200"/>
                      <a:pt x="1400175" y="838200"/>
                    </a:cubicBezTo>
                    <a:cubicBezTo>
                      <a:pt x="917575" y="838200"/>
                      <a:pt x="233363" y="740229"/>
                      <a:pt x="0" y="60052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77D334D-2C49-4A1E-A6AA-0B11BF08CDBA}"/>
                  </a:ext>
                </a:extLst>
              </p:cNvPr>
              <p:cNvGrpSpPr/>
              <p:nvPr/>
            </p:nvGrpSpPr>
            <p:grpSpPr>
              <a:xfrm>
                <a:off x="5257800" y="2514601"/>
                <a:ext cx="2895600" cy="2895600"/>
                <a:chOff x="3581400" y="2819400"/>
                <a:chExt cx="2895600" cy="2895600"/>
              </a:xfrm>
              <a:grpFill/>
              <a:scene3d>
                <a:camera prst="isometricOffAxis2Top"/>
                <a:lightRig rig="threePt" dir="t"/>
              </a:scene3d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8AC68BF0-16C0-4492-9A17-0A8CCDD06C87}"/>
                    </a:ext>
                  </a:extLst>
                </p:cNvPr>
                <p:cNvSpPr/>
                <p:nvPr/>
              </p:nvSpPr>
              <p:spPr>
                <a:xfrm>
                  <a:off x="3581400" y="2819400"/>
                  <a:ext cx="2895600" cy="2895600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998E00DA-F9F4-4FA9-B690-8712C5F974F3}"/>
                    </a:ext>
                  </a:extLst>
                </p:cNvPr>
                <p:cNvSpPr/>
                <p:nvPr/>
              </p:nvSpPr>
              <p:spPr>
                <a:xfrm>
                  <a:off x="4428672" y="3666672"/>
                  <a:ext cx="1201057" cy="1201057"/>
                </a:xfrm>
                <a:prstGeom prst="ellipse">
                  <a:avLst/>
                </a:prstGeom>
                <a:solidFill>
                  <a:schemeClr val="tx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7DA1A84-3BC4-44A5-965F-5225D2B1A39E}"/>
                </a:ext>
              </a:extLst>
            </p:cNvPr>
            <p:cNvGrpSpPr/>
            <p:nvPr/>
          </p:nvGrpSpPr>
          <p:grpSpPr>
            <a:xfrm>
              <a:off x="562708" y="1524000"/>
              <a:ext cx="2313274" cy="1839822"/>
              <a:chOff x="562708" y="1524000"/>
              <a:chExt cx="2313274" cy="1839822"/>
            </a:xfrm>
          </p:grpSpPr>
          <p:sp>
            <p:nvSpPr>
              <p:cNvPr id="23" name="Rectangle 9">
                <a:extLst>
                  <a:ext uri="{FF2B5EF4-FFF2-40B4-BE49-F238E27FC236}">
                    <a16:creationId xmlns:a16="http://schemas.microsoft.com/office/drawing/2014/main" id="{E5055AA3-81E5-4FEE-B93F-67A1FA8566F9}"/>
                  </a:ext>
                </a:extLst>
              </p:cNvPr>
              <p:cNvSpPr/>
              <p:nvPr/>
            </p:nvSpPr>
            <p:spPr>
              <a:xfrm>
                <a:off x="614235" y="2474032"/>
                <a:ext cx="2219536" cy="620480"/>
              </a:xfrm>
              <a:custGeom>
                <a:avLst/>
                <a:gdLst>
                  <a:gd name="connsiteX0" fmla="*/ 0 w 2895600"/>
                  <a:gd name="connsiteY0" fmla="*/ 0 h 600529"/>
                  <a:gd name="connsiteX1" fmla="*/ 2895600 w 2895600"/>
                  <a:gd name="connsiteY1" fmla="*/ 0 h 600529"/>
                  <a:gd name="connsiteX2" fmla="*/ 2895600 w 2895600"/>
                  <a:gd name="connsiteY2" fmla="*/ 600529 h 600529"/>
                  <a:gd name="connsiteX3" fmla="*/ 0 w 2895600"/>
                  <a:gd name="connsiteY3" fmla="*/ 600529 h 600529"/>
                  <a:gd name="connsiteX4" fmla="*/ 0 w 2895600"/>
                  <a:gd name="connsiteY4" fmla="*/ 0 h 600529"/>
                  <a:gd name="connsiteX0" fmla="*/ 0 w 2895600"/>
                  <a:gd name="connsiteY0" fmla="*/ 0 h 838200"/>
                  <a:gd name="connsiteX1" fmla="*/ 2895600 w 2895600"/>
                  <a:gd name="connsiteY1" fmla="*/ 0 h 838200"/>
                  <a:gd name="connsiteX2" fmla="*/ 2895600 w 2895600"/>
                  <a:gd name="connsiteY2" fmla="*/ 600529 h 838200"/>
                  <a:gd name="connsiteX3" fmla="*/ 1400175 w 2895600"/>
                  <a:gd name="connsiteY3" fmla="*/ 838200 h 838200"/>
                  <a:gd name="connsiteX4" fmla="*/ 0 w 2895600"/>
                  <a:gd name="connsiteY4" fmla="*/ 600529 h 838200"/>
                  <a:gd name="connsiteX5" fmla="*/ 0 w 2895600"/>
                  <a:gd name="connsiteY5" fmla="*/ 0 h 838200"/>
                  <a:gd name="connsiteX0" fmla="*/ 0 w 2895600"/>
                  <a:gd name="connsiteY0" fmla="*/ 0 h 838200"/>
                  <a:gd name="connsiteX1" fmla="*/ 2895600 w 2895600"/>
                  <a:gd name="connsiteY1" fmla="*/ 0 h 838200"/>
                  <a:gd name="connsiteX2" fmla="*/ 2895600 w 2895600"/>
                  <a:gd name="connsiteY2" fmla="*/ 600529 h 838200"/>
                  <a:gd name="connsiteX3" fmla="*/ 1400175 w 2895600"/>
                  <a:gd name="connsiteY3" fmla="*/ 838200 h 838200"/>
                  <a:gd name="connsiteX4" fmla="*/ 0 w 2895600"/>
                  <a:gd name="connsiteY4" fmla="*/ 600529 h 838200"/>
                  <a:gd name="connsiteX5" fmla="*/ 0 w 2895600"/>
                  <a:gd name="connsiteY5" fmla="*/ 0 h 838200"/>
                  <a:gd name="connsiteX0" fmla="*/ 0 w 2895600"/>
                  <a:gd name="connsiteY0" fmla="*/ 0 h 838200"/>
                  <a:gd name="connsiteX1" fmla="*/ 2895600 w 2895600"/>
                  <a:gd name="connsiteY1" fmla="*/ 0 h 838200"/>
                  <a:gd name="connsiteX2" fmla="*/ 2895600 w 2895600"/>
                  <a:gd name="connsiteY2" fmla="*/ 600529 h 838200"/>
                  <a:gd name="connsiteX3" fmla="*/ 1400175 w 2895600"/>
                  <a:gd name="connsiteY3" fmla="*/ 838200 h 838200"/>
                  <a:gd name="connsiteX4" fmla="*/ 0 w 2895600"/>
                  <a:gd name="connsiteY4" fmla="*/ 600529 h 838200"/>
                  <a:gd name="connsiteX5" fmla="*/ 0 w 2895600"/>
                  <a:gd name="connsiteY5" fmla="*/ 0 h 838200"/>
                  <a:gd name="connsiteX0" fmla="*/ 0 w 2895600"/>
                  <a:gd name="connsiteY0" fmla="*/ 0 h 838200"/>
                  <a:gd name="connsiteX1" fmla="*/ 2895600 w 2895600"/>
                  <a:gd name="connsiteY1" fmla="*/ 0 h 838200"/>
                  <a:gd name="connsiteX2" fmla="*/ 2895600 w 2895600"/>
                  <a:gd name="connsiteY2" fmla="*/ 600529 h 838200"/>
                  <a:gd name="connsiteX3" fmla="*/ 1400175 w 2895600"/>
                  <a:gd name="connsiteY3" fmla="*/ 838200 h 838200"/>
                  <a:gd name="connsiteX4" fmla="*/ 0 w 2895600"/>
                  <a:gd name="connsiteY4" fmla="*/ 600529 h 838200"/>
                  <a:gd name="connsiteX5" fmla="*/ 0 w 2895600"/>
                  <a:gd name="connsiteY5" fmla="*/ 0 h 838200"/>
                  <a:gd name="connsiteX0" fmla="*/ 0 w 2895600"/>
                  <a:gd name="connsiteY0" fmla="*/ 0 h 839625"/>
                  <a:gd name="connsiteX1" fmla="*/ 2895600 w 2895600"/>
                  <a:gd name="connsiteY1" fmla="*/ 0 h 839625"/>
                  <a:gd name="connsiteX2" fmla="*/ 2895600 w 2895600"/>
                  <a:gd name="connsiteY2" fmla="*/ 600529 h 839625"/>
                  <a:gd name="connsiteX3" fmla="*/ 1400175 w 2895600"/>
                  <a:gd name="connsiteY3" fmla="*/ 838200 h 839625"/>
                  <a:gd name="connsiteX4" fmla="*/ 269875 w 2895600"/>
                  <a:gd name="connsiteY4" fmla="*/ 742949 h 839625"/>
                  <a:gd name="connsiteX5" fmla="*/ 0 w 2895600"/>
                  <a:gd name="connsiteY5" fmla="*/ 600529 h 839625"/>
                  <a:gd name="connsiteX6" fmla="*/ 0 w 2895600"/>
                  <a:gd name="connsiteY6" fmla="*/ 0 h 839625"/>
                  <a:gd name="connsiteX0" fmla="*/ 0 w 2895600"/>
                  <a:gd name="connsiteY0" fmla="*/ 0 h 850618"/>
                  <a:gd name="connsiteX1" fmla="*/ 2895600 w 2895600"/>
                  <a:gd name="connsiteY1" fmla="*/ 0 h 850618"/>
                  <a:gd name="connsiteX2" fmla="*/ 2895600 w 2895600"/>
                  <a:gd name="connsiteY2" fmla="*/ 600529 h 850618"/>
                  <a:gd name="connsiteX3" fmla="*/ 1400175 w 2895600"/>
                  <a:gd name="connsiteY3" fmla="*/ 838200 h 850618"/>
                  <a:gd name="connsiteX4" fmla="*/ 269875 w 2895600"/>
                  <a:gd name="connsiteY4" fmla="*/ 742949 h 850618"/>
                  <a:gd name="connsiteX5" fmla="*/ 0 w 2895600"/>
                  <a:gd name="connsiteY5" fmla="*/ 600529 h 850618"/>
                  <a:gd name="connsiteX6" fmla="*/ 0 w 2895600"/>
                  <a:gd name="connsiteY6" fmla="*/ 0 h 850618"/>
                  <a:gd name="connsiteX0" fmla="*/ 0 w 2895600"/>
                  <a:gd name="connsiteY0" fmla="*/ 0 h 878191"/>
                  <a:gd name="connsiteX1" fmla="*/ 2895600 w 2895600"/>
                  <a:gd name="connsiteY1" fmla="*/ 0 h 878191"/>
                  <a:gd name="connsiteX2" fmla="*/ 2895600 w 2895600"/>
                  <a:gd name="connsiteY2" fmla="*/ 600529 h 878191"/>
                  <a:gd name="connsiteX3" fmla="*/ 1400175 w 2895600"/>
                  <a:gd name="connsiteY3" fmla="*/ 838200 h 878191"/>
                  <a:gd name="connsiteX4" fmla="*/ 314325 w 2895600"/>
                  <a:gd name="connsiteY4" fmla="*/ 800099 h 878191"/>
                  <a:gd name="connsiteX5" fmla="*/ 0 w 2895600"/>
                  <a:gd name="connsiteY5" fmla="*/ 600529 h 878191"/>
                  <a:gd name="connsiteX6" fmla="*/ 0 w 2895600"/>
                  <a:gd name="connsiteY6" fmla="*/ 0 h 878191"/>
                  <a:gd name="connsiteX0" fmla="*/ 0 w 2895600"/>
                  <a:gd name="connsiteY0" fmla="*/ 0 h 838200"/>
                  <a:gd name="connsiteX1" fmla="*/ 2895600 w 2895600"/>
                  <a:gd name="connsiteY1" fmla="*/ 0 h 838200"/>
                  <a:gd name="connsiteX2" fmla="*/ 2895600 w 2895600"/>
                  <a:gd name="connsiteY2" fmla="*/ 600529 h 838200"/>
                  <a:gd name="connsiteX3" fmla="*/ 1400175 w 2895600"/>
                  <a:gd name="connsiteY3" fmla="*/ 838200 h 838200"/>
                  <a:gd name="connsiteX4" fmla="*/ 0 w 2895600"/>
                  <a:gd name="connsiteY4" fmla="*/ 600529 h 838200"/>
                  <a:gd name="connsiteX5" fmla="*/ 0 w 2895600"/>
                  <a:gd name="connsiteY5" fmla="*/ 0 h 838200"/>
                  <a:gd name="connsiteX0" fmla="*/ 0 w 2895600"/>
                  <a:gd name="connsiteY0" fmla="*/ 0 h 839303"/>
                  <a:gd name="connsiteX1" fmla="*/ 2895600 w 2895600"/>
                  <a:gd name="connsiteY1" fmla="*/ 0 h 839303"/>
                  <a:gd name="connsiteX2" fmla="*/ 2895600 w 2895600"/>
                  <a:gd name="connsiteY2" fmla="*/ 600529 h 839303"/>
                  <a:gd name="connsiteX3" fmla="*/ 2505075 w 2895600"/>
                  <a:gd name="connsiteY3" fmla="*/ 685798 h 839303"/>
                  <a:gd name="connsiteX4" fmla="*/ 1400175 w 2895600"/>
                  <a:gd name="connsiteY4" fmla="*/ 838200 h 839303"/>
                  <a:gd name="connsiteX5" fmla="*/ 0 w 2895600"/>
                  <a:gd name="connsiteY5" fmla="*/ 600529 h 839303"/>
                  <a:gd name="connsiteX6" fmla="*/ 0 w 2895600"/>
                  <a:gd name="connsiteY6" fmla="*/ 0 h 839303"/>
                  <a:gd name="connsiteX0" fmla="*/ 0 w 2895600"/>
                  <a:gd name="connsiteY0" fmla="*/ 0 h 838200"/>
                  <a:gd name="connsiteX1" fmla="*/ 2895600 w 2895600"/>
                  <a:gd name="connsiteY1" fmla="*/ 0 h 838200"/>
                  <a:gd name="connsiteX2" fmla="*/ 2895600 w 2895600"/>
                  <a:gd name="connsiteY2" fmla="*/ 600529 h 838200"/>
                  <a:gd name="connsiteX3" fmla="*/ 1400175 w 2895600"/>
                  <a:gd name="connsiteY3" fmla="*/ 838200 h 838200"/>
                  <a:gd name="connsiteX4" fmla="*/ 0 w 2895600"/>
                  <a:gd name="connsiteY4" fmla="*/ 600529 h 838200"/>
                  <a:gd name="connsiteX5" fmla="*/ 0 w 2895600"/>
                  <a:gd name="connsiteY5" fmla="*/ 0 h 838200"/>
                  <a:gd name="connsiteX0" fmla="*/ 12427 w 2908027"/>
                  <a:gd name="connsiteY0" fmla="*/ 0 h 838200"/>
                  <a:gd name="connsiteX1" fmla="*/ 2908027 w 2908027"/>
                  <a:gd name="connsiteY1" fmla="*/ 0 h 838200"/>
                  <a:gd name="connsiteX2" fmla="*/ 2908027 w 2908027"/>
                  <a:gd name="connsiteY2" fmla="*/ 600529 h 838200"/>
                  <a:gd name="connsiteX3" fmla="*/ 1412602 w 2908027"/>
                  <a:gd name="connsiteY3" fmla="*/ 838200 h 838200"/>
                  <a:gd name="connsiteX4" fmla="*/ 0 w 2908027"/>
                  <a:gd name="connsiteY4" fmla="*/ 493302 h 838200"/>
                  <a:gd name="connsiteX5" fmla="*/ 12427 w 2908027"/>
                  <a:gd name="connsiteY5" fmla="*/ 0 h 838200"/>
                  <a:gd name="connsiteX0" fmla="*/ 0 w 2895600"/>
                  <a:gd name="connsiteY0" fmla="*/ 0 h 838200"/>
                  <a:gd name="connsiteX1" fmla="*/ 2895600 w 2895600"/>
                  <a:gd name="connsiteY1" fmla="*/ 0 h 838200"/>
                  <a:gd name="connsiteX2" fmla="*/ 2895600 w 2895600"/>
                  <a:gd name="connsiteY2" fmla="*/ 600529 h 838200"/>
                  <a:gd name="connsiteX3" fmla="*/ 1400175 w 2895600"/>
                  <a:gd name="connsiteY3" fmla="*/ 838200 h 838200"/>
                  <a:gd name="connsiteX4" fmla="*/ 0 w 2895600"/>
                  <a:gd name="connsiteY4" fmla="*/ 561572 h 838200"/>
                  <a:gd name="connsiteX5" fmla="*/ 0 w 2895600"/>
                  <a:gd name="connsiteY5" fmla="*/ 0 h 838200"/>
                  <a:gd name="connsiteX0" fmla="*/ 6214 w 2901814"/>
                  <a:gd name="connsiteY0" fmla="*/ 0 h 838200"/>
                  <a:gd name="connsiteX1" fmla="*/ 2901814 w 2901814"/>
                  <a:gd name="connsiteY1" fmla="*/ 0 h 838200"/>
                  <a:gd name="connsiteX2" fmla="*/ 2901814 w 2901814"/>
                  <a:gd name="connsiteY2" fmla="*/ 600529 h 838200"/>
                  <a:gd name="connsiteX3" fmla="*/ 1406389 w 2901814"/>
                  <a:gd name="connsiteY3" fmla="*/ 838200 h 838200"/>
                  <a:gd name="connsiteX4" fmla="*/ 0 w 2901814"/>
                  <a:gd name="connsiteY4" fmla="*/ 617431 h 838200"/>
                  <a:gd name="connsiteX5" fmla="*/ 6214 w 2901814"/>
                  <a:gd name="connsiteY5" fmla="*/ 0 h 838200"/>
                  <a:gd name="connsiteX0" fmla="*/ 276 w 2895876"/>
                  <a:gd name="connsiteY0" fmla="*/ 0 h 838200"/>
                  <a:gd name="connsiteX1" fmla="*/ 2895876 w 2895876"/>
                  <a:gd name="connsiteY1" fmla="*/ 0 h 838200"/>
                  <a:gd name="connsiteX2" fmla="*/ 2895876 w 2895876"/>
                  <a:gd name="connsiteY2" fmla="*/ 600529 h 838200"/>
                  <a:gd name="connsiteX3" fmla="*/ 1400451 w 2895876"/>
                  <a:gd name="connsiteY3" fmla="*/ 838200 h 838200"/>
                  <a:gd name="connsiteX4" fmla="*/ 6489 w 2895876"/>
                  <a:gd name="connsiteY4" fmla="*/ 636050 h 838200"/>
                  <a:gd name="connsiteX5" fmla="*/ 276 w 2895876"/>
                  <a:gd name="connsiteY5" fmla="*/ 0 h 83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95876" h="838200">
                    <a:moveTo>
                      <a:pt x="276" y="0"/>
                    </a:moveTo>
                    <a:lnTo>
                      <a:pt x="2895876" y="0"/>
                    </a:lnTo>
                    <a:lnTo>
                      <a:pt x="2895876" y="600529"/>
                    </a:lnTo>
                    <a:cubicBezTo>
                      <a:pt x="2646639" y="740229"/>
                      <a:pt x="1883051" y="838200"/>
                      <a:pt x="1400451" y="838200"/>
                    </a:cubicBezTo>
                    <a:cubicBezTo>
                      <a:pt x="917851" y="838200"/>
                      <a:pt x="239852" y="775750"/>
                      <a:pt x="6489" y="636050"/>
                    </a:cubicBezTo>
                    <a:cubicBezTo>
                      <a:pt x="8560" y="430240"/>
                      <a:pt x="-1795" y="205810"/>
                      <a:pt x="2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2D0ED88-C6D7-4ABA-B0B0-A1AA56B8309C}"/>
                  </a:ext>
                </a:extLst>
              </p:cNvPr>
              <p:cNvGrpSpPr/>
              <p:nvPr/>
            </p:nvGrpSpPr>
            <p:grpSpPr>
              <a:xfrm rot="21409491">
                <a:off x="562708" y="1524000"/>
                <a:ext cx="2313274" cy="1839822"/>
                <a:chOff x="3581400" y="2819400"/>
                <a:chExt cx="2895600" cy="2895600"/>
              </a:xfrm>
              <a:solidFill>
                <a:schemeClr val="accent4"/>
              </a:solidFill>
              <a:scene3d>
                <a:camera prst="isometricOffAxis2Top"/>
                <a:lightRig rig="threePt" dir="t"/>
              </a:scene3d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438D8FB-BBD4-473D-9CF7-C4A4774BE790}"/>
                    </a:ext>
                  </a:extLst>
                </p:cNvPr>
                <p:cNvSpPr/>
                <p:nvPr/>
              </p:nvSpPr>
              <p:spPr>
                <a:xfrm>
                  <a:off x="3581400" y="2819400"/>
                  <a:ext cx="2895600" cy="2895600"/>
                </a:xfrm>
                <a:prstGeom prst="ellipse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016773D3-64D7-401F-8043-6BBD81EFE89C}"/>
                    </a:ext>
                  </a:extLst>
                </p:cNvPr>
                <p:cNvSpPr/>
                <p:nvPr/>
              </p:nvSpPr>
              <p:spPr>
                <a:xfrm>
                  <a:off x="4428672" y="3666672"/>
                  <a:ext cx="1201057" cy="1201057"/>
                </a:xfrm>
                <a:prstGeom prst="ellipse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2AC0223-925D-424D-9E0A-F406BEFEA45E}"/>
                </a:ext>
              </a:extLst>
            </p:cNvPr>
            <p:cNvCxnSpPr/>
            <p:nvPr/>
          </p:nvCxnSpPr>
          <p:spPr>
            <a:xfrm>
              <a:off x="2545031" y="2295942"/>
              <a:ext cx="2943673" cy="0"/>
            </a:xfrm>
            <a:prstGeom prst="line">
              <a:avLst/>
            </a:prstGeom>
            <a:ln w="28575">
              <a:solidFill>
                <a:srgbClr val="FFE8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AC008BA-2C50-4EAE-8C8A-E0684783F8F8}"/>
                </a:ext>
              </a:extLst>
            </p:cNvPr>
            <p:cNvCxnSpPr>
              <a:cxnSpLocks/>
            </p:cNvCxnSpPr>
            <p:nvPr/>
          </p:nvCxnSpPr>
          <p:spPr>
            <a:xfrm>
              <a:off x="3495182" y="2910180"/>
              <a:ext cx="2731437" cy="0"/>
            </a:xfrm>
            <a:prstGeom prst="line">
              <a:avLst/>
            </a:prstGeom>
            <a:ln w="28575">
              <a:solidFill>
                <a:srgbClr val="937B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CF441F5-B91B-42B0-B8A1-C11A4861AEBF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3544598"/>
              <a:ext cx="2438400" cy="0"/>
            </a:xfrm>
            <a:prstGeom prst="line">
              <a:avLst/>
            </a:prstGeom>
            <a:ln w="28575">
              <a:solidFill>
                <a:srgbClr val="B9F9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F5DB649-D861-432B-B319-C0BE9850ECE4}"/>
                </a:ext>
              </a:extLst>
            </p:cNvPr>
            <p:cNvCxnSpPr>
              <a:cxnSpLocks/>
            </p:cNvCxnSpPr>
            <p:nvPr/>
          </p:nvCxnSpPr>
          <p:spPr>
            <a:xfrm>
              <a:off x="5623711" y="4224267"/>
              <a:ext cx="2224889" cy="0"/>
            </a:xfrm>
            <a:prstGeom prst="line">
              <a:avLst/>
            </a:prstGeom>
            <a:ln w="28575">
              <a:solidFill>
                <a:srgbClr val="21D8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A8F7E05-1324-4B6F-AA32-C07025E9AA98}"/>
                </a:ext>
              </a:extLst>
            </p:cNvPr>
            <p:cNvSpPr/>
            <p:nvPr/>
          </p:nvSpPr>
          <p:spPr>
            <a:xfrm>
              <a:off x="5349734" y="2161252"/>
              <a:ext cx="273977" cy="273977"/>
            </a:xfrm>
            <a:prstGeom prst="ellips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82B8747-EEB6-437B-A627-E9608DABEDC0}"/>
                </a:ext>
              </a:extLst>
            </p:cNvPr>
            <p:cNvSpPr/>
            <p:nvPr/>
          </p:nvSpPr>
          <p:spPr>
            <a:xfrm>
              <a:off x="6089630" y="2769707"/>
              <a:ext cx="273977" cy="273977"/>
            </a:xfrm>
            <a:prstGeom prst="ellipse">
              <a:avLst/>
            </a:prstGeom>
            <a:solidFill>
              <a:srgbClr val="6E578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AC302A0-67D5-4C44-B5B2-4528175DF92A}"/>
                </a:ext>
              </a:extLst>
            </p:cNvPr>
            <p:cNvSpPr/>
            <p:nvPr/>
          </p:nvSpPr>
          <p:spPr>
            <a:xfrm>
              <a:off x="6809439" y="3409023"/>
              <a:ext cx="273977" cy="273977"/>
            </a:xfrm>
            <a:prstGeom prst="ellipse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96A6138-F68E-4AF3-A7FF-0738AD167E43}"/>
                </a:ext>
              </a:extLst>
            </p:cNvPr>
            <p:cNvSpPr/>
            <p:nvPr/>
          </p:nvSpPr>
          <p:spPr>
            <a:xfrm>
              <a:off x="7711611" y="4072049"/>
              <a:ext cx="273977" cy="273977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21D4AA6-A956-4F31-BF95-613C586A02BD}"/>
              </a:ext>
            </a:extLst>
          </p:cNvPr>
          <p:cNvSpPr txBox="1"/>
          <p:nvPr/>
        </p:nvSpPr>
        <p:spPr>
          <a:xfrm>
            <a:off x="5600623" y="1590581"/>
            <a:ext cx="6254517" cy="6989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b="1" dirty="0"/>
              <a:t>The Seasonality index has been defined based upon the events that have happened in the past, the assumption is that it would hold true for the future as well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A7676F-013F-41FC-8114-7EFD1DE00B7B}"/>
              </a:ext>
            </a:extLst>
          </p:cNvPr>
          <p:cNvSpPr txBox="1"/>
          <p:nvPr/>
        </p:nvSpPr>
        <p:spPr>
          <a:xfrm>
            <a:off x="6361474" y="2491307"/>
            <a:ext cx="5487446" cy="6881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b="1" dirty="0"/>
              <a:t>Positive and negative flags need to be updated for the forecast period else the model will not be able to capture the trend accurately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5B8D54-00F4-444A-B168-3BA2E16DBE28}"/>
              </a:ext>
            </a:extLst>
          </p:cNvPr>
          <p:cNvSpPr txBox="1"/>
          <p:nvPr/>
        </p:nvSpPr>
        <p:spPr>
          <a:xfrm>
            <a:off x="7089077" y="3275905"/>
            <a:ext cx="4996906" cy="7158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b="1" dirty="0"/>
              <a:t>Model will not give accurate predictions if there is a sudden change in some factors which were not there in the historical data, example: some political factors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3D1C19-1FA6-46C8-B947-0466CC7040C0}"/>
              </a:ext>
            </a:extLst>
          </p:cNvPr>
          <p:cNvSpPr txBox="1"/>
          <p:nvPr/>
        </p:nvSpPr>
        <p:spPr>
          <a:xfrm>
            <a:off x="7682303" y="3797734"/>
            <a:ext cx="4403680" cy="665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4AC33A-22B4-4B4D-9053-3822DD4DB793}"/>
              </a:ext>
            </a:extLst>
          </p:cNvPr>
          <p:cNvSpPr txBox="1"/>
          <p:nvPr/>
        </p:nvSpPr>
        <p:spPr>
          <a:xfrm>
            <a:off x="7956280" y="4074767"/>
            <a:ext cx="4235720" cy="6881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b="1" dirty="0"/>
              <a:t>Model needs to be recalibrated after a certain period to add/remove existing variables which would map the data better. Generally it is 3-6 months</a:t>
            </a:r>
          </a:p>
        </p:txBody>
      </p:sp>
    </p:spTree>
    <p:extLst>
      <p:ext uri="{BB962C8B-B14F-4D97-AF65-F5344CB8AC3E}">
        <p14:creationId xmlns:p14="http://schemas.microsoft.com/office/powerpoint/2010/main" val="1912864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3" descr="Image result for affine analytics company building images">
            <a:extLst>
              <a:ext uri="{FF2B5EF4-FFF2-40B4-BE49-F238E27FC236}">
                <a16:creationId xmlns:a16="http://schemas.microsoft.com/office/drawing/2014/main" id="{4434D158-200E-4B92-9FA7-CEDE97933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3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2F4308-F313-4017-A3AD-424D3A7DA706}"/>
              </a:ext>
            </a:extLst>
          </p:cNvPr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D19848-CA02-4243-B475-FB140254145D}"/>
              </a:ext>
            </a:extLst>
          </p:cNvPr>
          <p:cNvSpPr/>
          <p:nvPr/>
        </p:nvSpPr>
        <p:spPr>
          <a:xfrm>
            <a:off x="5689600" y="1929563"/>
            <a:ext cx="6500814" cy="595273"/>
          </a:xfrm>
          <a:prstGeom prst="rect">
            <a:avLst/>
          </a:prstGeom>
          <a:solidFill>
            <a:srgbClr val="FFFFFF">
              <a:alpha val="30196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5B3E31-4E10-4CE4-BEF1-14645656BA9C}"/>
              </a:ext>
            </a:extLst>
          </p:cNvPr>
          <p:cNvSpPr/>
          <p:nvPr/>
        </p:nvSpPr>
        <p:spPr>
          <a:xfrm>
            <a:off x="5686814" y="1929562"/>
            <a:ext cx="6439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126">
              <a:defRPr/>
            </a:pPr>
            <a:r>
              <a:rPr lang="en-US" sz="2400" b="1" kern="0" cap="all" dirty="0">
                <a:solidFill>
                  <a:srgbClr val="FFFFFF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823120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B5B77-E785-4B8D-8606-128C399E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matrix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93C071-A537-4872-9ACC-EC77460A83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AFFINE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1818A-7D42-4EAD-9EED-CCBCC98B5F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8722B3-413D-4F9B-B7BE-98A81043646B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68F7E54-5B8A-46A5-AFE3-7E4C035F0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705928"/>
              </p:ext>
            </p:extLst>
          </p:nvPr>
        </p:nvGraphicFramePr>
        <p:xfrm>
          <a:off x="606000" y="775750"/>
          <a:ext cx="10980000" cy="523006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43605">
                  <a:extLst>
                    <a:ext uri="{9D8B030D-6E8A-4147-A177-3AD203B41FA5}">
                      <a16:colId xmlns:a16="http://schemas.microsoft.com/office/drawing/2014/main" val="3698215955"/>
                    </a:ext>
                  </a:extLst>
                </a:gridCol>
                <a:gridCol w="3455794">
                  <a:extLst>
                    <a:ext uri="{9D8B030D-6E8A-4147-A177-3AD203B41FA5}">
                      <a16:colId xmlns:a16="http://schemas.microsoft.com/office/drawing/2014/main" val="3556386840"/>
                    </a:ext>
                  </a:extLst>
                </a:gridCol>
                <a:gridCol w="5780601">
                  <a:extLst>
                    <a:ext uri="{9D8B030D-6E8A-4147-A177-3AD203B41FA5}">
                      <a16:colId xmlns:a16="http://schemas.microsoft.com/office/drawing/2014/main" val="3167342876"/>
                    </a:ext>
                  </a:extLst>
                </a:gridCol>
              </a:tblGrid>
              <a:tr h="23656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Variables</a:t>
                      </a:r>
                      <a:endParaRPr lang="en-IN" sz="15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Factors</a:t>
                      </a:r>
                      <a:endParaRPr lang="en-IN" sz="15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Hypothesis</a:t>
                      </a:r>
                      <a:endParaRPr lang="en-IN" sz="15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579316"/>
                  </a:ext>
                </a:extLst>
              </a:tr>
              <a:tr h="5061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Infra Index_lead5_cube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Development of roads and accessibilty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Higher the Infra Index leading to the development of transport sector, roads, etc. which positively impact 2W sales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3501086"/>
                  </a:ext>
                </a:extLst>
              </a:tr>
              <a:tr h="4333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positive events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 events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Captures the positive events in the auto sector leading to a hike in two-wheeler sales, like Diwali, and other festivals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3699235"/>
                  </a:ext>
                </a:extLst>
              </a:tr>
              <a:tr h="707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negative events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 events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Captures the negative events in the auto sector leading to decline in two-wheeler sales like demonetization, floods, etc.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3310903"/>
                  </a:ext>
                </a:extLst>
              </a:tr>
              <a:tr h="4333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Economic trend of manufacturing sector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 in the economic trend of manufacturing sector leads to an increase in two-wheeler sales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1218493"/>
                  </a:ext>
                </a:extLst>
              </a:tr>
              <a:tr h="2214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Loans_lead3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 availability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Higher the availability of loans, higher the sales of two wheelers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9731134"/>
                  </a:ext>
                </a:extLst>
              </a:tr>
              <a:tr h="4333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Production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More the demand in the industry leading to increase in production, more the sales of two wheelers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6372552"/>
                  </a:ext>
                </a:extLst>
              </a:tr>
              <a:tr h="5323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Seasonality Index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Seasonality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Captures the seasonality effect on the sales of two wheelers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3739696"/>
                  </a:ext>
                </a:extLst>
              </a:tr>
              <a:tr h="5323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Domestic sales: Buses_lead3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Transportation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Higher the availability of public transportation, more people tend to use that instead of buying 2W which negatively impacts the sales of 2W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0138366"/>
                  </a:ext>
                </a:extLst>
              </a:tr>
              <a:tr h="5323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Domestic cargo/freight handled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 of Business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Bigger the size of business that is handled, higher the sales of two wheelers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2081822"/>
                  </a:ext>
                </a:extLst>
              </a:tr>
              <a:tr h="6453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CPI-IW: Auto-rickshaw charges: Base year 2001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Vehicles for hire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 in Auto-rickshaw charges make people use less of Auto-rickshaw and  leads to an increase in sales of two wheelers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0897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897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3" descr="Image result for affine analytics company building images">
            <a:extLst>
              <a:ext uri="{FF2B5EF4-FFF2-40B4-BE49-F238E27FC236}">
                <a16:creationId xmlns:a16="http://schemas.microsoft.com/office/drawing/2014/main" id="{4434D158-200E-4B92-9FA7-CEDE97933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55" b="10762"/>
          <a:stretch/>
        </p:blipFill>
        <p:spPr bwMode="auto">
          <a:xfrm>
            <a:off x="0" y="0"/>
            <a:ext cx="12193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2F4308-F313-4017-A3AD-424D3A7DA706}"/>
              </a:ext>
            </a:extLst>
          </p:cNvPr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IN" sz="135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D19848-CA02-4243-B475-FB140254145D}"/>
              </a:ext>
            </a:extLst>
          </p:cNvPr>
          <p:cNvSpPr/>
          <p:nvPr/>
        </p:nvSpPr>
        <p:spPr>
          <a:xfrm>
            <a:off x="5689600" y="1929562"/>
            <a:ext cx="6500814" cy="2584381"/>
          </a:xfrm>
          <a:prstGeom prst="rect">
            <a:avLst/>
          </a:prstGeom>
          <a:solidFill>
            <a:srgbClr val="FFFFFF">
              <a:alpha val="30196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16FEE6-27E0-4BA4-BB09-93FB4F72AD5F}"/>
              </a:ext>
            </a:extLst>
          </p:cNvPr>
          <p:cNvSpPr/>
          <p:nvPr/>
        </p:nvSpPr>
        <p:spPr>
          <a:xfrm>
            <a:off x="6255657" y="2406144"/>
            <a:ext cx="52106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sz="5000" b="1" kern="0" cap="all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pitchFamily="34" charset="0"/>
              </a:rPr>
              <a:t>Problem Definition</a:t>
            </a:r>
            <a:endParaRPr lang="en-US" sz="5000" b="1" cap="all" dirty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+mj-lt"/>
              <a:cs typeface="Arial" pitchFamily="34" charset="0"/>
            </a:endParaRPr>
          </a:p>
        </p:txBody>
      </p:sp>
      <p:pic>
        <p:nvPicPr>
          <p:cNvPr id="7" name="Graphic 119" descr="Home">
            <a:hlinkClick r:id="rId3" action="ppaction://hlinksldjump"/>
            <a:extLst>
              <a:ext uri="{FF2B5EF4-FFF2-40B4-BE49-F238E27FC236}">
                <a16:creationId xmlns:a16="http://schemas.microsoft.com/office/drawing/2014/main" id="{A7B59CC5-E1EF-454D-968C-CA6B84EEF2D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5047" y="6324600"/>
            <a:ext cx="410265" cy="41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93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2410AE-F417-4077-996C-EAFCF5FF51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AFFINE CONFIDENTIAL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11B3F0-65AA-4364-A5A4-20AF167C9B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8722B3-413D-4F9B-B7BE-98A81043646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224923-55A6-40F1-ACB2-065A2E34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 of Significant Variables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90670E2-BC9C-4798-A096-459B78461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681878"/>
              </p:ext>
            </p:extLst>
          </p:nvPr>
        </p:nvGraphicFramePr>
        <p:xfrm>
          <a:off x="562708" y="1105576"/>
          <a:ext cx="11011339" cy="4443457"/>
        </p:xfrm>
        <a:graphic>
          <a:graphicData uri="http://schemas.openxmlformats.org/drawingml/2006/table">
            <a:tbl>
              <a:tblPr/>
              <a:tblGrid>
                <a:gridCol w="3290241">
                  <a:extLst>
                    <a:ext uri="{9D8B030D-6E8A-4147-A177-3AD203B41FA5}">
                      <a16:colId xmlns:a16="http://schemas.microsoft.com/office/drawing/2014/main" val="501928170"/>
                    </a:ext>
                  </a:extLst>
                </a:gridCol>
                <a:gridCol w="701918">
                  <a:extLst>
                    <a:ext uri="{9D8B030D-6E8A-4147-A177-3AD203B41FA5}">
                      <a16:colId xmlns:a16="http://schemas.microsoft.com/office/drawing/2014/main" val="3269711367"/>
                    </a:ext>
                  </a:extLst>
                </a:gridCol>
                <a:gridCol w="701918">
                  <a:extLst>
                    <a:ext uri="{9D8B030D-6E8A-4147-A177-3AD203B41FA5}">
                      <a16:colId xmlns:a16="http://schemas.microsoft.com/office/drawing/2014/main" val="4049418832"/>
                    </a:ext>
                  </a:extLst>
                </a:gridCol>
                <a:gridCol w="701918">
                  <a:extLst>
                    <a:ext uri="{9D8B030D-6E8A-4147-A177-3AD203B41FA5}">
                      <a16:colId xmlns:a16="http://schemas.microsoft.com/office/drawing/2014/main" val="383970139"/>
                    </a:ext>
                  </a:extLst>
                </a:gridCol>
                <a:gridCol w="701918">
                  <a:extLst>
                    <a:ext uri="{9D8B030D-6E8A-4147-A177-3AD203B41FA5}">
                      <a16:colId xmlns:a16="http://schemas.microsoft.com/office/drawing/2014/main" val="4243742947"/>
                    </a:ext>
                  </a:extLst>
                </a:gridCol>
                <a:gridCol w="701918">
                  <a:extLst>
                    <a:ext uri="{9D8B030D-6E8A-4147-A177-3AD203B41FA5}">
                      <a16:colId xmlns:a16="http://schemas.microsoft.com/office/drawing/2014/main" val="2545043695"/>
                    </a:ext>
                  </a:extLst>
                </a:gridCol>
                <a:gridCol w="701918">
                  <a:extLst>
                    <a:ext uri="{9D8B030D-6E8A-4147-A177-3AD203B41FA5}">
                      <a16:colId xmlns:a16="http://schemas.microsoft.com/office/drawing/2014/main" val="1082058073"/>
                    </a:ext>
                  </a:extLst>
                </a:gridCol>
                <a:gridCol w="701918">
                  <a:extLst>
                    <a:ext uri="{9D8B030D-6E8A-4147-A177-3AD203B41FA5}">
                      <a16:colId xmlns:a16="http://schemas.microsoft.com/office/drawing/2014/main" val="2683853543"/>
                    </a:ext>
                  </a:extLst>
                </a:gridCol>
                <a:gridCol w="701918">
                  <a:extLst>
                    <a:ext uri="{9D8B030D-6E8A-4147-A177-3AD203B41FA5}">
                      <a16:colId xmlns:a16="http://schemas.microsoft.com/office/drawing/2014/main" val="3662224156"/>
                    </a:ext>
                  </a:extLst>
                </a:gridCol>
                <a:gridCol w="701918">
                  <a:extLst>
                    <a:ext uri="{9D8B030D-6E8A-4147-A177-3AD203B41FA5}">
                      <a16:colId xmlns:a16="http://schemas.microsoft.com/office/drawing/2014/main" val="726309294"/>
                    </a:ext>
                  </a:extLst>
                </a:gridCol>
                <a:gridCol w="701918">
                  <a:extLst>
                    <a:ext uri="{9D8B030D-6E8A-4147-A177-3AD203B41FA5}">
                      <a16:colId xmlns:a16="http://schemas.microsoft.com/office/drawing/2014/main" val="897137640"/>
                    </a:ext>
                  </a:extLst>
                </a:gridCol>
                <a:gridCol w="701918">
                  <a:extLst>
                    <a:ext uri="{9D8B030D-6E8A-4147-A177-3AD203B41FA5}">
                      <a16:colId xmlns:a16="http://schemas.microsoft.com/office/drawing/2014/main" val="2011905717"/>
                    </a:ext>
                  </a:extLst>
                </a:gridCol>
              </a:tblGrid>
              <a:tr h="14503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Infra Index cube Lead5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positive flag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negative flag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Production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Loans Lead3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Seasonality Index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Domestic sales: Buses Lead3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Domestic cargo/freight handled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CPI-IW: Auto-rickshaw charges: Base year (2001)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633469"/>
                  </a:ext>
                </a:extLst>
              </a:tr>
              <a:tr h="2721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Infra Index cube Lead5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0.124377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0.29095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0.110979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0.799292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86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0.034292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-0.21571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A9E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0.830486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80C7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0.682577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ACE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0.775404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8ACA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436469"/>
                  </a:ext>
                </a:extLst>
              </a:tr>
              <a:tr h="2721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positive flag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0.124377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-0.06652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-0.18158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A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-0.05586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0.203044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B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0.067107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-0.12503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B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0.150549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0.201011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0.207279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B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62957"/>
                  </a:ext>
                </a:extLst>
              </a:tr>
              <a:tr h="2721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negative flag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0.29095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-0.06652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0.085698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-0.14728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B0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0.498016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9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-0.42896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-0.29875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989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0.395412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0.377569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EDD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0.120882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9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450022"/>
                  </a:ext>
                </a:extLst>
              </a:tr>
              <a:tr h="2721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-0.18158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A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0.085698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-0.19843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A3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0.044916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-0.09625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0.041811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-0.01789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0.061169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E4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783617"/>
                  </a:ext>
                </a:extLst>
              </a:tr>
              <a:tr h="2721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Production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0.110979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-0.05586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-0.14728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B0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-0.19843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A3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-0.15212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A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C5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-0.10703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BA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-0.29355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98B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-0.17271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A9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169942"/>
                  </a:ext>
                </a:extLst>
              </a:tr>
              <a:tr h="2721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Loans Lead3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0.799292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86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0.203044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B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0.498016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9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0.044916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-0.15212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A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0.016636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-0.23961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A98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0.924899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0C2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0.921958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1C2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0.848936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DC6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884063"/>
                  </a:ext>
                </a:extLst>
              </a:tr>
              <a:tr h="2721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Seasonality Index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0.034292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0.067107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-0.42896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-0.09625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C5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0.016636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0.328393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0.175703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0.044548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0.35135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2D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461463"/>
                  </a:ext>
                </a:extLst>
              </a:tr>
              <a:tr h="2721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Domestic sales: Buses Lead3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-0.21571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A9E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-0.12503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B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-0.29875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989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-0.23961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A98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0.328393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6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-0.19173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A4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-0.33439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980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-0.19791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A3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072586"/>
                  </a:ext>
                </a:extLst>
              </a:tr>
              <a:tr h="2721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Domestic cargo/freight handled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0.830486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80C7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0.150549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0.395412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0.041811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-0.10703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BA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0.924899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0C2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0.175703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-0.19173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A4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0.838793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FC6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0.863696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BC5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623108"/>
                  </a:ext>
                </a:extLst>
              </a:tr>
              <a:tr h="272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CPI-IW: Auto-rickshaw charges: Base year (2001)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0.682577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ACE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0.201011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0.377569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EDD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-0.01789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-0.29355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98B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0.921958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1C2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0.044548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-0.33439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980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0.838793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FC6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0.842093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EC6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149505"/>
                  </a:ext>
                </a:extLst>
              </a:tr>
              <a:tr h="2721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0.775404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8ACA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0.207279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B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0.120882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0.061169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-0.17271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A9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0.848936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DC6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0.35135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2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-0.19791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A3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0.863696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BC5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0.842093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EC6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390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317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2CF1-26B1-471D-B484-656AE77D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Graphs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103A3-7E0E-4EEE-B5B1-A63BB44511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AFFINE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157EF-0C6F-41BE-B97D-140E3D36ED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8722B3-413D-4F9B-B7BE-98A81043646B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6A36620-00A8-43EB-B2D1-8FCC096B2F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9268844"/>
              </p:ext>
            </p:extLst>
          </p:nvPr>
        </p:nvGraphicFramePr>
        <p:xfrm>
          <a:off x="562707" y="903479"/>
          <a:ext cx="5387032" cy="2426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0F4E0D1-02E8-44F5-804A-360C705026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9428589"/>
              </p:ext>
            </p:extLst>
          </p:nvPr>
        </p:nvGraphicFramePr>
        <p:xfrm>
          <a:off x="6242261" y="903479"/>
          <a:ext cx="5387031" cy="2426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98B24230-EE2D-4BEE-9AF4-EA7CD112A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8599104"/>
              </p:ext>
            </p:extLst>
          </p:nvPr>
        </p:nvGraphicFramePr>
        <p:xfrm>
          <a:off x="562707" y="3579418"/>
          <a:ext cx="5387032" cy="2375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953717EA-B884-47EB-9024-4EEBA26785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614555"/>
              </p:ext>
            </p:extLst>
          </p:nvPr>
        </p:nvGraphicFramePr>
        <p:xfrm>
          <a:off x="6242262" y="3579418"/>
          <a:ext cx="5387030" cy="2375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572941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2CF1-26B1-471D-B484-656AE77D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Graphs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103A3-7E0E-4EEE-B5B1-A63BB44511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AFFINE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157EF-0C6F-41BE-B97D-140E3D36ED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8722B3-413D-4F9B-B7BE-98A81043646B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6902308-B079-4C10-B8C9-8107F1D07B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5166225"/>
              </p:ext>
            </p:extLst>
          </p:nvPr>
        </p:nvGraphicFramePr>
        <p:xfrm>
          <a:off x="561492" y="859316"/>
          <a:ext cx="5365649" cy="2459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7205F478-D308-46F2-AA65-8CB88EAFCF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4524003"/>
              </p:ext>
            </p:extLst>
          </p:nvPr>
        </p:nvGraphicFramePr>
        <p:xfrm>
          <a:off x="561492" y="3634517"/>
          <a:ext cx="11087965" cy="238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0402BA03-B828-4F7F-B005-6C8DCD2624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396647"/>
              </p:ext>
            </p:extLst>
          </p:nvPr>
        </p:nvGraphicFramePr>
        <p:xfrm>
          <a:off x="6473686" y="859651"/>
          <a:ext cx="5175771" cy="2459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7002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2CF1-26B1-471D-B484-656AE77D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Graphs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103A3-7E0E-4EEE-B5B1-A63BB44511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AFFINE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157EF-0C6F-41BE-B97D-140E3D36ED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8722B3-413D-4F9B-B7BE-98A81043646B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4DF93F1A-1718-4DFA-85FF-A016E1591B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3773736"/>
              </p:ext>
            </p:extLst>
          </p:nvPr>
        </p:nvGraphicFramePr>
        <p:xfrm>
          <a:off x="551410" y="914735"/>
          <a:ext cx="5365650" cy="2468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A13CC2A-BE9A-4144-8494-9643B6995B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5627328"/>
              </p:ext>
            </p:extLst>
          </p:nvPr>
        </p:nvGraphicFramePr>
        <p:xfrm>
          <a:off x="562708" y="3605363"/>
          <a:ext cx="10919106" cy="2437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B14D1FC7-2DB6-4680-88F5-83C6037EFA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5162620"/>
              </p:ext>
            </p:extLst>
          </p:nvPr>
        </p:nvGraphicFramePr>
        <p:xfrm>
          <a:off x="6096000" y="914735"/>
          <a:ext cx="5385814" cy="2468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84482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2CF1-26B1-471D-B484-656AE77D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Graphs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103A3-7E0E-4EEE-B5B1-A63BB44511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AFFINE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157EF-0C6F-41BE-B97D-140E3D36ED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8722B3-413D-4F9B-B7BE-98A81043646B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2831AE3-1492-449E-87A0-ECC280734A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1339177"/>
              </p:ext>
            </p:extLst>
          </p:nvPr>
        </p:nvGraphicFramePr>
        <p:xfrm>
          <a:off x="561492" y="859316"/>
          <a:ext cx="5365649" cy="2468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F99CD8B-016F-4F11-A17A-F0062B3DD6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095782"/>
              </p:ext>
            </p:extLst>
          </p:nvPr>
        </p:nvGraphicFramePr>
        <p:xfrm>
          <a:off x="6443664" y="859315"/>
          <a:ext cx="5186844" cy="2468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161F7E1-BA33-4D69-8275-F5DC3C5944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4003789"/>
              </p:ext>
            </p:extLst>
          </p:nvPr>
        </p:nvGraphicFramePr>
        <p:xfrm>
          <a:off x="6443664" y="3539045"/>
          <a:ext cx="5207008" cy="2468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056D1783-41BC-4491-9C5B-C3A509B663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6987854"/>
              </p:ext>
            </p:extLst>
          </p:nvPr>
        </p:nvGraphicFramePr>
        <p:xfrm>
          <a:off x="541328" y="3539045"/>
          <a:ext cx="5385812" cy="2437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754108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2CF1-26B1-471D-B484-656AE77D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Noise – QQ Plot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103A3-7E0E-4EEE-B5B1-A63BB44511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AFFINE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157EF-0C6F-41BE-B97D-140E3D36ED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8722B3-413D-4F9B-B7BE-98A81043646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14F09-B9A4-4994-BC0E-910C36822E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EDED38-3D4B-4A98-8E51-4844C53575D9}"/>
              </a:ext>
            </a:extLst>
          </p:cNvPr>
          <p:cNvSpPr txBox="1"/>
          <p:nvPr/>
        </p:nvSpPr>
        <p:spPr>
          <a:xfrm>
            <a:off x="562708" y="794455"/>
            <a:ext cx="3053950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200" dirty="0"/>
              <a:t> Residual Mean : </a:t>
            </a:r>
            <a:r>
              <a:rPr lang="en-US" sz="1200" dirty="0">
                <a:solidFill>
                  <a:srgbClr val="000000"/>
                </a:solidFill>
              </a:rPr>
              <a:t>close to zero</a:t>
            </a:r>
            <a:endParaRPr lang="en-IN" sz="12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0751AA2-4862-40F0-A132-20B76ADEB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08" y="1252394"/>
            <a:ext cx="3053950" cy="3693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Shapiro-Wilk normality test data: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p-value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 </a:t>
            </a:r>
            <a:r>
              <a:rPr lang="en-IN" sz="1200" dirty="0"/>
              <a:t>0.51392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F631A-1B9A-4022-9365-E8CF14E62657}"/>
              </a:ext>
            </a:extLst>
          </p:cNvPr>
          <p:cNvSpPr/>
          <p:nvPr/>
        </p:nvSpPr>
        <p:spPr>
          <a:xfrm>
            <a:off x="3688907" y="1264820"/>
            <a:ext cx="282591" cy="329610"/>
          </a:xfrm>
          <a:prstGeom prst="rightArrow">
            <a:avLst/>
          </a:prstGeom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6C3BDF-3DB3-4B27-8ACB-67C8CAD9F202}"/>
              </a:ext>
            </a:extLst>
          </p:cNvPr>
          <p:cNvSpPr txBox="1"/>
          <p:nvPr/>
        </p:nvSpPr>
        <p:spPr>
          <a:xfrm>
            <a:off x="4038601" y="1252393"/>
            <a:ext cx="7610060" cy="37305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200" dirty="0"/>
              <a:t>  p-value &gt; 0.05 implying that the distribution of the data are not significantly different</a:t>
            </a:r>
            <a:r>
              <a:rPr lang="en-IN" sz="1200" dirty="0">
                <a:solidFill>
                  <a:schemeClr val="bg2"/>
                </a:solidFill>
              </a:rPr>
              <a:t> </a:t>
            </a:r>
            <a:r>
              <a:rPr lang="en-US" sz="1200" dirty="0"/>
              <a:t>from normal distribution.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20083DF-9274-4A0D-B949-0EDA1305C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" y="2089012"/>
            <a:ext cx="11064240" cy="394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51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2CF1-26B1-471D-B484-656AE77D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and Sources for Secondary Research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103A3-7E0E-4EEE-B5B1-A63BB44511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AFFINE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157EF-0C6F-41BE-B97D-140E3D36ED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8722B3-413D-4F9B-B7BE-98A81043646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45994-E4BC-4608-AE29-F99F80604000}"/>
              </a:ext>
            </a:extLst>
          </p:cNvPr>
          <p:cNvSpPr txBox="1"/>
          <p:nvPr/>
        </p:nvSpPr>
        <p:spPr>
          <a:xfrm>
            <a:off x="5597553" y="65414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IN" sz="1600" dirty="0">
              <a:solidFill>
                <a:schemeClr val="bg2"/>
              </a:solidFill>
            </a:endParaRP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CD836A94-C18F-4066-9CC6-E87C72D5C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664726"/>
              </p:ext>
            </p:extLst>
          </p:nvPr>
        </p:nvGraphicFramePr>
        <p:xfrm>
          <a:off x="668740" y="820616"/>
          <a:ext cx="10958207" cy="5170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8167">
                  <a:extLst>
                    <a:ext uri="{9D8B030D-6E8A-4147-A177-3AD203B41FA5}">
                      <a16:colId xmlns:a16="http://schemas.microsoft.com/office/drawing/2014/main" val="3732799773"/>
                    </a:ext>
                  </a:extLst>
                </a:gridCol>
                <a:gridCol w="4057304">
                  <a:extLst>
                    <a:ext uri="{9D8B030D-6E8A-4147-A177-3AD203B41FA5}">
                      <a16:colId xmlns:a16="http://schemas.microsoft.com/office/drawing/2014/main" val="3866687810"/>
                    </a:ext>
                  </a:extLst>
                </a:gridCol>
                <a:gridCol w="3652736">
                  <a:extLst>
                    <a:ext uri="{9D8B030D-6E8A-4147-A177-3AD203B41FA5}">
                      <a16:colId xmlns:a16="http://schemas.microsoft.com/office/drawing/2014/main" val="3714881187"/>
                    </a:ext>
                  </a:extLst>
                </a:gridCol>
              </a:tblGrid>
              <a:tr h="54129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Variable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Definition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Sources(if any)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9262017"/>
                  </a:ext>
                </a:extLst>
              </a:tr>
              <a:tr h="184300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Expectation Index(BEI) – lead 3 months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India, the Business Expectations Index (BEI) is calculated as a weighted (share of GVA of different industry group) net response of nine business indicators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lead of 3 months provides leading effect of Business Expectation Index on sales which is seen after the next 3 months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sng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https://tradingeconomics.com/india/business-confidence</a:t>
                      </a:r>
                      <a:endParaRPr lang="en-IN" sz="1400" b="0" i="0" u="sng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4109835"/>
                  </a:ext>
                </a:extLst>
              </a:tr>
              <a:tr h="91606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Consumer Confidence – lead 3 months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leading effect of Consumer Confidence on sales , which refers to the Current Situation Index (CSI), to be seen after 3 months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sng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https://tradingeconomics.com/india/consumer-confidence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0696356"/>
                  </a:ext>
                </a:extLst>
              </a:tr>
              <a:tr h="98657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Production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India, industrial production measures the output of businesses integrated in industrial sector of the economy such as manufacturing, mining, and utilities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sng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https://tradingeconomics.com/india/industrial-production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138998"/>
                  </a:ext>
                </a:extLst>
              </a:tr>
              <a:tr h="46746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Unemployment Rate Change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on Year change in the unemployment rate of India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sng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https://tradingeconomics.com/india/unemployment-rate</a:t>
                      </a:r>
                      <a:endParaRPr lang="en-IN" sz="1400" b="0" i="0" u="sng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709454"/>
                  </a:ext>
                </a:extLst>
              </a:tr>
              <a:tr h="41634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Seasonality Index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Average(monthly sales)/Average(total sales)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4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9721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323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3710095-4F35-43C7-97D9-57E916D9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066BE1D9-4C71-4A02-99DF-736C827F73C8}"/>
              </a:ext>
            </a:extLst>
          </p:cNvPr>
          <p:cNvSpPr/>
          <p:nvPr/>
        </p:nvSpPr>
        <p:spPr>
          <a:xfrm>
            <a:off x="2506180" y="4368800"/>
            <a:ext cx="9685820" cy="608539"/>
          </a:xfrm>
          <a:custGeom>
            <a:avLst/>
            <a:gdLst>
              <a:gd name="connsiteX0" fmla="*/ 0 w 11620500"/>
              <a:gd name="connsiteY0" fmla="*/ 0 h 2554514"/>
              <a:gd name="connsiteX1" fmla="*/ 11620500 w 11620500"/>
              <a:gd name="connsiteY1" fmla="*/ 0 h 2554514"/>
              <a:gd name="connsiteX2" fmla="*/ 11620500 w 11620500"/>
              <a:gd name="connsiteY2" fmla="*/ 2554514 h 2554514"/>
              <a:gd name="connsiteX3" fmla="*/ 0 w 11620500"/>
              <a:gd name="connsiteY3" fmla="*/ 2554514 h 2554514"/>
              <a:gd name="connsiteX4" fmla="*/ 0 w 11620500"/>
              <a:gd name="connsiteY4" fmla="*/ 0 h 2554514"/>
              <a:gd name="connsiteX0" fmla="*/ 1132114 w 11620500"/>
              <a:gd name="connsiteY0" fmla="*/ 0 h 2554514"/>
              <a:gd name="connsiteX1" fmla="*/ 11620500 w 11620500"/>
              <a:gd name="connsiteY1" fmla="*/ 0 h 2554514"/>
              <a:gd name="connsiteX2" fmla="*/ 11620500 w 11620500"/>
              <a:gd name="connsiteY2" fmla="*/ 2554514 h 2554514"/>
              <a:gd name="connsiteX3" fmla="*/ 0 w 11620500"/>
              <a:gd name="connsiteY3" fmla="*/ 2554514 h 2554514"/>
              <a:gd name="connsiteX4" fmla="*/ 1132114 w 11620500"/>
              <a:gd name="connsiteY4" fmla="*/ 0 h 2554514"/>
              <a:gd name="connsiteX0" fmla="*/ 0 w 10488386"/>
              <a:gd name="connsiteY0" fmla="*/ 0 h 2554514"/>
              <a:gd name="connsiteX1" fmla="*/ 10488386 w 10488386"/>
              <a:gd name="connsiteY1" fmla="*/ 0 h 2554514"/>
              <a:gd name="connsiteX2" fmla="*/ 10488386 w 10488386"/>
              <a:gd name="connsiteY2" fmla="*/ 2554514 h 2554514"/>
              <a:gd name="connsiteX3" fmla="*/ 801069 w 10488386"/>
              <a:gd name="connsiteY3" fmla="*/ 2493587 h 2554514"/>
              <a:gd name="connsiteX4" fmla="*/ 0 w 10488386"/>
              <a:gd name="connsiteY4" fmla="*/ 0 h 2554514"/>
              <a:gd name="connsiteX0" fmla="*/ 0 w 10488386"/>
              <a:gd name="connsiteY0" fmla="*/ 0 h 2554514"/>
              <a:gd name="connsiteX1" fmla="*/ 10488386 w 10488386"/>
              <a:gd name="connsiteY1" fmla="*/ 0 h 2554514"/>
              <a:gd name="connsiteX2" fmla="*/ 10488386 w 10488386"/>
              <a:gd name="connsiteY2" fmla="*/ 2554514 h 2554514"/>
              <a:gd name="connsiteX3" fmla="*/ 816787 w 10488386"/>
              <a:gd name="connsiteY3" fmla="*/ 2493587 h 2554514"/>
              <a:gd name="connsiteX4" fmla="*/ 0 w 10488386"/>
              <a:gd name="connsiteY4" fmla="*/ 0 h 2554514"/>
              <a:gd name="connsiteX0" fmla="*/ 0 w 10488386"/>
              <a:gd name="connsiteY0" fmla="*/ 0 h 2554514"/>
              <a:gd name="connsiteX1" fmla="*/ 10488386 w 10488386"/>
              <a:gd name="connsiteY1" fmla="*/ 0 h 2554514"/>
              <a:gd name="connsiteX2" fmla="*/ 10488386 w 10488386"/>
              <a:gd name="connsiteY2" fmla="*/ 2554514 h 2554514"/>
              <a:gd name="connsiteX3" fmla="*/ 801069 w 10488386"/>
              <a:gd name="connsiteY3" fmla="*/ 2554514 h 2554514"/>
              <a:gd name="connsiteX4" fmla="*/ 0 w 10488386"/>
              <a:gd name="connsiteY4" fmla="*/ 0 h 255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8386" h="2554514">
                <a:moveTo>
                  <a:pt x="0" y="0"/>
                </a:moveTo>
                <a:lnTo>
                  <a:pt x="10488386" y="0"/>
                </a:lnTo>
                <a:lnTo>
                  <a:pt x="10488386" y="2554514"/>
                </a:lnTo>
                <a:lnTo>
                  <a:pt x="801069" y="255451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FA204D-0D2E-4AFD-BF90-3550DF9ECE3C}"/>
              </a:ext>
            </a:extLst>
          </p:cNvPr>
          <p:cNvSpPr/>
          <p:nvPr/>
        </p:nvSpPr>
        <p:spPr>
          <a:xfrm>
            <a:off x="48986" y="1880661"/>
            <a:ext cx="12143014" cy="2554514"/>
          </a:xfrm>
          <a:custGeom>
            <a:avLst/>
            <a:gdLst>
              <a:gd name="connsiteX0" fmla="*/ 0 w 11620500"/>
              <a:gd name="connsiteY0" fmla="*/ 0 h 2554514"/>
              <a:gd name="connsiteX1" fmla="*/ 11620500 w 11620500"/>
              <a:gd name="connsiteY1" fmla="*/ 0 h 2554514"/>
              <a:gd name="connsiteX2" fmla="*/ 11620500 w 11620500"/>
              <a:gd name="connsiteY2" fmla="*/ 2554514 h 2554514"/>
              <a:gd name="connsiteX3" fmla="*/ 0 w 11620500"/>
              <a:gd name="connsiteY3" fmla="*/ 2554514 h 2554514"/>
              <a:gd name="connsiteX4" fmla="*/ 0 w 11620500"/>
              <a:gd name="connsiteY4" fmla="*/ 0 h 2554514"/>
              <a:gd name="connsiteX0" fmla="*/ 1132114 w 11620500"/>
              <a:gd name="connsiteY0" fmla="*/ 0 h 2554514"/>
              <a:gd name="connsiteX1" fmla="*/ 11620500 w 11620500"/>
              <a:gd name="connsiteY1" fmla="*/ 0 h 2554514"/>
              <a:gd name="connsiteX2" fmla="*/ 11620500 w 11620500"/>
              <a:gd name="connsiteY2" fmla="*/ 2554514 h 2554514"/>
              <a:gd name="connsiteX3" fmla="*/ 0 w 11620500"/>
              <a:gd name="connsiteY3" fmla="*/ 2554514 h 2554514"/>
              <a:gd name="connsiteX4" fmla="*/ 1132114 w 11620500"/>
              <a:gd name="connsiteY4" fmla="*/ 0 h 2554514"/>
              <a:gd name="connsiteX0" fmla="*/ 1277257 w 11620500"/>
              <a:gd name="connsiteY0" fmla="*/ 0 h 2554514"/>
              <a:gd name="connsiteX1" fmla="*/ 11620500 w 11620500"/>
              <a:gd name="connsiteY1" fmla="*/ 0 h 2554514"/>
              <a:gd name="connsiteX2" fmla="*/ 11620500 w 11620500"/>
              <a:gd name="connsiteY2" fmla="*/ 2554514 h 2554514"/>
              <a:gd name="connsiteX3" fmla="*/ 0 w 11620500"/>
              <a:gd name="connsiteY3" fmla="*/ 2554514 h 2554514"/>
              <a:gd name="connsiteX4" fmla="*/ 1277257 w 11620500"/>
              <a:gd name="connsiteY4" fmla="*/ 0 h 2554514"/>
              <a:gd name="connsiteX0" fmla="*/ 1973943 w 12317186"/>
              <a:gd name="connsiteY0" fmla="*/ 0 h 2554514"/>
              <a:gd name="connsiteX1" fmla="*/ 12317186 w 12317186"/>
              <a:gd name="connsiteY1" fmla="*/ 0 h 2554514"/>
              <a:gd name="connsiteX2" fmla="*/ 12317186 w 12317186"/>
              <a:gd name="connsiteY2" fmla="*/ 2554514 h 2554514"/>
              <a:gd name="connsiteX3" fmla="*/ 0 w 12317186"/>
              <a:gd name="connsiteY3" fmla="*/ 1770743 h 2554514"/>
              <a:gd name="connsiteX4" fmla="*/ 1973943 w 12317186"/>
              <a:gd name="connsiteY4" fmla="*/ 0 h 2554514"/>
              <a:gd name="connsiteX0" fmla="*/ 1799771 w 12143014"/>
              <a:gd name="connsiteY0" fmla="*/ 0 h 2554514"/>
              <a:gd name="connsiteX1" fmla="*/ 12143014 w 12143014"/>
              <a:gd name="connsiteY1" fmla="*/ 0 h 2554514"/>
              <a:gd name="connsiteX2" fmla="*/ 12143014 w 12143014"/>
              <a:gd name="connsiteY2" fmla="*/ 2554514 h 2554514"/>
              <a:gd name="connsiteX3" fmla="*/ 0 w 12143014"/>
              <a:gd name="connsiteY3" fmla="*/ 1770743 h 2554514"/>
              <a:gd name="connsiteX4" fmla="*/ 1799771 w 12143014"/>
              <a:gd name="connsiteY4" fmla="*/ 0 h 255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43014" h="2554514">
                <a:moveTo>
                  <a:pt x="1799771" y="0"/>
                </a:moveTo>
                <a:lnTo>
                  <a:pt x="12143014" y="0"/>
                </a:lnTo>
                <a:lnTo>
                  <a:pt x="12143014" y="2554514"/>
                </a:lnTo>
                <a:lnTo>
                  <a:pt x="0" y="1770743"/>
                </a:lnTo>
                <a:lnTo>
                  <a:pt x="1799771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7A91F0-BFA0-4795-9DCC-1C59F2B19B7F}"/>
              </a:ext>
            </a:extLst>
          </p:cNvPr>
          <p:cNvSpPr/>
          <p:nvPr/>
        </p:nvSpPr>
        <p:spPr>
          <a:xfrm>
            <a:off x="0" y="2151743"/>
            <a:ext cx="12192000" cy="2554514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4DC2B-7A6B-4A63-BBD5-08AE5D851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66" y="3286552"/>
            <a:ext cx="10731304" cy="548640"/>
          </a:xfrm>
        </p:spPr>
        <p:txBody>
          <a:bodyPr/>
          <a:lstStyle/>
          <a:p>
            <a:r>
              <a:rPr lang="en-US" sz="6600" dirty="0">
                <a:solidFill>
                  <a:schemeClr val="bg1"/>
                </a:solidFill>
              </a:rPr>
              <a:t>THANK YOU</a:t>
            </a:r>
            <a:endParaRPr lang="en-US" sz="6600" dirty="0">
              <a:solidFill>
                <a:schemeClr val="bg2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9907E7-9B8A-4CCB-BF3E-BF25795CBFCA}"/>
              </a:ext>
            </a:extLst>
          </p:cNvPr>
          <p:cNvSpPr/>
          <p:nvPr/>
        </p:nvSpPr>
        <p:spPr>
          <a:xfrm>
            <a:off x="7367814" y="1335314"/>
            <a:ext cx="4252686" cy="425268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981033-3691-4B19-8017-085B1AAC57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3479" y="2927170"/>
            <a:ext cx="3381356" cy="106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72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8082-A94B-4C22-BC64-E14E836B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08" y="105508"/>
            <a:ext cx="10731304" cy="548640"/>
          </a:xfrm>
        </p:spPr>
        <p:txBody>
          <a:bodyPr/>
          <a:lstStyle/>
          <a:p>
            <a:r>
              <a:rPr lang="en-IN" dirty="0"/>
              <a:t>Business Objective &amp; Problem Background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D877F-3DF1-4F76-ADFA-DB43F6270C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AFFINE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FE533-7981-45E3-8F2D-603E94F34C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8722B3-413D-4F9B-B7BE-98A81043646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A3B1597-F02D-4FD3-8D17-F955870A1F10}"/>
              </a:ext>
            </a:extLst>
          </p:cNvPr>
          <p:cNvCxnSpPr>
            <a:cxnSpLocks/>
          </p:cNvCxnSpPr>
          <p:nvPr/>
        </p:nvCxnSpPr>
        <p:spPr>
          <a:xfrm flipH="1">
            <a:off x="571500" y="3919768"/>
            <a:ext cx="110791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91C6140-5C39-42C7-8FB0-394D13241CF2}"/>
              </a:ext>
            </a:extLst>
          </p:cNvPr>
          <p:cNvCxnSpPr>
            <a:cxnSpLocks/>
          </p:cNvCxnSpPr>
          <p:nvPr/>
        </p:nvCxnSpPr>
        <p:spPr>
          <a:xfrm>
            <a:off x="5928852" y="857250"/>
            <a:ext cx="0" cy="30815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6B0CAFE-A192-46A6-93AE-6309CA32529D}"/>
              </a:ext>
            </a:extLst>
          </p:cNvPr>
          <p:cNvSpPr/>
          <p:nvPr/>
        </p:nvSpPr>
        <p:spPr>
          <a:xfrm>
            <a:off x="562708" y="788888"/>
            <a:ext cx="3946593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>
              <a:defRPr/>
            </a:pPr>
            <a:r>
              <a:rPr lang="en-US" sz="2800" dirty="0">
                <a:solidFill>
                  <a:srgbClr val="00B0F0"/>
                </a:solidFill>
              </a:rPr>
              <a:t>BUSINESS </a:t>
            </a:r>
            <a:r>
              <a:rPr lang="en-US" sz="2800" b="1" dirty="0">
                <a:solidFill>
                  <a:srgbClr val="00B0F0"/>
                </a:solidFill>
              </a:rPr>
              <a:t>OBJECTIVE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9AB59E4-652F-48C6-AA63-8F7E2FF70379}"/>
              </a:ext>
            </a:extLst>
          </p:cNvPr>
          <p:cNvSpPr/>
          <p:nvPr/>
        </p:nvSpPr>
        <p:spPr>
          <a:xfrm>
            <a:off x="6073183" y="788888"/>
            <a:ext cx="3786293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>
              <a:defRPr/>
            </a:pPr>
            <a:r>
              <a:rPr lang="en-US" sz="2800" dirty="0">
                <a:solidFill>
                  <a:schemeClr val="accent2"/>
                </a:solidFill>
              </a:rPr>
              <a:t>EXPECTED </a:t>
            </a:r>
            <a:r>
              <a:rPr lang="en-US" sz="2800" b="1" dirty="0">
                <a:solidFill>
                  <a:schemeClr val="accent2"/>
                </a:solidFill>
              </a:rPr>
              <a:t>BENEFITS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9A1BE14-A5BC-4347-8983-C6E9A6D89CCC}"/>
              </a:ext>
            </a:extLst>
          </p:cNvPr>
          <p:cNvSpPr/>
          <p:nvPr/>
        </p:nvSpPr>
        <p:spPr>
          <a:xfrm>
            <a:off x="562708" y="3948067"/>
            <a:ext cx="3859967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>
              <a:defRPr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SOLUTION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OVERVIEW</a:t>
            </a:r>
          </a:p>
        </p:txBody>
      </p:sp>
      <p:sp>
        <p:nvSpPr>
          <p:cNvPr id="139" name="Freeform 5">
            <a:extLst>
              <a:ext uri="{FF2B5EF4-FFF2-40B4-BE49-F238E27FC236}">
                <a16:creationId xmlns:a16="http://schemas.microsoft.com/office/drawing/2014/main" id="{6966E152-3071-4912-BC84-776E5F0C3C47}"/>
              </a:ext>
            </a:extLst>
          </p:cNvPr>
          <p:cNvSpPr>
            <a:spLocks/>
          </p:cNvSpPr>
          <p:nvPr/>
        </p:nvSpPr>
        <p:spPr bwMode="auto">
          <a:xfrm>
            <a:off x="8612434" y="1416189"/>
            <a:ext cx="555613" cy="579536"/>
          </a:xfrm>
          <a:custGeom>
            <a:avLst/>
            <a:gdLst>
              <a:gd name="T0" fmla="*/ 677 w 1305"/>
              <a:gd name="T1" fmla="*/ 0 h 1208"/>
              <a:gd name="T2" fmla="*/ 0 w 1305"/>
              <a:gd name="T3" fmla="*/ 221 h 1208"/>
              <a:gd name="T4" fmla="*/ 0 w 1305"/>
              <a:gd name="T5" fmla="*/ 941 h 1208"/>
              <a:gd name="T6" fmla="*/ 677 w 1305"/>
              <a:gd name="T7" fmla="*/ 1208 h 1208"/>
              <a:gd name="T8" fmla="*/ 1305 w 1305"/>
              <a:gd name="T9" fmla="*/ 941 h 1208"/>
              <a:gd name="T10" fmla="*/ 1305 w 1305"/>
              <a:gd name="T11" fmla="*/ 218 h 1208"/>
              <a:gd name="T12" fmla="*/ 677 w 1305"/>
              <a:gd name="T13" fmla="*/ 0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5" h="1208">
                <a:moveTo>
                  <a:pt x="677" y="0"/>
                </a:moveTo>
                <a:lnTo>
                  <a:pt x="0" y="221"/>
                </a:lnTo>
                <a:lnTo>
                  <a:pt x="0" y="941"/>
                </a:lnTo>
                <a:lnTo>
                  <a:pt x="677" y="1208"/>
                </a:lnTo>
                <a:lnTo>
                  <a:pt x="1305" y="941"/>
                </a:lnTo>
                <a:lnTo>
                  <a:pt x="1305" y="218"/>
                </a:lnTo>
                <a:lnTo>
                  <a:pt x="677" y="0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9" name="Freeform 5">
            <a:extLst>
              <a:ext uri="{FF2B5EF4-FFF2-40B4-BE49-F238E27FC236}">
                <a16:creationId xmlns:a16="http://schemas.microsoft.com/office/drawing/2014/main" id="{8BE9F3A7-CC0F-4498-95D1-667641246261}"/>
              </a:ext>
            </a:extLst>
          </p:cNvPr>
          <p:cNvSpPr>
            <a:spLocks/>
          </p:cNvSpPr>
          <p:nvPr/>
        </p:nvSpPr>
        <p:spPr bwMode="auto">
          <a:xfrm>
            <a:off x="6185567" y="1336856"/>
            <a:ext cx="1726419" cy="1800753"/>
          </a:xfrm>
          <a:custGeom>
            <a:avLst/>
            <a:gdLst>
              <a:gd name="T0" fmla="*/ 677 w 1305"/>
              <a:gd name="T1" fmla="*/ 0 h 1208"/>
              <a:gd name="T2" fmla="*/ 0 w 1305"/>
              <a:gd name="T3" fmla="*/ 221 h 1208"/>
              <a:gd name="T4" fmla="*/ 0 w 1305"/>
              <a:gd name="T5" fmla="*/ 941 h 1208"/>
              <a:gd name="T6" fmla="*/ 677 w 1305"/>
              <a:gd name="T7" fmla="*/ 1208 h 1208"/>
              <a:gd name="T8" fmla="*/ 1305 w 1305"/>
              <a:gd name="T9" fmla="*/ 941 h 1208"/>
              <a:gd name="T10" fmla="*/ 1305 w 1305"/>
              <a:gd name="T11" fmla="*/ 218 h 1208"/>
              <a:gd name="T12" fmla="*/ 677 w 1305"/>
              <a:gd name="T13" fmla="*/ 0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5" h="1208">
                <a:moveTo>
                  <a:pt x="677" y="0"/>
                </a:moveTo>
                <a:lnTo>
                  <a:pt x="0" y="221"/>
                </a:lnTo>
                <a:lnTo>
                  <a:pt x="0" y="941"/>
                </a:lnTo>
                <a:lnTo>
                  <a:pt x="677" y="1208"/>
                </a:lnTo>
                <a:lnTo>
                  <a:pt x="1305" y="941"/>
                </a:lnTo>
                <a:lnTo>
                  <a:pt x="1305" y="218"/>
                </a:lnTo>
                <a:lnTo>
                  <a:pt x="677" y="0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0" name="Freeform 5">
            <a:extLst>
              <a:ext uri="{FF2B5EF4-FFF2-40B4-BE49-F238E27FC236}">
                <a16:creationId xmlns:a16="http://schemas.microsoft.com/office/drawing/2014/main" id="{0446638D-6B0A-4087-9F28-5E66F511227C}"/>
              </a:ext>
            </a:extLst>
          </p:cNvPr>
          <p:cNvSpPr>
            <a:spLocks/>
          </p:cNvSpPr>
          <p:nvPr/>
        </p:nvSpPr>
        <p:spPr bwMode="auto">
          <a:xfrm>
            <a:off x="8006919" y="2036956"/>
            <a:ext cx="1726419" cy="1800753"/>
          </a:xfrm>
          <a:custGeom>
            <a:avLst/>
            <a:gdLst>
              <a:gd name="T0" fmla="*/ 677 w 1305"/>
              <a:gd name="T1" fmla="*/ 0 h 1208"/>
              <a:gd name="T2" fmla="*/ 0 w 1305"/>
              <a:gd name="T3" fmla="*/ 221 h 1208"/>
              <a:gd name="T4" fmla="*/ 0 w 1305"/>
              <a:gd name="T5" fmla="*/ 941 h 1208"/>
              <a:gd name="T6" fmla="*/ 677 w 1305"/>
              <a:gd name="T7" fmla="*/ 1208 h 1208"/>
              <a:gd name="T8" fmla="*/ 1305 w 1305"/>
              <a:gd name="T9" fmla="*/ 941 h 1208"/>
              <a:gd name="T10" fmla="*/ 1305 w 1305"/>
              <a:gd name="T11" fmla="*/ 218 h 1208"/>
              <a:gd name="T12" fmla="*/ 677 w 1305"/>
              <a:gd name="T13" fmla="*/ 0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5" h="1208">
                <a:moveTo>
                  <a:pt x="677" y="0"/>
                </a:moveTo>
                <a:lnTo>
                  <a:pt x="0" y="221"/>
                </a:lnTo>
                <a:lnTo>
                  <a:pt x="0" y="941"/>
                </a:lnTo>
                <a:lnTo>
                  <a:pt x="677" y="1208"/>
                </a:lnTo>
                <a:lnTo>
                  <a:pt x="1305" y="941"/>
                </a:lnTo>
                <a:lnTo>
                  <a:pt x="1305" y="218"/>
                </a:lnTo>
                <a:lnTo>
                  <a:pt x="677" y="0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1" name="Freeform 5">
            <a:extLst>
              <a:ext uri="{FF2B5EF4-FFF2-40B4-BE49-F238E27FC236}">
                <a16:creationId xmlns:a16="http://schemas.microsoft.com/office/drawing/2014/main" id="{5441F9DF-FD93-45C8-9745-52D73E6D107E}"/>
              </a:ext>
            </a:extLst>
          </p:cNvPr>
          <p:cNvSpPr>
            <a:spLocks/>
          </p:cNvSpPr>
          <p:nvPr/>
        </p:nvSpPr>
        <p:spPr bwMode="auto">
          <a:xfrm>
            <a:off x="9828272" y="1336856"/>
            <a:ext cx="1726419" cy="1800753"/>
          </a:xfrm>
          <a:custGeom>
            <a:avLst/>
            <a:gdLst>
              <a:gd name="T0" fmla="*/ 677 w 1305"/>
              <a:gd name="T1" fmla="*/ 0 h 1208"/>
              <a:gd name="T2" fmla="*/ 0 w 1305"/>
              <a:gd name="T3" fmla="*/ 221 h 1208"/>
              <a:gd name="T4" fmla="*/ 0 w 1305"/>
              <a:gd name="T5" fmla="*/ 941 h 1208"/>
              <a:gd name="T6" fmla="*/ 677 w 1305"/>
              <a:gd name="T7" fmla="*/ 1208 h 1208"/>
              <a:gd name="T8" fmla="*/ 1305 w 1305"/>
              <a:gd name="T9" fmla="*/ 941 h 1208"/>
              <a:gd name="T10" fmla="*/ 1305 w 1305"/>
              <a:gd name="T11" fmla="*/ 218 h 1208"/>
              <a:gd name="T12" fmla="*/ 677 w 1305"/>
              <a:gd name="T13" fmla="*/ 0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5" h="1208">
                <a:moveTo>
                  <a:pt x="677" y="0"/>
                </a:moveTo>
                <a:lnTo>
                  <a:pt x="0" y="221"/>
                </a:lnTo>
                <a:lnTo>
                  <a:pt x="0" y="941"/>
                </a:lnTo>
                <a:lnTo>
                  <a:pt x="677" y="1208"/>
                </a:lnTo>
                <a:lnTo>
                  <a:pt x="1305" y="941"/>
                </a:lnTo>
                <a:lnTo>
                  <a:pt x="1305" y="218"/>
                </a:lnTo>
                <a:lnTo>
                  <a:pt x="677" y="0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2" name="Freeform 5">
            <a:extLst>
              <a:ext uri="{FF2B5EF4-FFF2-40B4-BE49-F238E27FC236}">
                <a16:creationId xmlns:a16="http://schemas.microsoft.com/office/drawing/2014/main" id="{3662F011-41B7-4F9F-B596-1BEE45C7C020}"/>
              </a:ext>
            </a:extLst>
          </p:cNvPr>
          <p:cNvSpPr>
            <a:spLocks/>
          </p:cNvSpPr>
          <p:nvPr/>
        </p:nvSpPr>
        <p:spPr bwMode="auto">
          <a:xfrm>
            <a:off x="6236809" y="1390305"/>
            <a:ext cx="1623935" cy="1693855"/>
          </a:xfrm>
          <a:custGeom>
            <a:avLst/>
            <a:gdLst>
              <a:gd name="T0" fmla="*/ 677 w 1305"/>
              <a:gd name="T1" fmla="*/ 0 h 1208"/>
              <a:gd name="T2" fmla="*/ 0 w 1305"/>
              <a:gd name="T3" fmla="*/ 221 h 1208"/>
              <a:gd name="T4" fmla="*/ 0 w 1305"/>
              <a:gd name="T5" fmla="*/ 941 h 1208"/>
              <a:gd name="T6" fmla="*/ 677 w 1305"/>
              <a:gd name="T7" fmla="*/ 1208 h 1208"/>
              <a:gd name="T8" fmla="*/ 1305 w 1305"/>
              <a:gd name="T9" fmla="*/ 941 h 1208"/>
              <a:gd name="T10" fmla="*/ 1305 w 1305"/>
              <a:gd name="T11" fmla="*/ 218 h 1208"/>
              <a:gd name="T12" fmla="*/ 677 w 1305"/>
              <a:gd name="T13" fmla="*/ 0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5" h="1208">
                <a:moveTo>
                  <a:pt x="677" y="0"/>
                </a:moveTo>
                <a:lnTo>
                  <a:pt x="0" y="221"/>
                </a:lnTo>
                <a:lnTo>
                  <a:pt x="0" y="941"/>
                </a:lnTo>
                <a:lnTo>
                  <a:pt x="677" y="1208"/>
                </a:lnTo>
                <a:lnTo>
                  <a:pt x="1305" y="941"/>
                </a:lnTo>
                <a:lnTo>
                  <a:pt x="1305" y="218"/>
                </a:lnTo>
                <a:lnTo>
                  <a:pt x="677" y="0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3" name="Freeform 5">
            <a:extLst>
              <a:ext uri="{FF2B5EF4-FFF2-40B4-BE49-F238E27FC236}">
                <a16:creationId xmlns:a16="http://schemas.microsoft.com/office/drawing/2014/main" id="{B4C90BCC-05F3-476D-8F6C-F2130D95EB5D}"/>
              </a:ext>
            </a:extLst>
          </p:cNvPr>
          <p:cNvSpPr>
            <a:spLocks/>
          </p:cNvSpPr>
          <p:nvPr/>
        </p:nvSpPr>
        <p:spPr bwMode="auto">
          <a:xfrm>
            <a:off x="8058161" y="2090405"/>
            <a:ext cx="1623935" cy="1693855"/>
          </a:xfrm>
          <a:custGeom>
            <a:avLst/>
            <a:gdLst>
              <a:gd name="T0" fmla="*/ 677 w 1305"/>
              <a:gd name="T1" fmla="*/ 0 h 1208"/>
              <a:gd name="T2" fmla="*/ 0 w 1305"/>
              <a:gd name="T3" fmla="*/ 221 h 1208"/>
              <a:gd name="T4" fmla="*/ 0 w 1305"/>
              <a:gd name="T5" fmla="*/ 941 h 1208"/>
              <a:gd name="T6" fmla="*/ 677 w 1305"/>
              <a:gd name="T7" fmla="*/ 1208 h 1208"/>
              <a:gd name="T8" fmla="*/ 1305 w 1305"/>
              <a:gd name="T9" fmla="*/ 941 h 1208"/>
              <a:gd name="T10" fmla="*/ 1305 w 1305"/>
              <a:gd name="T11" fmla="*/ 218 h 1208"/>
              <a:gd name="T12" fmla="*/ 677 w 1305"/>
              <a:gd name="T13" fmla="*/ 0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5" h="1208">
                <a:moveTo>
                  <a:pt x="677" y="0"/>
                </a:moveTo>
                <a:lnTo>
                  <a:pt x="0" y="221"/>
                </a:lnTo>
                <a:lnTo>
                  <a:pt x="0" y="941"/>
                </a:lnTo>
                <a:lnTo>
                  <a:pt x="677" y="1208"/>
                </a:lnTo>
                <a:lnTo>
                  <a:pt x="1305" y="941"/>
                </a:lnTo>
                <a:lnTo>
                  <a:pt x="1305" y="218"/>
                </a:lnTo>
                <a:lnTo>
                  <a:pt x="677" y="0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4" name="Freeform 5">
            <a:extLst>
              <a:ext uri="{FF2B5EF4-FFF2-40B4-BE49-F238E27FC236}">
                <a16:creationId xmlns:a16="http://schemas.microsoft.com/office/drawing/2014/main" id="{6A9ED962-58E6-409B-964A-F22AE0F10193}"/>
              </a:ext>
            </a:extLst>
          </p:cNvPr>
          <p:cNvSpPr>
            <a:spLocks/>
          </p:cNvSpPr>
          <p:nvPr/>
        </p:nvSpPr>
        <p:spPr bwMode="auto">
          <a:xfrm>
            <a:off x="9879514" y="1390305"/>
            <a:ext cx="1623935" cy="1693855"/>
          </a:xfrm>
          <a:custGeom>
            <a:avLst/>
            <a:gdLst>
              <a:gd name="T0" fmla="*/ 677 w 1305"/>
              <a:gd name="T1" fmla="*/ 0 h 1208"/>
              <a:gd name="T2" fmla="*/ 0 w 1305"/>
              <a:gd name="T3" fmla="*/ 221 h 1208"/>
              <a:gd name="T4" fmla="*/ 0 w 1305"/>
              <a:gd name="T5" fmla="*/ 941 h 1208"/>
              <a:gd name="T6" fmla="*/ 677 w 1305"/>
              <a:gd name="T7" fmla="*/ 1208 h 1208"/>
              <a:gd name="T8" fmla="*/ 1305 w 1305"/>
              <a:gd name="T9" fmla="*/ 941 h 1208"/>
              <a:gd name="T10" fmla="*/ 1305 w 1305"/>
              <a:gd name="T11" fmla="*/ 218 h 1208"/>
              <a:gd name="T12" fmla="*/ 677 w 1305"/>
              <a:gd name="T13" fmla="*/ 0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5" h="1208">
                <a:moveTo>
                  <a:pt x="677" y="0"/>
                </a:moveTo>
                <a:lnTo>
                  <a:pt x="0" y="221"/>
                </a:lnTo>
                <a:lnTo>
                  <a:pt x="0" y="941"/>
                </a:lnTo>
                <a:lnTo>
                  <a:pt x="677" y="1208"/>
                </a:lnTo>
                <a:lnTo>
                  <a:pt x="1305" y="941"/>
                </a:lnTo>
                <a:lnTo>
                  <a:pt x="1305" y="218"/>
                </a:lnTo>
                <a:lnTo>
                  <a:pt x="677" y="0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336E9366-2BE3-4B96-8D47-19FBF1ECB207}"/>
              </a:ext>
            </a:extLst>
          </p:cNvPr>
          <p:cNvSpPr/>
          <p:nvPr/>
        </p:nvSpPr>
        <p:spPr>
          <a:xfrm>
            <a:off x="6239160" y="1900140"/>
            <a:ext cx="167282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>
              <a:defRPr/>
            </a:pPr>
            <a:r>
              <a:rPr lang="en-US" sz="1200" b="1" dirty="0">
                <a:solidFill>
                  <a:schemeClr val="accent2"/>
                </a:solidFill>
              </a:rPr>
              <a:t>Improved vehicle sales prediction accuracy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9EB24F5-6B53-4B7E-B9AD-C63564C355FE}"/>
              </a:ext>
            </a:extLst>
          </p:cNvPr>
          <p:cNvSpPr/>
          <p:nvPr/>
        </p:nvSpPr>
        <p:spPr>
          <a:xfrm>
            <a:off x="10096609" y="1914067"/>
            <a:ext cx="1189744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>
              <a:defRPr/>
            </a:pPr>
            <a:r>
              <a:rPr lang="en-US" sz="1200" b="1" dirty="0">
                <a:solidFill>
                  <a:schemeClr val="accent2"/>
                </a:solidFill>
              </a:rPr>
              <a:t>Proactive demand planning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36F66AFC-C052-48D9-A7F1-6907B767F99E}"/>
              </a:ext>
            </a:extLst>
          </p:cNvPr>
          <p:cNvSpPr/>
          <p:nvPr/>
        </p:nvSpPr>
        <p:spPr>
          <a:xfrm>
            <a:off x="8066685" y="2299247"/>
            <a:ext cx="1672825" cy="12003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>
              <a:defRPr/>
            </a:pPr>
            <a:r>
              <a:rPr lang="en-US" sz="1200" b="1" dirty="0">
                <a:solidFill>
                  <a:schemeClr val="accent2"/>
                </a:solidFill>
              </a:rPr>
              <a:t>Accurately measuring the impact of various sales drivers and their impact on future sales</a:t>
            </a:r>
          </a:p>
        </p:txBody>
      </p:sp>
      <p:sp>
        <p:nvSpPr>
          <p:cNvPr id="206" name="Freeform 5">
            <a:extLst>
              <a:ext uri="{FF2B5EF4-FFF2-40B4-BE49-F238E27FC236}">
                <a16:creationId xmlns:a16="http://schemas.microsoft.com/office/drawing/2014/main" id="{7B3B3945-16E0-44CA-9BAF-0BF1DEF99718}"/>
              </a:ext>
            </a:extLst>
          </p:cNvPr>
          <p:cNvSpPr>
            <a:spLocks/>
          </p:cNvSpPr>
          <p:nvPr/>
        </p:nvSpPr>
        <p:spPr bwMode="auto">
          <a:xfrm>
            <a:off x="6792116" y="3174243"/>
            <a:ext cx="555613" cy="579536"/>
          </a:xfrm>
          <a:custGeom>
            <a:avLst/>
            <a:gdLst>
              <a:gd name="T0" fmla="*/ 677 w 1305"/>
              <a:gd name="T1" fmla="*/ 0 h 1208"/>
              <a:gd name="T2" fmla="*/ 0 w 1305"/>
              <a:gd name="T3" fmla="*/ 221 h 1208"/>
              <a:gd name="T4" fmla="*/ 0 w 1305"/>
              <a:gd name="T5" fmla="*/ 941 h 1208"/>
              <a:gd name="T6" fmla="*/ 677 w 1305"/>
              <a:gd name="T7" fmla="*/ 1208 h 1208"/>
              <a:gd name="T8" fmla="*/ 1305 w 1305"/>
              <a:gd name="T9" fmla="*/ 941 h 1208"/>
              <a:gd name="T10" fmla="*/ 1305 w 1305"/>
              <a:gd name="T11" fmla="*/ 218 h 1208"/>
              <a:gd name="T12" fmla="*/ 677 w 1305"/>
              <a:gd name="T13" fmla="*/ 0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5" h="1208">
                <a:moveTo>
                  <a:pt x="677" y="0"/>
                </a:moveTo>
                <a:lnTo>
                  <a:pt x="0" y="221"/>
                </a:lnTo>
                <a:lnTo>
                  <a:pt x="0" y="941"/>
                </a:lnTo>
                <a:lnTo>
                  <a:pt x="677" y="1208"/>
                </a:lnTo>
                <a:lnTo>
                  <a:pt x="1305" y="941"/>
                </a:lnTo>
                <a:lnTo>
                  <a:pt x="1305" y="218"/>
                </a:lnTo>
                <a:lnTo>
                  <a:pt x="677" y="0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7" name="Freeform 5">
            <a:extLst>
              <a:ext uri="{FF2B5EF4-FFF2-40B4-BE49-F238E27FC236}">
                <a16:creationId xmlns:a16="http://schemas.microsoft.com/office/drawing/2014/main" id="{D138F5D9-801B-44C7-9DFD-17EC97A6ECA6}"/>
              </a:ext>
            </a:extLst>
          </p:cNvPr>
          <p:cNvSpPr>
            <a:spLocks/>
          </p:cNvSpPr>
          <p:nvPr/>
        </p:nvSpPr>
        <p:spPr bwMode="auto">
          <a:xfrm>
            <a:off x="10439138" y="3174243"/>
            <a:ext cx="555613" cy="579536"/>
          </a:xfrm>
          <a:custGeom>
            <a:avLst/>
            <a:gdLst>
              <a:gd name="T0" fmla="*/ 677 w 1305"/>
              <a:gd name="T1" fmla="*/ 0 h 1208"/>
              <a:gd name="T2" fmla="*/ 0 w 1305"/>
              <a:gd name="T3" fmla="*/ 221 h 1208"/>
              <a:gd name="T4" fmla="*/ 0 w 1305"/>
              <a:gd name="T5" fmla="*/ 941 h 1208"/>
              <a:gd name="T6" fmla="*/ 677 w 1305"/>
              <a:gd name="T7" fmla="*/ 1208 h 1208"/>
              <a:gd name="T8" fmla="*/ 1305 w 1305"/>
              <a:gd name="T9" fmla="*/ 941 h 1208"/>
              <a:gd name="T10" fmla="*/ 1305 w 1305"/>
              <a:gd name="T11" fmla="*/ 218 h 1208"/>
              <a:gd name="T12" fmla="*/ 677 w 1305"/>
              <a:gd name="T13" fmla="*/ 0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5" h="1208">
                <a:moveTo>
                  <a:pt x="677" y="0"/>
                </a:moveTo>
                <a:lnTo>
                  <a:pt x="0" y="221"/>
                </a:lnTo>
                <a:lnTo>
                  <a:pt x="0" y="941"/>
                </a:lnTo>
                <a:lnTo>
                  <a:pt x="677" y="1208"/>
                </a:lnTo>
                <a:lnTo>
                  <a:pt x="1305" y="941"/>
                </a:lnTo>
                <a:lnTo>
                  <a:pt x="1305" y="218"/>
                </a:lnTo>
                <a:lnTo>
                  <a:pt x="677" y="0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7FB51AF2-8EF3-45FE-A0FD-7C0E75093386}"/>
              </a:ext>
            </a:extLst>
          </p:cNvPr>
          <p:cNvSpPr/>
          <p:nvPr/>
        </p:nvSpPr>
        <p:spPr>
          <a:xfrm>
            <a:off x="571499" y="4376999"/>
            <a:ext cx="11079163" cy="167708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3" name="Oval 5">
            <a:extLst>
              <a:ext uri="{FF2B5EF4-FFF2-40B4-BE49-F238E27FC236}">
                <a16:creationId xmlns:a16="http://schemas.microsoft.com/office/drawing/2014/main" id="{01E4FBED-6FE5-438F-9101-BB3025A04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603" y="1430974"/>
            <a:ext cx="2199140" cy="22076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7C951F34-CBEB-459A-9827-3AA094766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27" y="1614734"/>
            <a:ext cx="1827346" cy="18350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3E569AF7-F44F-4458-9E32-2B101E835292}"/>
              </a:ext>
            </a:extLst>
          </p:cNvPr>
          <p:cNvSpPr/>
          <p:nvPr/>
        </p:nvSpPr>
        <p:spPr>
          <a:xfrm>
            <a:off x="2292517" y="2120510"/>
            <a:ext cx="755735" cy="75573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16" name="Graphic 215" descr="Lightbulb">
            <a:extLst>
              <a:ext uri="{FF2B5EF4-FFF2-40B4-BE49-F238E27FC236}">
                <a16:creationId xmlns:a16="http://schemas.microsoft.com/office/drawing/2014/main" id="{808B3573-A2BC-423D-A0B0-3D551AFBA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1075" y="1820946"/>
            <a:ext cx="1426443" cy="1426443"/>
          </a:xfrm>
          <a:prstGeom prst="rect">
            <a:avLst/>
          </a:prstGeom>
        </p:spPr>
      </p:pic>
      <p:sp>
        <p:nvSpPr>
          <p:cNvPr id="217" name="Oval 216">
            <a:extLst>
              <a:ext uri="{FF2B5EF4-FFF2-40B4-BE49-F238E27FC236}">
                <a16:creationId xmlns:a16="http://schemas.microsoft.com/office/drawing/2014/main" id="{EC42289E-DBDD-43AE-BA00-50961CE668F2}"/>
              </a:ext>
            </a:extLst>
          </p:cNvPr>
          <p:cNvSpPr/>
          <p:nvPr/>
        </p:nvSpPr>
        <p:spPr>
          <a:xfrm>
            <a:off x="1915302" y="1321673"/>
            <a:ext cx="755735" cy="75573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1E7BE095-6FFE-49A3-B001-590FEDAC67B4}"/>
              </a:ext>
            </a:extLst>
          </p:cNvPr>
          <p:cNvSpPr/>
          <p:nvPr/>
        </p:nvSpPr>
        <p:spPr>
          <a:xfrm>
            <a:off x="1918724" y="3014733"/>
            <a:ext cx="755735" cy="75573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9" name="Freeform 6">
            <a:extLst>
              <a:ext uri="{FF2B5EF4-FFF2-40B4-BE49-F238E27FC236}">
                <a16:creationId xmlns:a16="http://schemas.microsoft.com/office/drawing/2014/main" id="{5E1B6D51-774E-49FD-A2B8-07D3CDE6E7CC}"/>
              </a:ext>
            </a:extLst>
          </p:cNvPr>
          <p:cNvSpPr>
            <a:spLocks noEditPoints="1"/>
          </p:cNvSpPr>
          <p:nvPr/>
        </p:nvSpPr>
        <p:spPr bwMode="auto">
          <a:xfrm>
            <a:off x="2075932" y="1478853"/>
            <a:ext cx="456722" cy="456721"/>
          </a:xfrm>
          <a:custGeom>
            <a:avLst/>
            <a:gdLst/>
            <a:ahLst/>
            <a:cxnLst>
              <a:cxn ang="0">
                <a:pos x="80" y="60"/>
              </a:cxn>
              <a:cxn ang="0">
                <a:pos x="72" y="104"/>
              </a:cxn>
              <a:cxn ang="0">
                <a:pos x="104" y="112"/>
              </a:cxn>
              <a:cxn ang="0">
                <a:pos x="112" y="76"/>
              </a:cxn>
              <a:cxn ang="0">
                <a:pos x="62" y="24"/>
              </a:cxn>
              <a:cxn ang="0">
                <a:pos x="60" y="15"/>
              </a:cxn>
              <a:cxn ang="0">
                <a:pos x="42" y="0"/>
              </a:cxn>
              <a:cxn ang="0">
                <a:pos x="24" y="15"/>
              </a:cxn>
              <a:cxn ang="0">
                <a:pos x="22" y="24"/>
              </a:cxn>
              <a:cxn ang="0">
                <a:pos x="24" y="36"/>
              </a:cxn>
              <a:cxn ang="0">
                <a:pos x="34" y="51"/>
              </a:cxn>
              <a:cxn ang="0">
                <a:pos x="49" y="51"/>
              </a:cxn>
              <a:cxn ang="0">
                <a:pos x="60" y="36"/>
              </a:cxn>
              <a:cxn ang="0">
                <a:pos x="62" y="24"/>
              </a:cxn>
              <a:cxn ang="0">
                <a:pos x="56" y="57"/>
              </a:cxn>
              <a:cxn ang="0">
                <a:pos x="45" y="67"/>
              </a:cxn>
              <a:cxn ang="0">
                <a:pos x="45" y="58"/>
              </a:cxn>
              <a:cxn ang="0">
                <a:pos x="36" y="61"/>
              </a:cxn>
              <a:cxn ang="0">
                <a:pos x="37" y="85"/>
              </a:cxn>
              <a:cxn ang="0">
                <a:pos x="10" y="64"/>
              </a:cxn>
              <a:cxn ang="0">
                <a:pos x="0" y="87"/>
              </a:cxn>
              <a:cxn ang="0">
                <a:pos x="42" y="96"/>
              </a:cxn>
              <a:cxn ang="0">
                <a:pos x="68" y="68"/>
              </a:cxn>
              <a:cxn ang="0">
                <a:pos x="108" y="104"/>
              </a:cxn>
              <a:cxn ang="0">
                <a:pos x="80" y="108"/>
              </a:cxn>
              <a:cxn ang="0">
                <a:pos x="76" y="68"/>
              </a:cxn>
              <a:cxn ang="0">
                <a:pos x="96" y="64"/>
              </a:cxn>
              <a:cxn ang="0">
                <a:pos x="100" y="76"/>
              </a:cxn>
              <a:cxn ang="0">
                <a:pos x="108" y="104"/>
              </a:cxn>
              <a:cxn ang="0">
                <a:pos x="81" y="80"/>
              </a:cxn>
              <a:cxn ang="0">
                <a:pos x="102" y="84"/>
              </a:cxn>
              <a:cxn ang="0">
                <a:pos x="102" y="88"/>
              </a:cxn>
              <a:cxn ang="0">
                <a:pos x="81" y="92"/>
              </a:cxn>
              <a:cxn ang="0">
                <a:pos x="102" y="88"/>
              </a:cxn>
              <a:cxn ang="0">
                <a:pos x="81" y="96"/>
              </a:cxn>
              <a:cxn ang="0">
                <a:pos x="102" y="100"/>
              </a:cxn>
            </a:cxnLst>
            <a:rect l="0" t="0" r="r" b="b"/>
            <a:pathLst>
              <a:path w="112" h="112">
                <a:moveTo>
                  <a:pt x="96" y="60"/>
                </a:moveTo>
                <a:cubicBezTo>
                  <a:pt x="80" y="60"/>
                  <a:pt x="80" y="60"/>
                  <a:pt x="80" y="60"/>
                </a:cubicBezTo>
                <a:cubicBezTo>
                  <a:pt x="75" y="60"/>
                  <a:pt x="72" y="63"/>
                  <a:pt x="72" y="68"/>
                </a:cubicBezTo>
                <a:cubicBezTo>
                  <a:pt x="72" y="104"/>
                  <a:pt x="72" y="104"/>
                  <a:pt x="72" y="104"/>
                </a:cubicBezTo>
                <a:cubicBezTo>
                  <a:pt x="72" y="108"/>
                  <a:pt x="75" y="112"/>
                  <a:pt x="80" y="112"/>
                </a:cubicBezTo>
                <a:cubicBezTo>
                  <a:pt x="104" y="112"/>
                  <a:pt x="104" y="112"/>
                  <a:pt x="104" y="112"/>
                </a:cubicBezTo>
                <a:cubicBezTo>
                  <a:pt x="108" y="112"/>
                  <a:pt x="112" y="108"/>
                  <a:pt x="112" y="104"/>
                </a:cubicBezTo>
                <a:cubicBezTo>
                  <a:pt x="112" y="76"/>
                  <a:pt x="112" y="76"/>
                  <a:pt x="112" y="76"/>
                </a:cubicBezTo>
                <a:cubicBezTo>
                  <a:pt x="112" y="70"/>
                  <a:pt x="101" y="60"/>
                  <a:pt x="96" y="60"/>
                </a:cubicBezTo>
                <a:close/>
                <a:moveTo>
                  <a:pt x="62" y="24"/>
                </a:moveTo>
                <a:cubicBezTo>
                  <a:pt x="61" y="24"/>
                  <a:pt x="60" y="24"/>
                  <a:pt x="60" y="24"/>
                </a:cubicBezTo>
                <a:cubicBezTo>
                  <a:pt x="60" y="21"/>
                  <a:pt x="60" y="17"/>
                  <a:pt x="60" y="15"/>
                </a:cubicBezTo>
                <a:cubicBezTo>
                  <a:pt x="59" y="10"/>
                  <a:pt x="57" y="6"/>
                  <a:pt x="54" y="4"/>
                </a:cubicBezTo>
                <a:cubicBezTo>
                  <a:pt x="50" y="2"/>
                  <a:pt x="44" y="0"/>
                  <a:pt x="42" y="0"/>
                </a:cubicBezTo>
                <a:cubicBezTo>
                  <a:pt x="39" y="0"/>
                  <a:pt x="33" y="2"/>
                  <a:pt x="29" y="4"/>
                </a:cubicBezTo>
                <a:cubicBezTo>
                  <a:pt x="27" y="6"/>
                  <a:pt x="24" y="10"/>
                  <a:pt x="24" y="15"/>
                </a:cubicBezTo>
                <a:cubicBezTo>
                  <a:pt x="24" y="17"/>
                  <a:pt x="24" y="21"/>
                  <a:pt x="24" y="24"/>
                </a:cubicBezTo>
                <a:cubicBezTo>
                  <a:pt x="23" y="24"/>
                  <a:pt x="23" y="24"/>
                  <a:pt x="22" y="24"/>
                </a:cubicBezTo>
                <a:cubicBezTo>
                  <a:pt x="20" y="24"/>
                  <a:pt x="19" y="26"/>
                  <a:pt x="20" y="30"/>
                </a:cubicBezTo>
                <a:cubicBezTo>
                  <a:pt x="21" y="34"/>
                  <a:pt x="22" y="36"/>
                  <a:pt x="24" y="36"/>
                </a:cubicBezTo>
                <a:cubicBezTo>
                  <a:pt x="24" y="36"/>
                  <a:pt x="25" y="36"/>
                  <a:pt x="25" y="36"/>
                </a:cubicBezTo>
                <a:cubicBezTo>
                  <a:pt x="26" y="41"/>
                  <a:pt x="30" y="48"/>
                  <a:pt x="34" y="51"/>
                </a:cubicBezTo>
                <a:cubicBezTo>
                  <a:pt x="35" y="53"/>
                  <a:pt x="38" y="54"/>
                  <a:pt x="42" y="54"/>
                </a:cubicBezTo>
                <a:cubicBezTo>
                  <a:pt x="45" y="54"/>
                  <a:pt x="48" y="53"/>
                  <a:pt x="49" y="51"/>
                </a:cubicBezTo>
                <a:cubicBezTo>
                  <a:pt x="53" y="48"/>
                  <a:pt x="58" y="41"/>
                  <a:pt x="59" y="36"/>
                </a:cubicBezTo>
                <a:cubicBezTo>
                  <a:pt x="59" y="36"/>
                  <a:pt x="59" y="36"/>
                  <a:pt x="60" y="36"/>
                </a:cubicBezTo>
                <a:cubicBezTo>
                  <a:pt x="62" y="36"/>
                  <a:pt x="63" y="34"/>
                  <a:pt x="64" y="30"/>
                </a:cubicBezTo>
                <a:cubicBezTo>
                  <a:pt x="64" y="26"/>
                  <a:pt x="63" y="24"/>
                  <a:pt x="62" y="24"/>
                </a:cubicBezTo>
                <a:close/>
                <a:moveTo>
                  <a:pt x="69" y="62"/>
                </a:moveTo>
                <a:cubicBezTo>
                  <a:pt x="63" y="60"/>
                  <a:pt x="56" y="57"/>
                  <a:pt x="56" y="57"/>
                </a:cubicBezTo>
                <a:cubicBezTo>
                  <a:pt x="55" y="65"/>
                  <a:pt x="51" y="76"/>
                  <a:pt x="47" y="85"/>
                </a:cubicBezTo>
                <a:cubicBezTo>
                  <a:pt x="47" y="80"/>
                  <a:pt x="46" y="74"/>
                  <a:pt x="45" y="67"/>
                </a:cubicBezTo>
                <a:cubicBezTo>
                  <a:pt x="48" y="63"/>
                  <a:pt x="48" y="62"/>
                  <a:pt x="48" y="61"/>
                </a:cubicBezTo>
                <a:cubicBezTo>
                  <a:pt x="48" y="60"/>
                  <a:pt x="47" y="58"/>
                  <a:pt x="45" y="58"/>
                </a:cubicBezTo>
                <a:cubicBezTo>
                  <a:pt x="38" y="58"/>
                  <a:pt x="38" y="58"/>
                  <a:pt x="38" y="58"/>
                </a:cubicBezTo>
                <a:cubicBezTo>
                  <a:pt x="37" y="58"/>
                  <a:pt x="36" y="60"/>
                  <a:pt x="36" y="61"/>
                </a:cubicBezTo>
                <a:cubicBezTo>
                  <a:pt x="36" y="62"/>
                  <a:pt x="36" y="63"/>
                  <a:pt x="38" y="67"/>
                </a:cubicBezTo>
                <a:cubicBezTo>
                  <a:pt x="37" y="74"/>
                  <a:pt x="37" y="80"/>
                  <a:pt x="37" y="85"/>
                </a:cubicBezTo>
                <a:cubicBezTo>
                  <a:pt x="32" y="76"/>
                  <a:pt x="29" y="65"/>
                  <a:pt x="28" y="57"/>
                </a:cubicBezTo>
                <a:cubicBezTo>
                  <a:pt x="28" y="57"/>
                  <a:pt x="17" y="61"/>
                  <a:pt x="10" y="64"/>
                </a:cubicBezTo>
                <a:cubicBezTo>
                  <a:pt x="3" y="68"/>
                  <a:pt x="0" y="73"/>
                  <a:pt x="0" y="82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92"/>
                  <a:pt x="4" y="96"/>
                  <a:pt x="9" y="96"/>
                </a:cubicBezTo>
                <a:cubicBezTo>
                  <a:pt x="42" y="96"/>
                  <a:pt x="42" y="96"/>
                  <a:pt x="42" y="96"/>
                </a:cubicBezTo>
                <a:cubicBezTo>
                  <a:pt x="68" y="96"/>
                  <a:pt x="68" y="96"/>
                  <a:pt x="68" y="96"/>
                </a:cubicBezTo>
                <a:cubicBezTo>
                  <a:pt x="68" y="68"/>
                  <a:pt x="68" y="68"/>
                  <a:pt x="68" y="68"/>
                </a:cubicBezTo>
                <a:cubicBezTo>
                  <a:pt x="68" y="66"/>
                  <a:pt x="68" y="64"/>
                  <a:pt x="69" y="62"/>
                </a:cubicBezTo>
                <a:close/>
                <a:moveTo>
                  <a:pt x="108" y="104"/>
                </a:moveTo>
                <a:cubicBezTo>
                  <a:pt x="108" y="106"/>
                  <a:pt x="106" y="108"/>
                  <a:pt x="104" y="108"/>
                </a:cubicBezTo>
                <a:cubicBezTo>
                  <a:pt x="80" y="108"/>
                  <a:pt x="80" y="108"/>
                  <a:pt x="80" y="108"/>
                </a:cubicBezTo>
                <a:cubicBezTo>
                  <a:pt x="78" y="108"/>
                  <a:pt x="76" y="106"/>
                  <a:pt x="76" y="104"/>
                </a:cubicBezTo>
                <a:cubicBezTo>
                  <a:pt x="76" y="68"/>
                  <a:pt x="76" y="68"/>
                  <a:pt x="76" y="68"/>
                </a:cubicBezTo>
                <a:cubicBezTo>
                  <a:pt x="76" y="66"/>
                  <a:pt x="78" y="64"/>
                  <a:pt x="80" y="64"/>
                </a:cubicBezTo>
                <a:cubicBezTo>
                  <a:pt x="96" y="64"/>
                  <a:pt x="96" y="64"/>
                  <a:pt x="96" y="64"/>
                </a:cubicBezTo>
                <a:cubicBezTo>
                  <a:pt x="96" y="72"/>
                  <a:pt x="96" y="72"/>
                  <a:pt x="96" y="72"/>
                </a:cubicBezTo>
                <a:cubicBezTo>
                  <a:pt x="96" y="74"/>
                  <a:pt x="98" y="76"/>
                  <a:pt x="100" y="76"/>
                </a:cubicBezTo>
                <a:cubicBezTo>
                  <a:pt x="108" y="76"/>
                  <a:pt x="108" y="76"/>
                  <a:pt x="108" y="76"/>
                </a:cubicBezTo>
                <a:lnTo>
                  <a:pt x="108" y="104"/>
                </a:lnTo>
                <a:close/>
                <a:moveTo>
                  <a:pt x="102" y="80"/>
                </a:moveTo>
                <a:cubicBezTo>
                  <a:pt x="81" y="80"/>
                  <a:pt x="81" y="80"/>
                  <a:pt x="81" y="80"/>
                </a:cubicBezTo>
                <a:cubicBezTo>
                  <a:pt x="79" y="80"/>
                  <a:pt x="79" y="84"/>
                  <a:pt x="81" y="84"/>
                </a:cubicBezTo>
                <a:cubicBezTo>
                  <a:pt x="102" y="84"/>
                  <a:pt x="102" y="84"/>
                  <a:pt x="102" y="84"/>
                </a:cubicBezTo>
                <a:cubicBezTo>
                  <a:pt x="104" y="84"/>
                  <a:pt x="104" y="80"/>
                  <a:pt x="102" y="80"/>
                </a:cubicBezTo>
                <a:close/>
                <a:moveTo>
                  <a:pt x="102" y="88"/>
                </a:moveTo>
                <a:cubicBezTo>
                  <a:pt x="81" y="88"/>
                  <a:pt x="81" y="88"/>
                  <a:pt x="81" y="88"/>
                </a:cubicBezTo>
                <a:cubicBezTo>
                  <a:pt x="79" y="88"/>
                  <a:pt x="79" y="92"/>
                  <a:pt x="81" y="92"/>
                </a:cubicBezTo>
                <a:cubicBezTo>
                  <a:pt x="102" y="92"/>
                  <a:pt x="102" y="92"/>
                  <a:pt x="102" y="92"/>
                </a:cubicBezTo>
                <a:cubicBezTo>
                  <a:pt x="104" y="92"/>
                  <a:pt x="104" y="88"/>
                  <a:pt x="102" y="88"/>
                </a:cubicBezTo>
                <a:close/>
                <a:moveTo>
                  <a:pt x="102" y="96"/>
                </a:moveTo>
                <a:cubicBezTo>
                  <a:pt x="81" y="96"/>
                  <a:pt x="81" y="96"/>
                  <a:pt x="81" y="96"/>
                </a:cubicBezTo>
                <a:cubicBezTo>
                  <a:pt x="79" y="96"/>
                  <a:pt x="79" y="100"/>
                  <a:pt x="81" y="100"/>
                </a:cubicBezTo>
                <a:cubicBezTo>
                  <a:pt x="102" y="100"/>
                  <a:pt x="102" y="100"/>
                  <a:pt x="102" y="100"/>
                </a:cubicBezTo>
                <a:cubicBezTo>
                  <a:pt x="104" y="100"/>
                  <a:pt x="104" y="96"/>
                  <a:pt x="102" y="96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6C0ACD0-D957-43CE-AEB0-DEB061376F05}"/>
              </a:ext>
            </a:extLst>
          </p:cNvPr>
          <p:cNvGrpSpPr/>
          <p:nvPr/>
        </p:nvGrpSpPr>
        <p:grpSpPr>
          <a:xfrm>
            <a:off x="2391831" y="2271219"/>
            <a:ext cx="562638" cy="450909"/>
            <a:chOff x="5314950" y="3336925"/>
            <a:chExt cx="698500" cy="557213"/>
          </a:xfrm>
          <a:solidFill>
            <a:schemeClr val="accent1"/>
          </a:solidFill>
        </p:grpSpPr>
        <p:sp>
          <p:nvSpPr>
            <p:cNvPr id="221" name="Freeform 25">
              <a:extLst>
                <a:ext uri="{FF2B5EF4-FFF2-40B4-BE49-F238E27FC236}">
                  <a16:creationId xmlns:a16="http://schemas.microsoft.com/office/drawing/2014/main" id="{0866F606-E4D2-450E-8E01-A4C1DDC4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7200" y="3336925"/>
              <a:ext cx="476250" cy="474663"/>
            </a:xfrm>
            <a:custGeom>
              <a:avLst/>
              <a:gdLst>
                <a:gd name="T0" fmla="*/ 152 w 430"/>
                <a:gd name="T1" fmla="*/ 0 h 430"/>
                <a:gd name="T2" fmla="*/ 241 w 430"/>
                <a:gd name="T3" fmla="*/ 0 h 430"/>
                <a:gd name="T4" fmla="*/ 241 w 430"/>
                <a:gd name="T5" fmla="*/ 50 h 430"/>
                <a:gd name="T6" fmla="*/ 295 w 430"/>
                <a:gd name="T7" fmla="*/ 72 h 430"/>
                <a:gd name="T8" fmla="*/ 330 w 430"/>
                <a:gd name="T9" fmla="*/ 37 h 430"/>
                <a:gd name="T10" fmla="*/ 393 w 430"/>
                <a:gd name="T11" fmla="*/ 100 h 430"/>
                <a:gd name="T12" fmla="*/ 358 w 430"/>
                <a:gd name="T13" fmla="*/ 135 h 430"/>
                <a:gd name="T14" fmla="*/ 380 w 430"/>
                <a:gd name="T15" fmla="*/ 189 h 430"/>
                <a:gd name="T16" fmla="*/ 430 w 430"/>
                <a:gd name="T17" fmla="*/ 189 h 430"/>
                <a:gd name="T18" fmla="*/ 430 w 430"/>
                <a:gd name="T19" fmla="*/ 278 h 430"/>
                <a:gd name="T20" fmla="*/ 380 w 430"/>
                <a:gd name="T21" fmla="*/ 278 h 430"/>
                <a:gd name="T22" fmla="*/ 358 w 430"/>
                <a:gd name="T23" fmla="*/ 332 h 430"/>
                <a:gd name="T24" fmla="*/ 393 w 430"/>
                <a:gd name="T25" fmla="*/ 367 h 430"/>
                <a:gd name="T26" fmla="*/ 330 w 430"/>
                <a:gd name="T27" fmla="*/ 430 h 430"/>
                <a:gd name="T28" fmla="*/ 295 w 430"/>
                <a:gd name="T29" fmla="*/ 395 h 430"/>
                <a:gd name="T30" fmla="*/ 273 w 430"/>
                <a:gd name="T31" fmla="*/ 406 h 430"/>
                <a:gd name="T32" fmla="*/ 276 w 430"/>
                <a:gd name="T33" fmla="*/ 374 h 430"/>
                <a:gd name="T34" fmla="*/ 275 w 430"/>
                <a:gd name="T35" fmla="*/ 367 h 430"/>
                <a:gd name="T36" fmla="*/ 352 w 430"/>
                <a:gd name="T37" fmla="*/ 233 h 430"/>
                <a:gd name="T38" fmla="*/ 197 w 430"/>
                <a:gd name="T39" fmla="*/ 78 h 430"/>
                <a:gd name="T40" fmla="*/ 61 w 430"/>
                <a:gd name="T41" fmla="*/ 157 h 430"/>
                <a:gd name="T42" fmla="*/ 59 w 430"/>
                <a:gd name="T43" fmla="*/ 157 h 430"/>
                <a:gd name="T44" fmla="*/ 23 w 430"/>
                <a:gd name="T45" fmla="*/ 160 h 430"/>
                <a:gd name="T46" fmla="*/ 35 w 430"/>
                <a:gd name="T47" fmla="*/ 135 h 430"/>
                <a:gd name="T48" fmla="*/ 0 w 430"/>
                <a:gd name="T49" fmla="*/ 100 h 430"/>
                <a:gd name="T50" fmla="*/ 63 w 430"/>
                <a:gd name="T51" fmla="*/ 37 h 430"/>
                <a:gd name="T52" fmla="*/ 98 w 430"/>
                <a:gd name="T53" fmla="*/ 72 h 430"/>
                <a:gd name="T54" fmla="*/ 152 w 430"/>
                <a:gd name="T55" fmla="*/ 50 h 430"/>
                <a:gd name="T56" fmla="*/ 152 w 430"/>
                <a:gd name="T57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0" h="430">
                  <a:moveTo>
                    <a:pt x="152" y="0"/>
                  </a:moveTo>
                  <a:cubicBezTo>
                    <a:pt x="241" y="0"/>
                    <a:pt x="241" y="0"/>
                    <a:pt x="241" y="0"/>
                  </a:cubicBezTo>
                  <a:cubicBezTo>
                    <a:pt x="241" y="50"/>
                    <a:pt x="241" y="50"/>
                    <a:pt x="241" y="50"/>
                  </a:cubicBezTo>
                  <a:cubicBezTo>
                    <a:pt x="261" y="54"/>
                    <a:pt x="279" y="62"/>
                    <a:pt x="295" y="72"/>
                  </a:cubicBezTo>
                  <a:cubicBezTo>
                    <a:pt x="330" y="37"/>
                    <a:pt x="330" y="37"/>
                    <a:pt x="330" y="37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58" y="135"/>
                    <a:pt x="358" y="135"/>
                    <a:pt x="358" y="135"/>
                  </a:cubicBezTo>
                  <a:cubicBezTo>
                    <a:pt x="368" y="151"/>
                    <a:pt x="376" y="170"/>
                    <a:pt x="380" y="189"/>
                  </a:cubicBezTo>
                  <a:cubicBezTo>
                    <a:pt x="430" y="189"/>
                    <a:pt x="430" y="189"/>
                    <a:pt x="430" y="189"/>
                  </a:cubicBezTo>
                  <a:cubicBezTo>
                    <a:pt x="430" y="278"/>
                    <a:pt x="430" y="278"/>
                    <a:pt x="430" y="278"/>
                  </a:cubicBezTo>
                  <a:cubicBezTo>
                    <a:pt x="380" y="278"/>
                    <a:pt x="380" y="278"/>
                    <a:pt x="380" y="278"/>
                  </a:cubicBezTo>
                  <a:cubicBezTo>
                    <a:pt x="376" y="297"/>
                    <a:pt x="368" y="315"/>
                    <a:pt x="358" y="332"/>
                  </a:cubicBezTo>
                  <a:cubicBezTo>
                    <a:pt x="393" y="367"/>
                    <a:pt x="393" y="367"/>
                    <a:pt x="393" y="367"/>
                  </a:cubicBezTo>
                  <a:cubicBezTo>
                    <a:pt x="330" y="430"/>
                    <a:pt x="330" y="430"/>
                    <a:pt x="330" y="430"/>
                  </a:cubicBezTo>
                  <a:cubicBezTo>
                    <a:pt x="295" y="395"/>
                    <a:pt x="295" y="395"/>
                    <a:pt x="295" y="395"/>
                  </a:cubicBezTo>
                  <a:cubicBezTo>
                    <a:pt x="288" y="399"/>
                    <a:pt x="281" y="403"/>
                    <a:pt x="273" y="406"/>
                  </a:cubicBezTo>
                  <a:cubicBezTo>
                    <a:pt x="275" y="396"/>
                    <a:pt x="276" y="385"/>
                    <a:pt x="276" y="374"/>
                  </a:cubicBezTo>
                  <a:cubicBezTo>
                    <a:pt x="276" y="372"/>
                    <a:pt x="276" y="370"/>
                    <a:pt x="275" y="367"/>
                  </a:cubicBezTo>
                  <a:cubicBezTo>
                    <a:pt x="321" y="340"/>
                    <a:pt x="352" y="291"/>
                    <a:pt x="352" y="233"/>
                  </a:cubicBezTo>
                  <a:cubicBezTo>
                    <a:pt x="352" y="148"/>
                    <a:pt x="283" y="78"/>
                    <a:pt x="197" y="78"/>
                  </a:cubicBezTo>
                  <a:cubicBezTo>
                    <a:pt x="139" y="78"/>
                    <a:pt x="88" y="110"/>
                    <a:pt x="61" y="157"/>
                  </a:cubicBezTo>
                  <a:cubicBezTo>
                    <a:pt x="60" y="157"/>
                    <a:pt x="60" y="157"/>
                    <a:pt x="59" y="157"/>
                  </a:cubicBezTo>
                  <a:cubicBezTo>
                    <a:pt x="46" y="157"/>
                    <a:pt x="34" y="158"/>
                    <a:pt x="23" y="160"/>
                  </a:cubicBezTo>
                  <a:cubicBezTo>
                    <a:pt x="26" y="151"/>
                    <a:pt x="31" y="143"/>
                    <a:pt x="35" y="13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98" y="72"/>
                    <a:pt x="98" y="72"/>
                    <a:pt x="98" y="72"/>
                  </a:cubicBezTo>
                  <a:cubicBezTo>
                    <a:pt x="115" y="62"/>
                    <a:pt x="133" y="54"/>
                    <a:pt x="152" y="50"/>
                  </a:cubicBezTo>
                  <a:lnTo>
                    <a:pt x="15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222" name="Freeform 26">
              <a:extLst>
                <a:ext uri="{FF2B5EF4-FFF2-40B4-BE49-F238E27FC236}">
                  <a16:creationId xmlns:a16="http://schemas.microsoft.com/office/drawing/2014/main" id="{EE379B93-BC53-4E44-B654-DDB30E28C0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3460750"/>
              <a:ext cx="174625" cy="173038"/>
            </a:xfrm>
            <a:custGeom>
              <a:avLst/>
              <a:gdLst>
                <a:gd name="T0" fmla="*/ 110 w 157"/>
                <a:gd name="T1" fmla="*/ 78 h 157"/>
                <a:gd name="T2" fmla="*/ 78 w 157"/>
                <a:gd name="T3" fmla="*/ 47 h 157"/>
                <a:gd name="T4" fmla="*/ 46 w 157"/>
                <a:gd name="T5" fmla="*/ 78 h 157"/>
                <a:gd name="T6" fmla="*/ 78 w 157"/>
                <a:gd name="T7" fmla="*/ 110 h 157"/>
                <a:gd name="T8" fmla="*/ 110 w 157"/>
                <a:gd name="T9" fmla="*/ 78 h 157"/>
                <a:gd name="T10" fmla="*/ 45 w 157"/>
                <a:gd name="T11" fmla="*/ 24 h 157"/>
                <a:gd name="T12" fmla="*/ 63 w 157"/>
                <a:gd name="T13" fmla="*/ 16 h 157"/>
                <a:gd name="T14" fmla="*/ 63 w 157"/>
                <a:gd name="T15" fmla="*/ 0 h 157"/>
                <a:gd name="T16" fmla="*/ 93 w 157"/>
                <a:gd name="T17" fmla="*/ 0 h 157"/>
                <a:gd name="T18" fmla="*/ 93 w 157"/>
                <a:gd name="T19" fmla="*/ 16 h 157"/>
                <a:gd name="T20" fmla="*/ 112 w 157"/>
                <a:gd name="T21" fmla="*/ 24 h 157"/>
                <a:gd name="T22" fmla="*/ 123 w 157"/>
                <a:gd name="T23" fmla="*/ 12 h 157"/>
                <a:gd name="T24" fmla="*/ 145 w 157"/>
                <a:gd name="T25" fmla="*/ 33 h 157"/>
                <a:gd name="T26" fmla="*/ 133 w 157"/>
                <a:gd name="T27" fmla="*/ 45 h 157"/>
                <a:gd name="T28" fmla="*/ 140 w 157"/>
                <a:gd name="T29" fmla="*/ 63 h 157"/>
                <a:gd name="T30" fmla="*/ 157 w 157"/>
                <a:gd name="T31" fmla="*/ 63 h 157"/>
                <a:gd name="T32" fmla="*/ 157 w 157"/>
                <a:gd name="T33" fmla="*/ 93 h 157"/>
                <a:gd name="T34" fmla="*/ 140 w 157"/>
                <a:gd name="T35" fmla="*/ 93 h 157"/>
                <a:gd name="T36" fmla="*/ 133 w 157"/>
                <a:gd name="T37" fmla="*/ 112 h 157"/>
                <a:gd name="T38" fmla="*/ 145 w 157"/>
                <a:gd name="T39" fmla="*/ 123 h 157"/>
                <a:gd name="T40" fmla="*/ 123 w 157"/>
                <a:gd name="T41" fmla="*/ 145 h 157"/>
                <a:gd name="T42" fmla="*/ 112 w 157"/>
                <a:gd name="T43" fmla="*/ 133 h 157"/>
                <a:gd name="T44" fmla="*/ 93 w 157"/>
                <a:gd name="T45" fmla="*/ 140 h 157"/>
                <a:gd name="T46" fmla="*/ 93 w 157"/>
                <a:gd name="T47" fmla="*/ 157 h 157"/>
                <a:gd name="T48" fmla="*/ 63 w 157"/>
                <a:gd name="T49" fmla="*/ 157 h 157"/>
                <a:gd name="T50" fmla="*/ 63 w 157"/>
                <a:gd name="T51" fmla="*/ 140 h 157"/>
                <a:gd name="T52" fmla="*/ 45 w 157"/>
                <a:gd name="T53" fmla="*/ 133 h 157"/>
                <a:gd name="T54" fmla="*/ 33 w 157"/>
                <a:gd name="T55" fmla="*/ 145 h 157"/>
                <a:gd name="T56" fmla="*/ 12 w 157"/>
                <a:gd name="T57" fmla="*/ 123 h 157"/>
                <a:gd name="T58" fmla="*/ 24 w 157"/>
                <a:gd name="T59" fmla="*/ 112 h 157"/>
                <a:gd name="T60" fmla="*/ 16 w 157"/>
                <a:gd name="T61" fmla="*/ 93 h 157"/>
                <a:gd name="T62" fmla="*/ 0 w 157"/>
                <a:gd name="T63" fmla="*/ 93 h 157"/>
                <a:gd name="T64" fmla="*/ 0 w 157"/>
                <a:gd name="T65" fmla="*/ 63 h 157"/>
                <a:gd name="T66" fmla="*/ 16 w 157"/>
                <a:gd name="T67" fmla="*/ 63 h 157"/>
                <a:gd name="T68" fmla="*/ 24 w 157"/>
                <a:gd name="T69" fmla="*/ 45 h 157"/>
                <a:gd name="T70" fmla="*/ 12 w 157"/>
                <a:gd name="T71" fmla="*/ 33 h 157"/>
                <a:gd name="T72" fmla="*/ 33 w 157"/>
                <a:gd name="T73" fmla="*/ 12 h 157"/>
                <a:gd name="T74" fmla="*/ 45 w 157"/>
                <a:gd name="T75" fmla="*/ 2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7" h="157">
                  <a:moveTo>
                    <a:pt x="110" y="78"/>
                  </a:moveTo>
                  <a:cubicBezTo>
                    <a:pt x="110" y="61"/>
                    <a:pt x="96" y="47"/>
                    <a:pt x="78" y="47"/>
                  </a:cubicBezTo>
                  <a:cubicBezTo>
                    <a:pt x="61" y="47"/>
                    <a:pt x="46" y="61"/>
                    <a:pt x="46" y="78"/>
                  </a:cubicBezTo>
                  <a:cubicBezTo>
                    <a:pt x="46" y="96"/>
                    <a:pt x="61" y="110"/>
                    <a:pt x="78" y="110"/>
                  </a:cubicBezTo>
                  <a:cubicBezTo>
                    <a:pt x="96" y="110"/>
                    <a:pt x="110" y="96"/>
                    <a:pt x="110" y="78"/>
                  </a:cubicBezTo>
                  <a:close/>
                  <a:moveTo>
                    <a:pt x="45" y="24"/>
                  </a:moveTo>
                  <a:cubicBezTo>
                    <a:pt x="51" y="21"/>
                    <a:pt x="57" y="18"/>
                    <a:pt x="63" y="16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100" y="18"/>
                    <a:pt x="106" y="21"/>
                    <a:pt x="112" y="24"/>
                  </a:cubicBezTo>
                  <a:cubicBezTo>
                    <a:pt x="123" y="12"/>
                    <a:pt x="123" y="12"/>
                    <a:pt x="123" y="12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6" y="51"/>
                    <a:pt x="139" y="57"/>
                    <a:pt x="140" y="63"/>
                  </a:cubicBezTo>
                  <a:cubicBezTo>
                    <a:pt x="157" y="63"/>
                    <a:pt x="157" y="63"/>
                    <a:pt x="157" y="63"/>
                  </a:cubicBezTo>
                  <a:cubicBezTo>
                    <a:pt x="157" y="93"/>
                    <a:pt x="157" y="93"/>
                    <a:pt x="157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39" y="100"/>
                    <a:pt x="136" y="106"/>
                    <a:pt x="133" y="112"/>
                  </a:cubicBezTo>
                  <a:cubicBezTo>
                    <a:pt x="145" y="123"/>
                    <a:pt x="145" y="123"/>
                    <a:pt x="145" y="123"/>
                  </a:cubicBezTo>
                  <a:cubicBezTo>
                    <a:pt x="123" y="145"/>
                    <a:pt x="123" y="145"/>
                    <a:pt x="123" y="145"/>
                  </a:cubicBezTo>
                  <a:cubicBezTo>
                    <a:pt x="112" y="133"/>
                    <a:pt x="112" y="133"/>
                    <a:pt x="112" y="133"/>
                  </a:cubicBezTo>
                  <a:cubicBezTo>
                    <a:pt x="106" y="136"/>
                    <a:pt x="100" y="139"/>
                    <a:pt x="93" y="140"/>
                  </a:cubicBezTo>
                  <a:cubicBezTo>
                    <a:pt x="93" y="157"/>
                    <a:pt x="93" y="157"/>
                    <a:pt x="93" y="157"/>
                  </a:cubicBezTo>
                  <a:cubicBezTo>
                    <a:pt x="63" y="157"/>
                    <a:pt x="63" y="157"/>
                    <a:pt x="63" y="157"/>
                  </a:cubicBezTo>
                  <a:cubicBezTo>
                    <a:pt x="63" y="140"/>
                    <a:pt x="63" y="140"/>
                    <a:pt x="63" y="140"/>
                  </a:cubicBezTo>
                  <a:cubicBezTo>
                    <a:pt x="57" y="139"/>
                    <a:pt x="51" y="136"/>
                    <a:pt x="45" y="133"/>
                  </a:cubicBezTo>
                  <a:cubicBezTo>
                    <a:pt x="33" y="145"/>
                    <a:pt x="33" y="145"/>
                    <a:pt x="33" y="145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0" y="106"/>
                    <a:pt x="18" y="100"/>
                    <a:pt x="16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57"/>
                    <a:pt x="20" y="51"/>
                    <a:pt x="24" y="45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33" y="12"/>
                    <a:pt x="33" y="12"/>
                    <a:pt x="33" y="12"/>
                  </a:cubicBezTo>
                  <a:lnTo>
                    <a:pt x="45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223" name="Freeform 27">
              <a:extLst>
                <a:ext uri="{FF2B5EF4-FFF2-40B4-BE49-F238E27FC236}">
                  <a16:creationId xmlns:a16="http://schemas.microsoft.com/office/drawing/2014/main" id="{C0BE807A-DF28-430E-84D8-13905831B0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59413" y="3606800"/>
              <a:ext cx="285750" cy="287338"/>
            </a:xfrm>
            <a:custGeom>
              <a:avLst/>
              <a:gdLst>
                <a:gd name="T0" fmla="*/ 182 w 259"/>
                <a:gd name="T1" fmla="*/ 130 h 260"/>
                <a:gd name="T2" fmla="*/ 130 w 259"/>
                <a:gd name="T3" fmla="*/ 78 h 260"/>
                <a:gd name="T4" fmla="*/ 77 w 259"/>
                <a:gd name="T5" fmla="*/ 130 h 260"/>
                <a:gd name="T6" fmla="*/ 130 w 259"/>
                <a:gd name="T7" fmla="*/ 183 h 260"/>
                <a:gd name="T8" fmla="*/ 182 w 259"/>
                <a:gd name="T9" fmla="*/ 130 h 260"/>
                <a:gd name="T10" fmla="*/ 27 w 259"/>
                <a:gd name="T11" fmla="*/ 155 h 260"/>
                <a:gd name="T12" fmla="*/ 0 w 259"/>
                <a:gd name="T13" fmla="*/ 155 h 260"/>
                <a:gd name="T14" fmla="*/ 0 w 259"/>
                <a:gd name="T15" fmla="*/ 105 h 260"/>
                <a:gd name="T16" fmla="*/ 27 w 259"/>
                <a:gd name="T17" fmla="*/ 105 h 260"/>
                <a:gd name="T18" fmla="*/ 40 w 259"/>
                <a:gd name="T19" fmla="*/ 75 h 260"/>
                <a:gd name="T20" fmla="*/ 20 w 259"/>
                <a:gd name="T21" fmla="*/ 56 h 260"/>
                <a:gd name="T22" fmla="*/ 55 w 259"/>
                <a:gd name="T23" fmla="*/ 21 h 260"/>
                <a:gd name="T24" fmla="*/ 75 w 259"/>
                <a:gd name="T25" fmla="*/ 40 h 260"/>
                <a:gd name="T26" fmla="*/ 105 w 259"/>
                <a:gd name="T27" fmla="*/ 28 h 260"/>
                <a:gd name="T28" fmla="*/ 105 w 259"/>
                <a:gd name="T29" fmla="*/ 0 h 260"/>
                <a:gd name="T30" fmla="*/ 154 w 259"/>
                <a:gd name="T31" fmla="*/ 0 h 260"/>
                <a:gd name="T32" fmla="*/ 154 w 259"/>
                <a:gd name="T33" fmla="*/ 28 h 260"/>
                <a:gd name="T34" fmla="*/ 184 w 259"/>
                <a:gd name="T35" fmla="*/ 40 h 260"/>
                <a:gd name="T36" fmla="*/ 204 w 259"/>
                <a:gd name="T37" fmla="*/ 21 h 260"/>
                <a:gd name="T38" fmla="*/ 239 w 259"/>
                <a:gd name="T39" fmla="*/ 56 h 260"/>
                <a:gd name="T40" fmla="*/ 219 w 259"/>
                <a:gd name="T41" fmla="*/ 75 h 260"/>
                <a:gd name="T42" fmla="*/ 232 w 259"/>
                <a:gd name="T43" fmla="*/ 105 h 260"/>
                <a:gd name="T44" fmla="*/ 259 w 259"/>
                <a:gd name="T45" fmla="*/ 105 h 260"/>
                <a:gd name="T46" fmla="*/ 259 w 259"/>
                <a:gd name="T47" fmla="*/ 155 h 260"/>
                <a:gd name="T48" fmla="*/ 232 w 259"/>
                <a:gd name="T49" fmla="*/ 155 h 260"/>
                <a:gd name="T50" fmla="*/ 219 w 259"/>
                <a:gd name="T51" fmla="*/ 185 h 260"/>
                <a:gd name="T52" fmla="*/ 239 w 259"/>
                <a:gd name="T53" fmla="*/ 204 h 260"/>
                <a:gd name="T54" fmla="*/ 204 w 259"/>
                <a:gd name="T55" fmla="*/ 239 h 260"/>
                <a:gd name="T56" fmla="*/ 184 w 259"/>
                <a:gd name="T57" fmla="*/ 220 h 260"/>
                <a:gd name="T58" fmla="*/ 154 w 259"/>
                <a:gd name="T59" fmla="*/ 232 h 260"/>
                <a:gd name="T60" fmla="*/ 154 w 259"/>
                <a:gd name="T61" fmla="*/ 260 h 260"/>
                <a:gd name="T62" fmla="*/ 105 w 259"/>
                <a:gd name="T63" fmla="*/ 260 h 260"/>
                <a:gd name="T64" fmla="*/ 105 w 259"/>
                <a:gd name="T65" fmla="*/ 232 h 260"/>
                <a:gd name="T66" fmla="*/ 75 w 259"/>
                <a:gd name="T67" fmla="*/ 220 h 260"/>
                <a:gd name="T68" fmla="*/ 55 w 259"/>
                <a:gd name="T69" fmla="*/ 239 h 260"/>
                <a:gd name="T70" fmla="*/ 20 w 259"/>
                <a:gd name="T71" fmla="*/ 204 h 260"/>
                <a:gd name="T72" fmla="*/ 40 w 259"/>
                <a:gd name="T73" fmla="*/ 185 h 260"/>
                <a:gd name="T74" fmla="*/ 27 w 259"/>
                <a:gd name="T75" fmla="*/ 15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9" h="260">
                  <a:moveTo>
                    <a:pt x="182" y="130"/>
                  </a:moveTo>
                  <a:cubicBezTo>
                    <a:pt x="182" y="101"/>
                    <a:pt x="159" y="78"/>
                    <a:pt x="130" y="78"/>
                  </a:cubicBezTo>
                  <a:cubicBezTo>
                    <a:pt x="101" y="78"/>
                    <a:pt x="77" y="101"/>
                    <a:pt x="77" y="130"/>
                  </a:cubicBezTo>
                  <a:cubicBezTo>
                    <a:pt x="77" y="159"/>
                    <a:pt x="101" y="183"/>
                    <a:pt x="130" y="183"/>
                  </a:cubicBezTo>
                  <a:cubicBezTo>
                    <a:pt x="159" y="183"/>
                    <a:pt x="182" y="159"/>
                    <a:pt x="182" y="130"/>
                  </a:cubicBezTo>
                  <a:close/>
                  <a:moveTo>
                    <a:pt x="27" y="155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30" y="95"/>
                    <a:pt x="34" y="85"/>
                    <a:pt x="40" y="75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84" y="35"/>
                    <a:pt x="94" y="31"/>
                    <a:pt x="105" y="28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4" y="28"/>
                    <a:pt x="154" y="28"/>
                    <a:pt x="154" y="28"/>
                  </a:cubicBezTo>
                  <a:cubicBezTo>
                    <a:pt x="165" y="31"/>
                    <a:pt x="175" y="35"/>
                    <a:pt x="184" y="40"/>
                  </a:cubicBezTo>
                  <a:cubicBezTo>
                    <a:pt x="204" y="21"/>
                    <a:pt x="204" y="21"/>
                    <a:pt x="204" y="21"/>
                  </a:cubicBezTo>
                  <a:cubicBezTo>
                    <a:pt x="239" y="56"/>
                    <a:pt x="239" y="56"/>
                    <a:pt x="239" y="56"/>
                  </a:cubicBezTo>
                  <a:cubicBezTo>
                    <a:pt x="219" y="75"/>
                    <a:pt x="219" y="75"/>
                    <a:pt x="219" y="75"/>
                  </a:cubicBezTo>
                  <a:cubicBezTo>
                    <a:pt x="225" y="85"/>
                    <a:pt x="229" y="95"/>
                    <a:pt x="232" y="105"/>
                  </a:cubicBezTo>
                  <a:cubicBezTo>
                    <a:pt x="259" y="105"/>
                    <a:pt x="259" y="105"/>
                    <a:pt x="259" y="105"/>
                  </a:cubicBezTo>
                  <a:cubicBezTo>
                    <a:pt x="259" y="155"/>
                    <a:pt x="259" y="155"/>
                    <a:pt x="259" y="155"/>
                  </a:cubicBezTo>
                  <a:cubicBezTo>
                    <a:pt x="232" y="155"/>
                    <a:pt x="232" y="155"/>
                    <a:pt x="232" y="155"/>
                  </a:cubicBezTo>
                  <a:cubicBezTo>
                    <a:pt x="229" y="166"/>
                    <a:pt x="225" y="176"/>
                    <a:pt x="219" y="185"/>
                  </a:cubicBezTo>
                  <a:cubicBezTo>
                    <a:pt x="239" y="204"/>
                    <a:pt x="239" y="204"/>
                    <a:pt x="239" y="204"/>
                  </a:cubicBezTo>
                  <a:cubicBezTo>
                    <a:pt x="204" y="239"/>
                    <a:pt x="204" y="239"/>
                    <a:pt x="204" y="239"/>
                  </a:cubicBezTo>
                  <a:cubicBezTo>
                    <a:pt x="184" y="220"/>
                    <a:pt x="184" y="220"/>
                    <a:pt x="184" y="220"/>
                  </a:cubicBezTo>
                  <a:cubicBezTo>
                    <a:pt x="175" y="225"/>
                    <a:pt x="165" y="230"/>
                    <a:pt x="154" y="232"/>
                  </a:cubicBezTo>
                  <a:cubicBezTo>
                    <a:pt x="154" y="260"/>
                    <a:pt x="154" y="260"/>
                    <a:pt x="154" y="260"/>
                  </a:cubicBezTo>
                  <a:cubicBezTo>
                    <a:pt x="105" y="260"/>
                    <a:pt x="105" y="260"/>
                    <a:pt x="105" y="260"/>
                  </a:cubicBezTo>
                  <a:cubicBezTo>
                    <a:pt x="105" y="232"/>
                    <a:pt x="105" y="232"/>
                    <a:pt x="105" y="232"/>
                  </a:cubicBezTo>
                  <a:cubicBezTo>
                    <a:pt x="94" y="230"/>
                    <a:pt x="84" y="225"/>
                    <a:pt x="75" y="220"/>
                  </a:cubicBezTo>
                  <a:cubicBezTo>
                    <a:pt x="55" y="239"/>
                    <a:pt x="55" y="239"/>
                    <a:pt x="55" y="239"/>
                  </a:cubicBezTo>
                  <a:cubicBezTo>
                    <a:pt x="20" y="204"/>
                    <a:pt x="20" y="204"/>
                    <a:pt x="20" y="204"/>
                  </a:cubicBezTo>
                  <a:cubicBezTo>
                    <a:pt x="40" y="185"/>
                    <a:pt x="40" y="185"/>
                    <a:pt x="40" y="185"/>
                  </a:cubicBezTo>
                  <a:cubicBezTo>
                    <a:pt x="34" y="176"/>
                    <a:pt x="30" y="166"/>
                    <a:pt x="27" y="15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224" name="Freeform 28">
              <a:extLst>
                <a:ext uri="{FF2B5EF4-FFF2-40B4-BE49-F238E27FC236}">
                  <a16:creationId xmlns:a16="http://schemas.microsoft.com/office/drawing/2014/main" id="{FCC5B21E-7007-4102-88AA-585F51D4F1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14950" y="3627438"/>
              <a:ext cx="141287" cy="141288"/>
            </a:xfrm>
            <a:custGeom>
              <a:avLst/>
              <a:gdLst>
                <a:gd name="T0" fmla="*/ 90 w 128"/>
                <a:gd name="T1" fmla="*/ 64 h 128"/>
                <a:gd name="T2" fmla="*/ 64 w 128"/>
                <a:gd name="T3" fmla="*/ 39 h 128"/>
                <a:gd name="T4" fmla="*/ 38 w 128"/>
                <a:gd name="T5" fmla="*/ 64 h 128"/>
                <a:gd name="T6" fmla="*/ 64 w 128"/>
                <a:gd name="T7" fmla="*/ 90 h 128"/>
                <a:gd name="T8" fmla="*/ 90 w 128"/>
                <a:gd name="T9" fmla="*/ 64 h 128"/>
                <a:gd name="T10" fmla="*/ 76 w 128"/>
                <a:gd name="T11" fmla="*/ 128 h 128"/>
                <a:gd name="T12" fmla="*/ 51 w 128"/>
                <a:gd name="T13" fmla="*/ 128 h 128"/>
                <a:gd name="T14" fmla="*/ 51 w 128"/>
                <a:gd name="T15" fmla="*/ 115 h 128"/>
                <a:gd name="T16" fmla="*/ 37 w 128"/>
                <a:gd name="T17" fmla="*/ 109 h 128"/>
                <a:gd name="T18" fmla="*/ 27 w 128"/>
                <a:gd name="T19" fmla="*/ 118 h 128"/>
                <a:gd name="T20" fmla="*/ 10 w 128"/>
                <a:gd name="T21" fmla="*/ 101 h 128"/>
                <a:gd name="T22" fmla="*/ 19 w 128"/>
                <a:gd name="T23" fmla="*/ 91 h 128"/>
                <a:gd name="T24" fmla="*/ 13 w 128"/>
                <a:gd name="T25" fmla="*/ 77 h 128"/>
                <a:gd name="T26" fmla="*/ 0 w 128"/>
                <a:gd name="T27" fmla="*/ 77 h 128"/>
                <a:gd name="T28" fmla="*/ 0 w 128"/>
                <a:gd name="T29" fmla="*/ 52 h 128"/>
                <a:gd name="T30" fmla="*/ 13 w 128"/>
                <a:gd name="T31" fmla="*/ 52 h 128"/>
                <a:gd name="T32" fmla="*/ 19 w 128"/>
                <a:gd name="T33" fmla="*/ 37 h 128"/>
                <a:gd name="T34" fmla="*/ 10 w 128"/>
                <a:gd name="T35" fmla="*/ 28 h 128"/>
                <a:gd name="T36" fmla="*/ 27 w 128"/>
                <a:gd name="T37" fmla="*/ 11 h 128"/>
                <a:gd name="T38" fmla="*/ 37 w 128"/>
                <a:gd name="T39" fmla="*/ 20 h 128"/>
                <a:gd name="T40" fmla="*/ 51 w 128"/>
                <a:gd name="T41" fmla="*/ 14 h 128"/>
                <a:gd name="T42" fmla="*/ 51 w 128"/>
                <a:gd name="T43" fmla="*/ 0 h 128"/>
                <a:gd name="T44" fmla="*/ 76 w 128"/>
                <a:gd name="T45" fmla="*/ 0 h 128"/>
                <a:gd name="T46" fmla="*/ 76 w 128"/>
                <a:gd name="T47" fmla="*/ 14 h 128"/>
                <a:gd name="T48" fmla="*/ 91 w 128"/>
                <a:gd name="T49" fmla="*/ 20 h 128"/>
                <a:gd name="T50" fmla="*/ 100 w 128"/>
                <a:gd name="T51" fmla="*/ 11 h 128"/>
                <a:gd name="T52" fmla="*/ 118 w 128"/>
                <a:gd name="T53" fmla="*/ 28 h 128"/>
                <a:gd name="T54" fmla="*/ 108 w 128"/>
                <a:gd name="T55" fmla="*/ 37 h 128"/>
                <a:gd name="T56" fmla="*/ 114 w 128"/>
                <a:gd name="T57" fmla="*/ 52 h 128"/>
                <a:gd name="T58" fmla="*/ 128 w 128"/>
                <a:gd name="T59" fmla="*/ 52 h 128"/>
                <a:gd name="T60" fmla="*/ 128 w 128"/>
                <a:gd name="T61" fmla="*/ 77 h 128"/>
                <a:gd name="T62" fmla="*/ 114 w 128"/>
                <a:gd name="T63" fmla="*/ 77 h 128"/>
                <a:gd name="T64" fmla="*/ 108 w 128"/>
                <a:gd name="T65" fmla="*/ 91 h 128"/>
                <a:gd name="T66" fmla="*/ 118 w 128"/>
                <a:gd name="T67" fmla="*/ 101 h 128"/>
                <a:gd name="T68" fmla="*/ 100 w 128"/>
                <a:gd name="T69" fmla="*/ 118 h 128"/>
                <a:gd name="T70" fmla="*/ 91 w 128"/>
                <a:gd name="T71" fmla="*/ 109 h 128"/>
                <a:gd name="T72" fmla="*/ 76 w 128"/>
                <a:gd name="T73" fmla="*/ 115 h 128"/>
                <a:gd name="T74" fmla="*/ 76 w 128"/>
                <a:gd name="T7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128">
                  <a:moveTo>
                    <a:pt x="90" y="64"/>
                  </a:moveTo>
                  <a:cubicBezTo>
                    <a:pt x="90" y="50"/>
                    <a:pt x="78" y="39"/>
                    <a:pt x="64" y="39"/>
                  </a:cubicBezTo>
                  <a:cubicBezTo>
                    <a:pt x="49" y="39"/>
                    <a:pt x="38" y="50"/>
                    <a:pt x="38" y="64"/>
                  </a:cubicBezTo>
                  <a:cubicBezTo>
                    <a:pt x="38" y="79"/>
                    <a:pt x="49" y="90"/>
                    <a:pt x="64" y="90"/>
                  </a:cubicBezTo>
                  <a:cubicBezTo>
                    <a:pt x="78" y="90"/>
                    <a:pt x="90" y="79"/>
                    <a:pt x="90" y="64"/>
                  </a:cubicBezTo>
                  <a:close/>
                  <a:moveTo>
                    <a:pt x="76" y="128"/>
                  </a:moveTo>
                  <a:cubicBezTo>
                    <a:pt x="51" y="128"/>
                    <a:pt x="51" y="128"/>
                    <a:pt x="51" y="128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46" y="114"/>
                    <a:pt x="41" y="111"/>
                    <a:pt x="37" y="109"/>
                  </a:cubicBezTo>
                  <a:cubicBezTo>
                    <a:pt x="27" y="118"/>
                    <a:pt x="27" y="118"/>
                    <a:pt x="27" y="118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6" y="87"/>
                    <a:pt x="14" y="82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4" y="47"/>
                    <a:pt x="16" y="42"/>
                    <a:pt x="19" y="37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1" y="17"/>
                    <a:pt x="46" y="15"/>
                    <a:pt x="51" y="1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81" y="15"/>
                    <a:pt x="86" y="17"/>
                    <a:pt x="91" y="20"/>
                  </a:cubicBezTo>
                  <a:cubicBezTo>
                    <a:pt x="100" y="11"/>
                    <a:pt x="100" y="11"/>
                    <a:pt x="100" y="11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11" y="42"/>
                    <a:pt x="113" y="47"/>
                    <a:pt x="114" y="52"/>
                  </a:cubicBezTo>
                  <a:cubicBezTo>
                    <a:pt x="128" y="52"/>
                    <a:pt x="128" y="52"/>
                    <a:pt x="128" y="52"/>
                  </a:cubicBezTo>
                  <a:cubicBezTo>
                    <a:pt x="128" y="77"/>
                    <a:pt x="128" y="77"/>
                    <a:pt x="128" y="77"/>
                  </a:cubicBezTo>
                  <a:cubicBezTo>
                    <a:pt x="114" y="77"/>
                    <a:pt x="114" y="77"/>
                    <a:pt x="114" y="77"/>
                  </a:cubicBezTo>
                  <a:cubicBezTo>
                    <a:pt x="113" y="82"/>
                    <a:pt x="111" y="87"/>
                    <a:pt x="108" y="91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00" y="118"/>
                    <a:pt x="100" y="118"/>
                    <a:pt x="100" y="118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6" y="111"/>
                    <a:pt x="81" y="114"/>
                    <a:pt x="76" y="115"/>
                  </a:cubicBezTo>
                  <a:lnTo>
                    <a:pt x="76" y="1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CC6DB2E-13BB-4232-BB24-136C81A7180C}"/>
              </a:ext>
            </a:extLst>
          </p:cNvPr>
          <p:cNvGrpSpPr/>
          <p:nvPr/>
        </p:nvGrpSpPr>
        <p:grpSpPr>
          <a:xfrm>
            <a:off x="2124462" y="3170168"/>
            <a:ext cx="344259" cy="444865"/>
            <a:chOff x="7054850" y="2328863"/>
            <a:chExt cx="695325" cy="898525"/>
          </a:xfrm>
          <a:solidFill>
            <a:schemeClr val="accent1"/>
          </a:solidFill>
        </p:grpSpPr>
        <p:sp>
          <p:nvSpPr>
            <p:cNvPr id="226" name="Freeform 87">
              <a:extLst>
                <a:ext uri="{FF2B5EF4-FFF2-40B4-BE49-F238E27FC236}">
                  <a16:creationId xmlns:a16="http://schemas.microsoft.com/office/drawing/2014/main" id="{B45BD24A-BEC9-41A0-9482-6B4D18D712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54850" y="2328863"/>
              <a:ext cx="695325" cy="898525"/>
            </a:xfrm>
            <a:custGeom>
              <a:avLst/>
              <a:gdLst>
                <a:gd name="T0" fmla="*/ 349 w 360"/>
                <a:gd name="T1" fmla="*/ 0 h 465"/>
                <a:gd name="T2" fmla="*/ 12 w 360"/>
                <a:gd name="T3" fmla="*/ 0 h 465"/>
                <a:gd name="T4" fmla="*/ 0 w 360"/>
                <a:gd name="T5" fmla="*/ 11 h 465"/>
                <a:gd name="T6" fmla="*/ 0 w 360"/>
                <a:gd name="T7" fmla="*/ 453 h 465"/>
                <a:gd name="T8" fmla="*/ 12 w 360"/>
                <a:gd name="T9" fmla="*/ 465 h 465"/>
                <a:gd name="T10" fmla="*/ 349 w 360"/>
                <a:gd name="T11" fmla="*/ 465 h 465"/>
                <a:gd name="T12" fmla="*/ 360 w 360"/>
                <a:gd name="T13" fmla="*/ 453 h 465"/>
                <a:gd name="T14" fmla="*/ 360 w 360"/>
                <a:gd name="T15" fmla="*/ 11 h 465"/>
                <a:gd name="T16" fmla="*/ 349 w 360"/>
                <a:gd name="T17" fmla="*/ 0 h 465"/>
                <a:gd name="T18" fmla="*/ 180 w 360"/>
                <a:gd name="T19" fmla="*/ 442 h 465"/>
                <a:gd name="T20" fmla="*/ 161 w 360"/>
                <a:gd name="T21" fmla="*/ 423 h 465"/>
                <a:gd name="T22" fmla="*/ 180 w 360"/>
                <a:gd name="T23" fmla="*/ 404 h 465"/>
                <a:gd name="T24" fmla="*/ 199 w 360"/>
                <a:gd name="T25" fmla="*/ 423 h 465"/>
                <a:gd name="T26" fmla="*/ 180 w 360"/>
                <a:gd name="T27" fmla="*/ 442 h 465"/>
                <a:gd name="T28" fmla="*/ 332 w 360"/>
                <a:gd name="T29" fmla="*/ 371 h 465"/>
                <a:gd name="T30" fmla="*/ 320 w 360"/>
                <a:gd name="T31" fmla="*/ 383 h 465"/>
                <a:gd name="T32" fmla="*/ 40 w 360"/>
                <a:gd name="T33" fmla="*/ 383 h 465"/>
                <a:gd name="T34" fmla="*/ 28 w 360"/>
                <a:gd name="T35" fmla="*/ 371 h 465"/>
                <a:gd name="T36" fmla="*/ 28 w 360"/>
                <a:gd name="T37" fmla="*/ 48 h 465"/>
                <a:gd name="T38" fmla="*/ 40 w 360"/>
                <a:gd name="T39" fmla="*/ 36 h 465"/>
                <a:gd name="T40" fmla="*/ 320 w 360"/>
                <a:gd name="T41" fmla="*/ 36 h 465"/>
                <a:gd name="T42" fmla="*/ 332 w 360"/>
                <a:gd name="T43" fmla="*/ 48 h 465"/>
                <a:gd name="T44" fmla="*/ 332 w 360"/>
                <a:gd name="T45" fmla="*/ 371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0" h="465">
                  <a:moveTo>
                    <a:pt x="34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59"/>
                    <a:pt x="5" y="465"/>
                    <a:pt x="12" y="465"/>
                  </a:cubicBezTo>
                  <a:cubicBezTo>
                    <a:pt x="349" y="465"/>
                    <a:pt x="349" y="465"/>
                    <a:pt x="349" y="465"/>
                  </a:cubicBezTo>
                  <a:cubicBezTo>
                    <a:pt x="355" y="465"/>
                    <a:pt x="360" y="459"/>
                    <a:pt x="360" y="453"/>
                  </a:cubicBezTo>
                  <a:cubicBezTo>
                    <a:pt x="360" y="11"/>
                    <a:pt x="360" y="11"/>
                    <a:pt x="360" y="11"/>
                  </a:cubicBezTo>
                  <a:cubicBezTo>
                    <a:pt x="360" y="5"/>
                    <a:pt x="355" y="0"/>
                    <a:pt x="349" y="0"/>
                  </a:cubicBezTo>
                  <a:close/>
                  <a:moveTo>
                    <a:pt x="180" y="442"/>
                  </a:moveTo>
                  <a:cubicBezTo>
                    <a:pt x="170" y="442"/>
                    <a:pt x="161" y="434"/>
                    <a:pt x="161" y="423"/>
                  </a:cubicBezTo>
                  <a:cubicBezTo>
                    <a:pt x="161" y="413"/>
                    <a:pt x="170" y="404"/>
                    <a:pt x="180" y="404"/>
                  </a:cubicBezTo>
                  <a:cubicBezTo>
                    <a:pt x="191" y="404"/>
                    <a:pt x="199" y="413"/>
                    <a:pt x="199" y="423"/>
                  </a:cubicBezTo>
                  <a:cubicBezTo>
                    <a:pt x="199" y="434"/>
                    <a:pt x="191" y="442"/>
                    <a:pt x="180" y="442"/>
                  </a:cubicBezTo>
                  <a:close/>
                  <a:moveTo>
                    <a:pt x="332" y="371"/>
                  </a:moveTo>
                  <a:cubicBezTo>
                    <a:pt x="332" y="377"/>
                    <a:pt x="327" y="383"/>
                    <a:pt x="320" y="383"/>
                  </a:cubicBezTo>
                  <a:cubicBezTo>
                    <a:pt x="40" y="383"/>
                    <a:pt x="40" y="383"/>
                    <a:pt x="40" y="383"/>
                  </a:cubicBezTo>
                  <a:cubicBezTo>
                    <a:pt x="33" y="383"/>
                    <a:pt x="28" y="377"/>
                    <a:pt x="28" y="371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1"/>
                    <a:pt x="33" y="36"/>
                    <a:pt x="40" y="36"/>
                  </a:cubicBezTo>
                  <a:cubicBezTo>
                    <a:pt x="320" y="36"/>
                    <a:pt x="320" y="36"/>
                    <a:pt x="320" y="36"/>
                  </a:cubicBezTo>
                  <a:cubicBezTo>
                    <a:pt x="327" y="36"/>
                    <a:pt x="332" y="41"/>
                    <a:pt x="332" y="48"/>
                  </a:cubicBezTo>
                  <a:lnTo>
                    <a:pt x="332" y="3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7" name="Freeform 88">
              <a:extLst>
                <a:ext uri="{FF2B5EF4-FFF2-40B4-BE49-F238E27FC236}">
                  <a16:creationId xmlns:a16="http://schemas.microsoft.com/office/drawing/2014/main" id="{BA8DF4BF-B5CB-48FE-B443-DB123DFA9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6000" y="2565401"/>
              <a:ext cx="63500" cy="134938"/>
            </a:xfrm>
            <a:custGeom>
              <a:avLst/>
              <a:gdLst>
                <a:gd name="T0" fmla="*/ 26 w 33"/>
                <a:gd name="T1" fmla="*/ 0 h 70"/>
                <a:gd name="T2" fmla="*/ 7 w 33"/>
                <a:gd name="T3" fmla="*/ 0 h 70"/>
                <a:gd name="T4" fmla="*/ 0 w 33"/>
                <a:gd name="T5" fmla="*/ 7 h 70"/>
                <a:gd name="T6" fmla="*/ 0 w 33"/>
                <a:gd name="T7" fmla="*/ 63 h 70"/>
                <a:gd name="T8" fmla="*/ 7 w 33"/>
                <a:gd name="T9" fmla="*/ 70 h 70"/>
                <a:gd name="T10" fmla="*/ 26 w 33"/>
                <a:gd name="T11" fmla="*/ 70 h 70"/>
                <a:gd name="T12" fmla="*/ 33 w 33"/>
                <a:gd name="T13" fmla="*/ 63 h 70"/>
                <a:gd name="T14" fmla="*/ 33 w 33"/>
                <a:gd name="T15" fmla="*/ 7 h 70"/>
                <a:gd name="T16" fmla="*/ 26 w 33"/>
                <a:gd name="T1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70">
                  <a:moveTo>
                    <a:pt x="26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7"/>
                    <a:pt x="3" y="70"/>
                    <a:pt x="7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30" y="70"/>
                    <a:pt x="33" y="67"/>
                    <a:pt x="33" y="63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3"/>
                    <a:pt x="30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8" name="Freeform 89">
              <a:extLst>
                <a:ext uri="{FF2B5EF4-FFF2-40B4-BE49-F238E27FC236}">
                  <a16:creationId xmlns:a16="http://schemas.microsoft.com/office/drawing/2014/main" id="{26045A67-D71F-4459-A6A7-D3D5DD8D4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4425" y="2509838"/>
              <a:ext cx="63500" cy="190500"/>
            </a:xfrm>
            <a:custGeom>
              <a:avLst/>
              <a:gdLst>
                <a:gd name="T0" fmla="*/ 7 w 33"/>
                <a:gd name="T1" fmla="*/ 98 h 98"/>
                <a:gd name="T2" fmla="*/ 26 w 33"/>
                <a:gd name="T3" fmla="*/ 98 h 98"/>
                <a:gd name="T4" fmla="*/ 33 w 33"/>
                <a:gd name="T5" fmla="*/ 91 h 98"/>
                <a:gd name="T6" fmla="*/ 33 w 33"/>
                <a:gd name="T7" fmla="*/ 7 h 98"/>
                <a:gd name="T8" fmla="*/ 26 w 33"/>
                <a:gd name="T9" fmla="*/ 0 h 98"/>
                <a:gd name="T10" fmla="*/ 7 w 33"/>
                <a:gd name="T11" fmla="*/ 0 h 98"/>
                <a:gd name="T12" fmla="*/ 0 w 33"/>
                <a:gd name="T13" fmla="*/ 7 h 98"/>
                <a:gd name="T14" fmla="*/ 0 w 33"/>
                <a:gd name="T15" fmla="*/ 91 h 98"/>
                <a:gd name="T16" fmla="*/ 7 w 33"/>
                <a:gd name="T1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98">
                  <a:moveTo>
                    <a:pt x="7" y="98"/>
                  </a:moveTo>
                  <a:cubicBezTo>
                    <a:pt x="26" y="98"/>
                    <a:pt x="26" y="98"/>
                    <a:pt x="26" y="98"/>
                  </a:cubicBezTo>
                  <a:cubicBezTo>
                    <a:pt x="30" y="98"/>
                    <a:pt x="33" y="95"/>
                    <a:pt x="33" y="91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3"/>
                    <a:pt x="30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5"/>
                    <a:pt x="3" y="98"/>
                    <a:pt x="7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9" name="Freeform 90">
              <a:extLst>
                <a:ext uri="{FF2B5EF4-FFF2-40B4-BE49-F238E27FC236}">
                  <a16:creationId xmlns:a16="http://schemas.microsoft.com/office/drawing/2014/main" id="{B068D276-D27B-4074-A97E-417B4D90C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2850" y="2454276"/>
              <a:ext cx="65088" cy="246063"/>
            </a:xfrm>
            <a:custGeom>
              <a:avLst/>
              <a:gdLst>
                <a:gd name="T0" fmla="*/ 7 w 34"/>
                <a:gd name="T1" fmla="*/ 127 h 127"/>
                <a:gd name="T2" fmla="*/ 26 w 34"/>
                <a:gd name="T3" fmla="*/ 127 h 127"/>
                <a:gd name="T4" fmla="*/ 34 w 34"/>
                <a:gd name="T5" fmla="*/ 120 h 127"/>
                <a:gd name="T6" fmla="*/ 34 w 34"/>
                <a:gd name="T7" fmla="*/ 7 h 127"/>
                <a:gd name="T8" fmla="*/ 26 w 34"/>
                <a:gd name="T9" fmla="*/ 0 h 127"/>
                <a:gd name="T10" fmla="*/ 7 w 34"/>
                <a:gd name="T11" fmla="*/ 0 h 127"/>
                <a:gd name="T12" fmla="*/ 0 w 34"/>
                <a:gd name="T13" fmla="*/ 7 h 127"/>
                <a:gd name="T14" fmla="*/ 0 w 34"/>
                <a:gd name="T15" fmla="*/ 120 h 127"/>
                <a:gd name="T16" fmla="*/ 7 w 34"/>
                <a:gd name="T1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27">
                  <a:moveTo>
                    <a:pt x="7" y="127"/>
                  </a:moveTo>
                  <a:cubicBezTo>
                    <a:pt x="26" y="127"/>
                    <a:pt x="26" y="127"/>
                    <a:pt x="26" y="127"/>
                  </a:cubicBezTo>
                  <a:cubicBezTo>
                    <a:pt x="30" y="127"/>
                    <a:pt x="34" y="124"/>
                    <a:pt x="34" y="120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3"/>
                    <a:pt x="30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4"/>
                    <a:pt x="3" y="127"/>
                    <a:pt x="7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0" name="Freeform 91">
              <a:extLst>
                <a:ext uri="{FF2B5EF4-FFF2-40B4-BE49-F238E27FC236}">
                  <a16:creationId xmlns:a16="http://schemas.microsoft.com/office/drawing/2014/main" id="{628E00C3-2642-48D0-B84D-06E50990A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5338" y="2843213"/>
              <a:ext cx="252413" cy="107950"/>
            </a:xfrm>
            <a:custGeom>
              <a:avLst/>
              <a:gdLst>
                <a:gd name="T0" fmla="*/ 119 w 131"/>
                <a:gd name="T1" fmla="*/ 0 h 56"/>
                <a:gd name="T2" fmla="*/ 108 w 131"/>
                <a:gd name="T3" fmla="*/ 11 h 56"/>
                <a:gd name="T4" fmla="*/ 109 w 131"/>
                <a:gd name="T5" fmla="*/ 14 h 56"/>
                <a:gd name="T6" fmla="*/ 90 w 131"/>
                <a:gd name="T7" fmla="*/ 33 h 56"/>
                <a:gd name="T8" fmla="*/ 85 w 131"/>
                <a:gd name="T9" fmla="*/ 33 h 56"/>
                <a:gd name="T10" fmla="*/ 81 w 131"/>
                <a:gd name="T11" fmla="*/ 34 h 56"/>
                <a:gd name="T12" fmla="*/ 60 w 131"/>
                <a:gd name="T13" fmla="*/ 14 h 56"/>
                <a:gd name="T14" fmla="*/ 61 w 131"/>
                <a:gd name="T15" fmla="*/ 11 h 56"/>
                <a:gd name="T16" fmla="*/ 49 w 131"/>
                <a:gd name="T17" fmla="*/ 0 h 56"/>
                <a:gd name="T18" fmla="*/ 38 w 131"/>
                <a:gd name="T19" fmla="*/ 11 h 56"/>
                <a:gd name="T20" fmla="*/ 38 w 131"/>
                <a:gd name="T21" fmla="*/ 13 h 56"/>
                <a:gd name="T22" fmla="*/ 15 w 131"/>
                <a:gd name="T23" fmla="*/ 34 h 56"/>
                <a:gd name="T24" fmla="*/ 11 w 131"/>
                <a:gd name="T25" fmla="*/ 34 h 56"/>
                <a:gd name="T26" fmla="*/ 0 w 131"/>
                <a:gd name="T27" fmla="*/ 45 h 56"/>
                <a:gd name="T28" fmla="*/ 11 w 131"/>
                <a:gd name="T29" fmla="*/ 56 h 56"/>
                <a:gd name="T30" fmla="*/ 23 w 131"/>
                <a:gd name="T31" fmla="*/ 45 h 56"/>
                <a:gd name="T32" fmla="*/ 22 w 131"/>
                <a:gd name="T33" fmla="*/ 42 h 56"/>
                <a:gd name="T34" fmla="*/ 45 w 131"/>
                <a:gd name="T35" fmla="*/ 22 h 56"/>
                <a:gd name="T36" fmla="*/ 49 w 131"/>
                <a:gd name="T37" fmla="*/ 23 h 56"/>
                <a:gd name="T38" fmla="*/ 53 w 131"/>
                <a:gd name="T39" fmla="*/ 22 h 56"/>
                <a:gd name="T40" fmla="*/ 74 w 131"/>
                <a:gd name="T41" fmla="*/ 42 h 56"/>
                <a:gd name="T42" fmla="*/ 74 w 131"/>
                <a:gd name="T43" fmla="*/ 44 h 56"/>
                <a:gd name="T44" fmla="*/ 85 w 131"/>
                <a:gd name="T45" fmla="*/ 55 h 56"/>
                <a:gd name="T46" fmla="*/ 97 w 131"/>
                <a:gd name="T47" fmla="*/ 44 h 56"/>
                <a:gd name="T48" fmla="*/ 96 w 131"/>
                <a:gd name="T49" fmla="*/ 41 h 56"/>
                <a:gd name="T50" fmla="*/ 116 w 131"/>
                <a:gd name="T51" fmla="*/ 22 h 56"/>
                <a:gd name="T52" fmla="*/ 119 w 131"/>
                <a:gd name="T53" fmla="*/ 23 h 56"/>
                <a:gd name="T54" fmla="*/ 131 w 131"/>
                <a:gd name="T55" fmla="*/ 11 h 56"/>
                <a:gd name="T56" fmla="*/ 119 w 131"/>
                <a:gd name="T5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56">
                  <a:moveTo>
                    <a:pt x="119" y="0"/>
                  </a:moveTo>
                  <a:cubicBezTo>
                    <a:pt x="113" y="0"/>
                    <a:pt x="108" y="5"/>
                    <a:pt x="108" y="11"/>
                  </a:cubicBezTo>
                  <a:cubicBezTo>
                    <a:pt x="108" y="12"/>
                    <a:pt x="108" y="13"/>
                    <a:pt x="109" y="14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8" y="33"/>
                    <a:pt x="87" y="33"/>
                    <a:pt x="85" y="33"/>
                  </a:cubicBezTo>
                  <a:cubicBezTo>
                    <a:pt x="84" y="33"/>
                    <a:pt x="82" y="33"/>
                    <a:pt x="81" y="3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0" y="13"/>
                    <a:pt x="61" y="12"/>
                    <a:pt x="61" y="11"/>
                  </a:cubicBezTo>
                  <a:cubicBezTo>
                    <a:pt x="61" y="5"/>
                    <a:pt x="55" y="0"/>
                    <a:pt x="49" y="0"/>
                  </a:cubicBezTo>
                  <a:cubicBezTo>
                    <a:pt x="43" y="0"/>
                    <a:pt x="38" y="5"/>
                    <a:pt x="38" y="11"/>
                  </a:cubicBezTo>
                  <a:cubicBezTo>
                    <a:pt x="38" y="12"/>
                    <a:pt x="38" y="13"/>
                    <a:pt x="38" y="13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4" y="34"/>
                    <a:pt x="13" y="34"/>
                    <a:pt x="11" y="34"/>
                  </a:cubicBezTo>
                  <a:cubicBezTo>
                    <a:pt x="5" y="34"/>
                    <a:pt x="0" y="39"/>
                    <a:pt x="0" y="45"/>
                  </a:cubicBezTo>
                  <a:cubicBezTo>
                    <a:pt x="0" y="51"/>
                    <a:pt x="5" y="56"/>
                    <a:pt x="11" y="56"/>
                  </a:cubicBezTo>
                  <a:cubicBezTo>
                    <a:pt x="18" y="56"/>
                    <a:pt x="23" y="51"/>
                    <a:pt x="23" y="45"/>
                  </a:cubicBezTo>
                  <a:cubicBezTo>
                    <a:pt x="23" y="44"/>
                    <a:pt x="22" y="43"/>
                    <a:pt x="22" y="42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6" y="22"/>
                    <a:pt x="48" y="23"/>
                    <a:pt x="49" y="23"/>
                  </a:cubicBezTo>
                  <a:cubicBezTo>
                    <a:pt x="51" y="23"/>
                    <a:pt x="52" y="22"/>
                    <a:pt x="53" y="2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3"/>
                    <a:pt x="74" y="44"/>
                  </a:cubicBezTo>
                  <a:cubicBezTo>
                    <a:pt x="74" y="50"/>
                    <a:pt x="79" y="55"/>
                    <a:pt x="85" y="55"/>
                  </a:cubicBezTo>
                  <a:cubicBezTo>
                    <a:pt x="92" y="55"/>
                    <a:pt x="97" y="50"/>
                    <a:pt x="97" y="44"/>
                  </a:cubicBezTo>
                  <a:cubicBezTo>
                    <a:pt x="97" y="43"/>
                    <a:pt x="97" y="42"/>
                    <a:pt x="96" y="41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7" y="22"/>
                    <a:pt x="118" y="23"/>
                    <a:pt x="119" y="23"/>
                  </a:cubicBezTo>
                  <a:cubicBezTo>
                    <a:pt x="126" y="23"/>
                    <a:pt x="131" y="18"/>
                    <a:pt x="131" y="11"/>
                  </a:cubicBezTo>
                  <a:cubicBezTo>
                    <a:pt x="131" y="5"/>
                    <a:pt x="126" y="0"/>
                    <a:pt x="1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1" name="Freeform 92">
              <a:extLst>
                <a:ext uri="{FF2B5EF4-FFF2-40B4-BE49-F238E27FC236}">
                  <a16:creationId xmlns:a16="http://schemas.microsoft.com/office/drawing/2014/main" id="{44F76C8F-66CD-4D82-B4E5-F6B952F3B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8675" y="2454276"/>
              <a:ext cx="134938" cy="246063"/>
            </a:xfrm>
            <a:custGeom>
              <a:avLst/>
              <a:gdLst>
                <a:gd name="T0" fmla="*/ 10 w 70"/>
                <a:gd name="T1" fmla="*/ 106 h 127"/>
                <a:gd name="T2" fmla="*/ 28 w 70"/>
                <a:gd name="T3" fmla="*/ 115 h 127"/>
                <a:gd name="T4" fmla="*/ 28 w 70"/>
                <a:gd name="T5" fmla="*/ 121 h 127"/>
                <a:gd name="T6" fmla="*/ 34 w 70"/>
                <a:gd name="T7" fmla="*/ 127 h 127"/>
                <a:gd name="T8" fmla="*/ 36 w 70"/>
                <a:gd name="T9" fmla="*/ 127 h 127"/>
                <a:gd name="T10" fmla="*/ 42 w 70"/>
                <a:gd name="T11" fmla="*/ 121 h 127"/>
                <a:gd name="T12" fmla="*/ 42 w 70"/>
                <a:gd name="T13" fmla="*/ 115 h 127"/>
                <a:gd name="T14" fmla="*/ 62 w 70"/>
                <a:gd name="T15" fmla="*/ 104 h 127"/>
                <a:gd name="T16" fmla="*/ 70 w 70"/>
                <a:gd name="T17" fmla="*/ 82 h 127"/>
                <a:gd name="T18" fmla="*/ 63 w 70"/>
                <a:gd name="T19" fmla="*/ 63 h 127"/>
                <a:gd name="T20" fmla="*/ 41 w 70"/>
                <a:gd name="T21" fmla="*/ 51 h 127"/>
                <a:gd name="T22" fmla="*/ 34 w 70"/>
                <a:gd name="T23" fmla="*/ 49 h 127"/>
                <a:gd name="T24" fmla="*/ 25 w 70"/>
                <a:gd name="T25" fmla="*/ 44 h 127"/>
                <a:gd name="T26" fmla="*/ 24 w 70"/>
                <a:gd name="T27" fmla="*/ 38 h 127"/>
                <a:gd name="T28" fmla="*/ 31 w 70"/>
                <a:gd name="T29" fmla="*/ 29 h 127"/>
                <a:gd name="T30" fmla="*/ 35 w 70"/>
                <a:gd name="T31" fmla="*/ 28 h 127"/>
                <a:gd name="T32" fmla="*/ 39 w 70"/>
                <a:gd name="T33" fmla="*/ 29 h 127"/>
                <a:gd name="T34" fmla="*/ 45 w 70"/>
                <a:gd name="T35" fmla="*/ 36 h 127"/>
                <a:gd name="T36" fmla="*/ 51 w 70"/>
                <a:gd name="T37" fmla="*/ 40 h 127"/>
                <a:gd name="T38" fmla="*/ 51 w 70"/>
                <a:gd name="T39" fmla="*/ 40 h 127"/>
                <a:gd name="T40" fmla="*/ 60 w 70"/>
                <a:gd name="T41" fmla="*/ 38 h 127"/>
                <a:gd name="T42" fmla="*/ 65 w 70"/>
                <a:gd name="T43" fmla="*/ 36 h 127"/>
                <a:gd name="T44" fmla="*/ 66 w 70"/>
                <a:gd name="T45" fmla="*/ 30 h 127"/>
                <a:gd name="T46" fmla="*/ 58 w 70"/>
                <a:gd name="T47" fmla="*/ 18 h 127"/>
                <a:gd name="T48" fmla="*/ 42 w 70"/>
                <a:gd name="T49" fmla="*/ 10 h 127"/>
                <a:gd name="T50" fmla="*/ 42 w 70"/>
                <a:gd name="T51" fmla="*/ 6 h 127"/>
                <a:gd name="T52" fmla="*/ 36 w 70"/>
                <a:gd name="T53" fmla="*/ 0 h 127"/>
                <a:gd name="T54" fmla="*/ 34 w 70"/>
                <a:gd name="T55" fmla="*/ 0 h 127"/>
                <a:gd name="T56" fmla="*/ 28 w 70"/>
                <a:gd name="T57" fmla="*/ 6 h 127"/>
                <a:gd name="T58" fmla="*/ 28 w 70"/>
                <a:gd name="T59" fmla="*/ 10 h 127"/>
                <a:gd name="T60" fmla="*/ 10 w 70"/>
                <a:gd name="T61" fmla="*/ 19 h 127"/>
                <a:gd name="T62" fmla="*/ 2 w 70"/>
                <a:gd name="T63" fmla="*/ 39 h 127"/>
                <a:gd name="T64" fmla="*/ 9 w 70"/>
                <a:gd name="T65" fmla="*/ 59 h 127"/>
                <a:gd name="T66" fmla="*/ 29 w 70"/>
                <a:gd name="T67" fmla="*/ 71 h 127"/>
                <a:gd name="T68" fmla="*/ 32 w 70"/>
                <a:gd name="T69" fmla="*/ 72 h 127"/>
                <a:gd name="T70" fmla="*/ 37 w 70"/>
                <a:gd name="T71" fmla="*/ 73 h 127"/>
                <a:gd name="T72" fmla="*/ 45 w 70"/>
                <a:gd name="T73" fmla="*/ 78 h 127"/>
                <a:gd name="T74" fmla="*/ 46 w 70"/>
                <a:gd name="T75" fmla="*/ 92 h 127"/>
                <a:gd name="T76" fmla="*/ 37 w 70"/>
                <a:gd name="T77" fmla="*/ 96 h 127"/>
                <a:gd name="T78" fmla="*/ 25 w 70"/>
                <a:gd name="T79" fmla="*/ 90 h 127"/>
                <a:gd name="T80" fmla="*/ 22 w 70"/>
                <a:gd name="T81" fmla="*/ 84 h 127"/>
                <a:gd name="T82" fmla="*/ 16 w 70"/>
                <a:gd name="T83" fmla="*/ 80 h 127"/>
                <a:gd name="T84" fmla="*/ 16 w 70"/>
                <a:gd name="T85" fmla="*/ 80 h 127"/>
                <a:gd name="T86" fmla="*/ 6 w 70"/>
                <a:gd name="T87" fmla="*/ 81 h 127"/>
                <a:gd name="T88" fmla="*/ 2 w 70"/>
                <a:gd name="T89" fmla="*/ 84 h 127"/>
                <a:gd name="T90" fmla="*/ 1 w 70"/>
                <a:gd name="T91" fmla="*/ 89 h 127"/>
                <a:gd name="T92" fmla="*/ 10 w 70"/>
                <a:gd name="T93" fmla="*/ 10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" h="127">
                  <a:moveTo>
                    <a:pt x="10" y="106"/>
                  </a:moveTo>
                  <a:cubicBezTo>
                    <a:pt x="14" y="111"/>
                    <a:pt x="20" y="114"/>
                    <a:pt x="28" y="115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25"/>
                    <a:pt x="30" y="127"/>
                    <a:pt x="34" y="127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9" y="127"/>
                    <a:pt x="42" y="125"/>
                    <a:pt x="42" y="121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50" y="113"/>
                    <a:pt x="57" y="110"/>
                    <a:pt x="62" y="104"/>
                  </a:cubicBezTo>
                  <a:cubicBezTo>
                    <a:pt x="67" y="98"/>
                    <a:pt x="70" y="91"/>
                    <a:pt x="70" y="82"/>
                  </a:cubicBezTo>
                  <a:cubicBezTo>
                    <a:pt x="70" y="74"/>
                    <a:pt x="67" y="68"/>
                    <a:pt x="63" y="63"/>
                  </a:cubicBezTo>
                  <a:cubicBezTo>
                    <a:pt x="58" y="56"/>
                    <a:pt x="49" y="54"/>
                    <a:pt x="41" y="51"/>
                  </a:cubicBezTo>
                  <a:cubicBezTo>
                    <a:pt x="39" y="50"/>
                    <a:pt x="36" y="50"/>
                    <a:pt x="34" y="49"/>
                  </a:cubicBezTo>
                  <a:cubicBezTo>
                    <a:pt x="31" y="48"/>
                    <a:pt x="27" y="46"/>
                    <a:pt x="25" y="44"/>
                  </a:cubicBezTo>
                  <a:cubicBezTo>
                    <a:pt x="24" y="42"/>
                    <a:pt x="24" y="40"/>
                    <a:pt x="24" y="38"/>
                  </a:cubicBezTo>
                  <a:cubicBezTo>
                    <a:pt x="24" y="34"/>
                    <a:pt x="26" y="31"/>
                    <a:pt x="31" y="29"/>
                  </a:cubicBezTo>
                  <a:cubicBezTo>
                    <a:pt x="32" y="29"/>
                    <a:pt x="33" y="28"/>
                    <a:pt x="35" y="28"/>
                  </a:cubicBezTo>
                  <a:cubicBezTo>
                    <a:pt x="36" y="28"/>
                    <a:pt x="37" y="29"/>
                    <a:pt x="39" y="29"/>
                  </a:cubicBezTo>
                  <a:cubicBezTo>
                    <a:pt x="42" y="30"/>
                    <a:pt x="44" y="33"/>
                    <a:pt x="45" y="36"/>
                  </a:cubicBezTo>
                  <a:cubicBezTo>
                    <a:pt x="46" y="38"/>
                    <a:pt x="48" y="40"/>
                    <a:pt x="51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2" y="38"/>
                    <a:pt x="64" y="37"/>
                    <a:pt x="65" y="36"/>
                  </a:cubicBezTo>
                  <a:cubicBezTo>
                    <a:pt x="66" y="34"/>
                    <a:pt x="66" y="32"/>
                    <a:pt x="66" y="30"/>
                  </a:cubicBezTo>
                  <a:cubicBezTo>
                    <a:pt x="64" y="25"/>
                    <a:pt x="62" y="21"/>
                    <a:pt x="58" y="18"/>
                  </a:cubicBezTo>
                  <a:cubicBezTo>
                    <a:pt x="54" y="14"/>
                    <a:pt x="49" y="11"/>
                    <a:pt x="42" y="10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0" y="0"/>
                    <a:pt x="28" y="3"/>
                    <a:pt x="28" y="6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0" y="11"/>
                    <a:pt x="14" y="14"/>
                    <a:pt x="10" y="19"/>
                  </a:cubicBezTo>
                  <a:cubicBezTo>
                    <a:pt x="5" y="25"/>
                    <a:pt x="2" y="31"/>
                    <a:pt x="2" y="39"/>
                  </a:cubicBezTo>
                  <a:cubicBezTo>
                    <a:pt x="2" y="47"/>
                    <a:pt x="5" y="54"/>
                    <a:pt x="9" y="59"/>
                  </a:cubicBezTo>
                  <a:cubicBezTo>
                    <a:pt x="13" y="65"/>
                    <a:pt x="20" y="69"/>
                    <a:pt x="29" y="71"/>
                  </a:cubicBezTo>
                  <a:cubicBezTo>
                    <a:pt x="30" y="72"/>
                    <a:pt x="31" y="72"/>
                    <a:pt x="32" y="72"/>
                  </a:cubicBezTo>
                  <a:cubicBezTo>
                    <a:pt x="34" y="73"/>
                    <a:pt x="35" y="73"/>
                    <a:pt x="37" y="73"/>
                  </a:cubicBezTo>
                  <a:cubicBezTo>
                    <a:pt x="41" y="74"/>
                    <a:pt x="43" y="76"/>
                    <a:pt x="45" y="78"/>
                  </a:cubicBezTo>
                  <a:cubicBezTo>
                    <a:pt x="49" y="81"/>
                    <a:pt x="50" y="88"/>
                    <a:pt x="46" y="92"/>
                  </a:cubicBezTo>
                  <a:cubicBezTo>
                    <a:pt x="44" y="94"/>
                    <a:pt x="41" y="96"/>
                    <a:pt x="37" y="96"/>
                  </a:cubicBezTo>
                  <a:cubicBezTo>
                    <a:pt x="33" y="96"/>
                    <a:pt x="28" y="94"/>
                    <a:pt x="25" y="90"/>
                  </a:cubicBezTo>
                  <a:cubicBezTo>
                    <a:pt x="24" y="88"/>
                    <a:pt x="23" y="86"/>
                    <a:pt x="22" y="84"/>
                  </a:cubicBezTo>
                  <a:cubicBezTo>
                    <a:pt x="22" y="82"/>
                    <a:pt x="19" y="80"/>
                    <a:pt x="16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4" y="81"/>
                    <a:pt x="3" y="82"/>
                    <a:pt x="2" y="84"/>
                  </a:cubicBezTo>
                  <a:cubicBezTo>
                    <a:pt x="1" y="85"/>
                    <a:pt x="0" y="87"/>
                    <a:pt x="1" y="89"/>
                  </a:cubicBezTo>
                  <a:cubicBezTo>
                    <a:pt x="2" y="96"/>
                    <a:pt x="5" y="102"/>
                    <a:pt x="10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2" name="Freeform 93">
              <a:extLst>
                <a:ext uri="{FF2B5EF4-FFF2-40B4-BE49-F238E27FC236}">
                  <a16:creationId xmlns:a16="http://schemas.microsoft.com/office/drawing/2014/main" id="{84F579C8-4480-41CC-91DC-B649092D5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4263" y="2797176"/>
              <a:ext cx="88900" cy="88900"/>
            </a:xfrm>
            <a:custGeom>
              <a:avLst/>
              <a:gdLst>
                <a:gd name="T0" fmla="*/ 46 w 46"/>
                <a:gd name="T1" fmla="*/ 41 h 46"/>
                <a:gd name="T2" fmla="*/ 46 w 46"/>
                <a:gd name="T3" fmla="*/ 5 h 46"/>
                <a:gd name="T4" fmla="*/ 41 w 46"/>
                <a:gd name="T5" fmla="*/ 0 h 46"/>
                <a:gd name="T6" fmla="*/ 0 w 46"/>
                <a:gd name="T7" fmla="*/ 41 h 46"/>
                <a:gd name="T8" fmla="*/ 5 w 46"/>
                <a:gd name="T9" fmla="*/ 46 h 46"/>
                <a:gd name="T10" fmla="*/ 41 w 46"/>
                <a:gd name="T11" fmla="*/ 46 h 46"/>
                <a:gd name="T12" fmla="*/ 46 w 46"/>
                <a:gd name="T13" fmla="*/ 4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6">
                  <a:moveTo>
                    <a:pt x="46" y="41"/>
                  </a:moveTo>
                  <a:cubicBezTo>
                    <a:pt x="46" y="5"/>
                    <a:pt x="46" y="5"/>
                    <a:pt x="46" y="5"/>
                  </a:cubicBezTo>
                  <a:cubicBezTo>
                    <a:pt x="46" y="2"/>
                    <a:pt x="44" y="0"/>
                    <a:pt x="41" y="0"/>
                  </a:cubicBezTo>
                  <a:cubicBezTo>
                    <a:pt x="20" y="3"/>
                    <a:pt x="3" y="19"/>
                    <a:pt x="0" y="41"/>
                  </a:cubicBezTo>
                  <a:cubicBezTo>
                    <a:pt x="0" y="44"/>
                    <a:pt x="2" y="46"/>
                    <a:pt x="5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4" y="46"/>
                    <a:pt x="46" y="44"/>
                    <a:pt x="4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3" name="Freeform 94">
              <a:extLst>
                <a:ext uri="{FF2B5EF4-FFF2-40B4-BE49-F238E27FC236}">
                  <a16:creationId xmlns:a16="http://schemas.microsoft.com/office/drawing/2014/main" id="{2068C6D8-7A6A-40E8-9D7D-E968D515B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8550" y="2809876"/>
              <a:ext cx="179388" cy="177800"/>
            </a:xfrm>
            <a:custGeom>
              <a:avLst/>
              <a:gdLst>
                <a:gd name="T0" fmla="*/ 52 w 93"/>
                <a:gd name="T1" fmla="*/ 0 h 92"/>
                <a:gd name="T2" fmla="*/ 46 w 93"/>
                <a:gd name="T3" fmla="*/ 5 h 92"/>
                <a:gd name="T4" fmla="*/ 46 w 93"/>
                <a:gd name="T5" fmla="*/ 41 h 92"/>
                <a:gd name="T6" fmla="*/ 42 w 93"/>
                <a:gd name="T7" fmla="*/ 46 h 92"/>
                <a:gd name="T8" fmla="*/ 5 w 93"/>
                <a:gd name="T9" fmla="*/ 46 h 92"/>
                <a:gd name="T10" fmla="*/ 1 w 93"/>
                <a:gd name="T11" fmla="*/ 52 h 92"/>
                <a:gd name="T12" fmla="*/ 46 w 93"/>
                <a:gd name="T13" fmla="*/ 92 h 92"/>
                <a:gd name="T14" fmla="*/ 93 w 93"/>
                <a:gd name="T15" fmla="*/ 46 h 92"/>
                <a:gd name="T16" fmla="*/ 52 w 93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92">
                  <a:moveTo>
                    <a:pt x="52" y="0"/>
                  </a:moveTo>
                  <a:cubicBezTo>
                    <a:pt x="49" y="0"/>
                    <a:pt x="46" y="2"/>
                    <a:pt x="46" y="5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44"/>
                    <a:pt x="44" y="46"/>
                    <a:pt x="42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3" y="46"/>
                    <a:pt x="0" y="49"/>
                    <a:pt x="1" y="52"/>
                  </a:cubicBezTo>
                  <a:cubicBezTo>
                    <a:pt x="3" y="75"/>
                    <a:pt x="23" y="92"/>
                    <a:pt x="46" y="92"/>
                  </a:cubicBezTo>
                  <a:cubicBezTo>
                    <a:pt x="72" y="92"/>
                    <a:pt x="93" y="72"/>
                    <a:pt x="93" y="46"/>
                  </a:cubicBezTo>
                  <a:cubicBezTo>
                    <a:pt x="93" y="23"/>
                    <a:pt x="75" y="3"/>
                    <a:pt x="5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34" name="Rectangle 233">
            <a:extLst>
              <a:ext uri="{FF2B5EF4-FFF2-40B4-BE49-F238E27FC236}">
                <a16:creationId xmlns:a16="http://schemas.microsoft.com/office/drawing/2014/main" id="{12EBDAB6-5337-4870-B89A-C0FE16B669F7}"/>
              </a:ext>
            </a:extLst>
          </p:cNvPr>
          <p:cNvSpPr/>
          <p:nvPr/>
        </p:nvSpPr>
        <p:spPr>
          <a:xfrm>
            <a:off x="2750762" y="1310388"/>
            <a:ext cx="2899662" cy="67710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>
              <a:defRPr/>
            </a:pPr>
            <a:r>
              <a:rPr lang="en-US" sz="1100" dirty="0">
                <a:solidFill>
                  <a:srgbClr val="000000"/>
                </a:solidFill>
              </a:rPr>
              <a:t>Bosch Mobility brings together comprehensive expertise technology with hardware, software, and services to offer complete mobility solutions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C250FED7-FB45-4A8F-8B97-19C21CCF49EB}"/>
              </a:ext>
            </a:extLst>
          </p:cNvPr>
          <p:cNvSpPr/>
          <p:nvPr/>
        </p:nvSpPr>
        <p:spPr>
          <a:xfrm>
            <a:off x="3106224" y="2097665"/>
            <a:ext cx="2424785" cy="84638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Two-Wheeler sales is influenced by multiple factors; from organization driven drivers (like marketing, promotions, pricing , to macro-economic (inflation, GDP etc.)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4BBB9C9-906C-4064-9D28-49338DAAC932}"/>
              </a:ext>
            </a:extLst>
          </p:cNvPr>
          <p:cNvSpPr/>
          <p:nvPr/>
        </p:nvSpPr>
        <p:spPr>
          <a:xfrm>
            <a:off x="2750763" y="2994808"/>
            <a:ext cx="2782864" cy="84638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The expectations from the Project is focused on developing a mathematical model which can identify demand drivers and use historical data to forecast sales with highest prediction accuracy</a:t>
            </a:r>
          </a:p>
        </p:txBody>
      </p:sp>
      <p:sp>
        <p:nvSpPr>
          <p:cNvPr id="237" name="Freeform 224">
            <a:extLst>
              <a:ext uri="{FF2B5EF4-FFF2-40B4-BE49-F238E27FC236}">
                <a16:creationId xmlns:a16="http://schemas.microsoft.com/office/drawing/2014/main" id="{EFC74212-AD40-4931-A96A-B4841D693E73}"/>
              </a:ext>
            </a:extLst>
          </p:cNvPr>
          <p:cNvSpPr>
            <a:spLocks noEditPoints="1"/>
          </p:cNvSpPr>
          <p:nvPr/>
        </p:nvSpPr>
        <p:spPr bwMode="auto">
          <a:xfrm>
            <a:off x="6893132" y="3237193"/>
            <a:ext cx="344444" cy="425170"/>
          </a:xfrm>
          <a:custGeom>
            <a:avLst/>
            <a:gdLst>
              <a:gd name="T0" fmla="*/ 2196 w 2270"/>
              <a:gd name="T1" fmla="*/ 754 h 2802"/>
              <a:gd name="T2" fmla="*/ 2094 w 2270"/>
              <a:gd name="T3" fmla="*/ 616 h 2802"/>
              <a:gd name="T4" fmla="*/ 1914 w 2270"/>
              <a:gd name="T5" fmla="*/ 654 h 2802"/>
              <a:gd name="T6" fmla="*/ 1466 w 2270"/>
              <a:gd name="T7" fmla="*/ 582 h 2802"/>
              <a:gd name="T8" fmla="*/ 932 w 2270"/>
              <a:gd name="T9" fmla="*/ 552 h 2802"/>
              <a:gd name="T10" fmla="*/ 376 w 2270"/>
              <a:gd name="T11" fmla="*/ 826 h 2802"/>
              <a:gd name="T12" fmla="*/ 46 w 2270"/>
              <a:gd name="T13" fmla="*/ 1346 h 2802"/>
              <a:gd name="T14" fmla="*/ 36 w 2270"/>
              <a:gd name="T15" fmla="*/ 1950 h 2802"/>
              <a:gd name="T16" fmla="*/ 372 w 2270"/>
              <a:gd name="T17" fmla="*/ 2506 h 2802"/>
              <a:gd name="T18" fmla="*/ 962 w 2270"/>
              <a:gd name="T19" fmla="*/ 2788 h 2802"/>
              <a:gd name="T20" fmla="*/ 1576 w 2270"/>
              <a:gd name="T21" fmla="*/ 2712 h 2802"/>
              <a:gd name="T22" fmla="*/ 2076 w 2270"/>
              <a:gd name="T23" fmla="*/ 2302 h 2802"/>
              <a:gd name="T24" fmla="*/ 2270 w 2270"/>
              <a:gd name="T25" fmla="*/ 1666 h 2802"/>
              <a:gd name="T26" fmla="*/ 2160 w 2270"/>
              <a:gd name="T27" fmla="*/ 1182 h 2802"/>
              <a:gd name="T28" fmla="*/ 930 w 2270"/>
              <a:gd name="T29" fmla="*/ 2670 h 2802"/>
              <a:gd name="T30" fmla="*/ 412 w 2270"/>
              <a:gd name="T31" fmla="*/ 2390 h 2802"/>
              <a:gd name="T32" fmla="*/ 132 w 2270"/>
              <a:gd name="T33" fmla="*/ 1872 h 2802"/>
              <a:gd name="T34" fmla="*/ 174 w 2270"/>
              <a:gd name="T35" fmla="*/ 1316 h 2802"/>
              <a:gd name="T36" fmla="*/ 524 w 2270"/>
              <a:gd name="T37" fmla="*/ 846 h 2802"/>
              <a:gd name="T38" fmla="*/ 1082 w 2270"/>
              <a:gd name="T39" fmla="*/ 644 h 2802"/>
              <a:gd name="T40" fmla="*/ 1538 w 2270"/>
              <a:gd name="T41" fmla="*/ 726 h 2802"/>
              <a:gd name="T42" fmla="*/ 1884 w 2270"/>
              <a:gd name="T43" fmla="*/ 972 h 2802"/>
              <a:gd name="T44" fmla="*/ 2092 w 2270"/>
              <a:gd name="T45" fmla="*/ 1302 h 2802"/>
              <a:gd name="T46" fmla="*/ 2154 w 2270"/>
              <a:gd name="T47" fmla="*/ 1772 h 2802"/>
              <a:gd name="T48" fmla="*/ 1926 w 2270"/>
              <a:gd name="T49" fmla="*/ 2318 h 2802"/>
              <a:gd name="T50" fmla="*/ 1440 w 2270"/>
              <a:gd name="T51" fmla="*/ 2644 h 2802"/>
              <a:gd name="T52" fmla="*/ 932 w 2270"/>
              <a:gd name="T53" fmla="*/ 42 h 2802"/>
              <a:gd name="T54" fmla="*/ 1322 w 2270"/>
              <a:gd name="T55" fmla="*/ 20 h 2802"/>
              <a:gd name="T56" fmla="*/ 1300 w 2270"/>
              <a:gd name="T57" fmla="*/ 340 h 2802"/>
              <a:gd name="T58" fmla="*/ 928 w 2270"/>
              <a:gd name="T59" fmla="*/ 276 h 2802"/>
              <a:gd name="T60" fmla="*/ 1136 w 2270"/>
              <a:gd name="T61" fmla="*/ 1748 h 2802"/>
              <a:gd name="T62" fmla="*/ 1068 w 2270"/>
              <a:gd name="T63" fmla="*/ 1622 h 2802"/>
              <a:gd name="T64" fmla="*/ 1210 w 2270"/>
              <a:gd name="T65" fmla="*/ 1636 h 2802"/>
              <a:gd name="T66" fmla="*/ 1822 w 2270"/>
              <a:gd name="T67" fmla="*/ 1678 h 2802"/>
              <a:gd name="T68" fmla="*/ 2024 w 2270"/>
              <a:gd name="T69" fmla="*/ 1612 h 2802"/>
              <a:gd name="T70" fmla="*/ 1854 w 2270"/>
              <a:gd name="T71" fmla="*/ 1142 h 2802"/>
              <a:gd name="T72" fmla="*/ 1470 w 2270"/>
              <a:gd name="T73" fmla="*/ 842 h 2802"/>
              <a:gd name="T74" fmla="*/ 1004 w 2270"/>
              <a:gd name="T75" fmla="*/ 786 h 2802"/>
              <a:gd name="T76" fmla="*/ 556 w 2270"/>
              <a:gd name="T77" fmla="*/ 992 h 2802"/>
              <a:gd name="T78" fmla="*/ 286 w 2270"/>
              <a:gd name="T79" fmla="*/ 1402 h 2802"/>
              <a:gd name="T80" fmla="*/ 440 w 2270"/>
              <a:gd name="T81" fmla="*/ 1636 h 2802"/>
              <a:gd name="T82" fmla="*/ 394 w 2270"/>
              <a:gd name="T83" fmla="*/ 1722 h 2802"/>
              <a:gd name="T84" fmla="*/ 362 w 2270"/>
              <a:gd name="T85" fmla="*/ 2108 h 2802"/>
              <a:gd name="T86" fmla="*/ 694 w 2270"/>
              <a:gd name="T87" fmla="*/ 2440 h 2802"/>
              <a:gd name="T88" fmla="*/ 1080 w 2270"/>
              <a:gd name="T89" fmla="*/ 2408 h 2802"/>
              <a:gd name="T90" fmla="*/ 1166 w 2270"/>
              <a:gd name="T91" fmla="*/ 2362 h 2802"/>
              <a:gd name="T92" fmla="*/ 1392 w 2270"/>
              <a:gd name="T93" fmla="*/ 2518 h 2802"/>
              <a:gd name="T94" fmla="*/ 1792 w 2270"/>
              <a:gd name="T95" fmla="*/ 2268 h 2802"/>
              <a:gd name="T96" fmla="*/ 2006 w 2270"/>
              <a:gd name="T97" fmla="*/ 1846 h 2802"/>
              <a:gd name="T98" fmla="*/ 1190 w 2270"/>
              <a:gd name="T99" fmla="*/ 1250 h 2802"/>
              <a:gd name="T100" fmla="*/ 1038 w 2270"/>
              <a:gd name="T101" fmla="*/ 1188 h 2802"/>
              <a:gd name="T102" fmla="*/ 1694 w 2270"/>
              <a:gd name="T103" fmla="*/ 2224 h 2802"/>
              <a:gd name="T104" fmla="*/ 1226 w 2270"/>
              <a:gd name="T105" fmla="*/ 1836 h 2802"/>
              <a:gd name="T106" fmla="*/ 1008 w 2270"/>
              <a:gd name="T107" fmla="*/ 1812 h 2802"/>
              <a:gd name="T108" fmla="*/ 952 w 2270"/>
              <a:gd name="T109" fmla="*/ 1612 h 2802"/>
              <a:gd name="T110" fmla="*/ 908 w 2270"/>
              <a:gd name="T111" fmla="*/ 1438 h 2802"/>
              <a:gd name="T112" fmla="*/ 1066 w 2270"/>
              <a:gd name="T113" fmla="*/ 1488 h 2802"/>
              <a:gd name="T114" fmla="*/ 1276 w 2270"/>
              <a:gd name="T115" fmla="*/ 1536 h 2802"/>
              <a:gd name="T116" fmla="*/ 1312 w 2270"/>
              <a:gd name="T117" fmla="*/ 1740 h 2802"/>
              <a:gd name="T118" fmla="*/ 1694 w 2270"/>
              <a:gd name="T119" fmla="*/ 2224 h 2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270" h="2802">
                <a:moveTo>
                  <a:pt x="2046" y="992"/>
                </a:moveTo>
                <a:lnTo>
                  <a:pt x="2150" y="888"/>
                </a:lnTo>
                <a:lnTo>
                  <a:pt x="2150" y="888"/>
                </a:lnTo>
                <a:lnTo>
                  <a:pt x="2160" y="876"/>
                </a:lnTo>
                <a:lnTo>
                  <a:pt x="2170" y="862"/>
                </a:lnTo>
                <a:lnTo>
                  <a:pt x="2178" y="848"/>
                </a:lnTo>
                <a:lnTo>
                  <a:pt x="2186" y="834"/>
                </a:lnTo>
                <a:lnTo>
                  <a:pt x="2190" y="818"/>
                </a:lnTo>
                <a:lnTo>
                  <a:pt x="2194" y="802"/>
                </a:lnTo>
                <a:lnTo>
                  <a:pt x="2196" y="786"/>
                </a:lnTo>
                <a:lnTo>
                  <a:pt x="2198" y="770"/>
                </a:lnTo>
                <a:lnTo>
                  <a:pt x="2196" y="754"/>
                </a:lnTo>
                <a:lnTo>
                  <a:pt x="2194" y="740"/>
                </a:lnTo>
                <a:lnTo>
                  <a:pt x="2190" y="724"/>
                </a:lnTo>
                <a:lnTo>
                  <a:pt x="2186" y="708"/>
                </a:lnTo>
                <a:lnTo>
                  <a:pt x="2178" y="694"/>
                </a:lnTo>
                <a:lnTo>
                  <a:pt x="2170" y="680"/>
                </a:lnTo>
                <a:lnTo>
                  <a:pt x="2160" y="666"/>
                </a:lnTo>
                <a:lnTo>
                  <a:pt x="2150" y="654"/>
                </a:lnTo>
                <a:lnTo>
                  <a:pt x="2150" y="654"/>
                </a:lnTo>
                <a:lnTo>
                  <a:pt x="2136" y="642"/>
                </a:lnTo>
                <a:lnTo>
                  <a:pt x="2124" y="632"/>
                </a:lnTo>
                <a:lnTo>
                  <a:pt x="2108" y="624"/>
                </a:lnTo>
                <a:lnTo>
                  <a:pt x="2094" y="616"/>
                </a:lnTo>
                <a:lnTo>
                  <a:pt x="2080" y="612"/>
                </a:lnTo>
                <a:lnTo>
                  <a:pt x="2064" y="608"/>
                </a:lnTo>
                <a:lnTo>
                  <a:pt x="2048" y="606"/>
                </a:lnTo>
                <a:lnTo>
                  <a:pt x="2032" y="604"/>
                </a:lnTo>
                <a:lnTo>
                  <a:pt x="2016" y="606"/>
                </a:lnTo>
                <a:lnTo>
                  <a:pt x="2000" y="608"/>
                </a:lnTo>
                <a:lnTo>
                  <a:pt x="1984" y="612"/>
                </a:lnTo>
                <a:lnTo>
                  <a:pt x="1970" y="616"/>
                </a:lnTo>
                <a:lnTo>
                  <a:pt x="1954" y="624"/>
                </a:lnTo>
                <a:lnTo>
                  <a:pt x="1940" y="632"/>
                </a:lnTo>
                <a:lnTo>
                  <a:pt x="1928" y="642"/>
                </a:lnTo>
                <a:lnTo>
                  <a:pt x="1914" y="654"/>
                </a:lnTo>
                <a:lnTo>
                  <a:pt x="1810" y="758"/>
                </a:lnTo>
                <a:lnTo>
                  <a:pt x="1810" y="758"/>
                </a:lnTo>
                <a:lnTo>
                  <a:pt x="1780" y="734"/>
                </a:lnTo>
                <a:lnTo>
                  <a:pt x="1748" y="714"/>
                </a:lnTo>
                <a:lnTo>
                  <a:pt x="1714" y="694"/>
                </a:lnTo>
                <a:lnTo>
                  <a:pt x="1682" y="674"/>
                </a:lnTo>
                <a:lnTo>
                  <a:pt x="1648" y="656"/>
                </a:lnTo>
                <a:lnTo>
                  <a:pt x="1612" y="638"/>
                </a:lnTo>
                <a:lnTo>
                  <a:pt x="1576" y="622"/>
                </a:lnTo>
                <a:lnTo>
                  <a:pt x="1540" y="608"/>
                </a:lnTo>
                <a:lnTo>
                  <a:pt x="1504" y="594"/>
                </a:lnTo>
                <a:lnTo>
                  <a:pt x="1466" y="582"/>
                </a:lnTo>
                <a:lnTo>
                  <a:pt x="1428" y="572"/>
                </a:lnTo>
                <a:lnTo>
                  <a:pt x="1390" y="562"/>
                </a:lnTo>
                <a:lnTo>
                  <a:pt x="1352" y="554"/>
                </a:lnTo>
                <a:lnTo>
                  <a:pt x="1312" y="548"/>
                </a:lnTo>
                <a:lnTo>
                  <a:pt x="1272" y="542"/>
                </a:lnTo>
                <a:lnTo>
                  <a:pt x="1232" y="538"/>
                </a:lnTo>
                <a:lnTo>
                  <a:pt x="1232" y="428"/>
                </a:lnTo>
                <a:lnTo>
                  <a:pt x="1038" y="428"/>
                </a:lnTo>
                <a:lnTo>
                  <a:pt x="1038" y="538"/>
                </a:lnTo>
                <a:lnTo>
                  <a:pt x="1038" y="538"/>
                </a:lnTo>
                <a:lnTo>
                  <a:pt x="984" y="544"/>
                </a:lnTo>
                <a:lnTo>
                  <a:pt x="932" y="552"/>
                </a:lnTo>
                <a:lnTo>
                  <a:pt x="878" y="562"/>
                </a:lnTo>
                <a:lnTo>
                  <a:pt x="828" y="576"/>
                </a:lnTo>
                <a:lnTo>
                  <a:pt x="776" y="592"/>
                </a:lnTo>
                <a:lnTo>
                  <a:pt x="726" y="610"/>
                </a:lnTo>
                <a:lnTo>
                  <a:pt x="678" y="630"/>
                </a:lnTo>
                <a:lnTo>
                  <a:pt x="632" y="652"/>
                </a:lnTo>
                <a:lnTo>
                  <a:pt x="586" y="676"/>
                </a:lnTo>
                <a:lnTo>
                  <a:pt x="540" y="702"/>
                </a:lnTo>
                <a:lnTo>
                  <a:pt x="496" y="730"/>
                </a:lnTo>
                <a:lnTo>
                  <a:pt x="454" y="760"/>
                </a:lnTo>
                <a:lnTo>
                  <a:pt x="414" y="792"/>
                </a:lnTo>
                <a:lnTo>
                  <a:pt x="376" y="826"/>
                </a:lnTo>
                <a:lnTo>
                  <a:pt x="338" y="860"/>
                </a:lnTo>
                <a:lnTo>
                  <a:pt x="302" y="898"/>
                </a:lnTo>
                <a:lnTo>
                  <a:pt x="268" y="936"/>
                </a:lnTo>
                <a:lnTo>
                  <a:pt x="236" y="976"/>
                </a:lnTo>
                <a:lnTo>
                  <a:pt x="204" y="1018"/>
                </a:lnTo>
                <a:lnTo>
                  <a:pt x="176" y="1062"/>
                </a:lnTo>
                <a:lnTo>
                  <a:pt x="150" y="1106"/>
                </a:lnTo>
                <a:lnTo>
                  <a:pt x="124" y="1152"/>
                </a:lnTo>
                <a:lnTo>
                  <a:pt x="102" y="1198"/>
                </a:lnTo>
                <a:lnTo>
                  <a:pt x="82" y="1246"/>
                </a:lnTo>
                <a:lnTo>
                  <a:pt x="62" y="1296"/>
                </a:lnTo>
                <a:lnTo>
                  <a:pt x="46" y="1346"/>
                </a:lnTo>
                <a:lnTo>
                  <a:pt x="32" y="1398"/>
                </a:lnTo>
                <a:lnTo>
                  <a:pt x="22" y="1450"/>
                </a:lnTo>
                <a:lnTo>
                  <a:pt x="12" y="1504"/>
                </a:lnTo>
                <a:lnTo>
                  <a:pt x="6" y="1556"/>
                </a:lnTo>
                <a:lnTo>
                  <a:pt x="2" y="1612"/>
                </a:lnTo>
                <a:lnTo>
                  <a:pt x="0" y="1666"/>
                </a:lnTo>
                <a:lnTo>
                  <a:pt x="0" y="1666"/>
                </a:lnTo>
                <a:lnTo>
                  <a:pt x="2" y="1726"/>
                </a:lnTo>
                <a:lnTo>
                  <a:pt x="6" y="1782"/>
                </a:lnTo>
                <a:lnTo>
                  <a:pt x="14" y="1840"/>
                </a:lnTo>
                <a:lnTo>
                  <a:pt x="24" y="1896"/>
                </a:lnTo>
                <a:lnTo>
                  <a:pt x="36" y="1950"/>
                </a:lnTo>
                <a:lnTo>
                  <a:pt x="52" y="2004"/>
                </a:lnTo>
                <a:lnTo>
                  <a:pt x="70" y="2056"/>
                </a:lnTo>
                <a:lnTo>
                  <a:pt x="90" y="2108"/>
                </a:lnTo>
                <a:lnTo>
                  <a:pt x="112" y="2158"/>
                </a:lnTo>
                <a:lnTo>
                  <a:pt x="138" y="2208"/>
                </a:lnTo>
                <a:lnTo>
                  <a:pt x="166" y="2256"/>
                </a:lnTo>
                <a:lnTo>
                  <a:pt x="194" y="2302"/>
                </a:lnTo>
                <a:lnTo>
                  <a:pt x="226" y="2346"/>
                </a:lnTo>
                <a:lnTo>
                  <a:pt x="260" y="2388"/>
                </a:lnTo>
                <a:lnTo>
                  <a:pt x="296" y="2430"/>
                </a:lnTo>
                <a:lnTo>
                  <a:pt x="334" y="2470"/>
                </a:lnTo>
                <a:lnTo>
                  <a:pt x="372" y="2506"/>
                </a:lnTo>
                <a:lnTo>
                  <a:pt x="414" y="2542"/>
                </a:lnTo>
                <a:lnTo>
                  <a:pt x="456" y="2576"/>
                </a:lnTo>
                <a:lnTo>
                  <a:pt x="500" y="2608"/>
                </a:lnTo>
                <a:lnTo>
                  <a:pt x="548" y="2638"/>
                </a:lnTo>
                <a:lnTo>
                  <a:pt x="594" y="2664"/>
                </a:lnTo>
                <a:lnTo>
                  <a:pt x="644" y="2690"/>
                </a:lnTo>
                <a:lnTo>
                  <a:pt x="694" y="2712"/>
                </a:lnTo>
                <a:lnTo>
                  <a:pt x="746" y="2732"/>
                </a:lnTo>
                <a:lnTo>
                  <a:pt x="798" y="2750"/>
                </a:lnTo>
                <a:lnTo>
                  <a:pt x="852" y="2766"/>
                </a:lnTo>
                <a:lnTo>
                  <a:pt x="906" y="2778"/>
                </a:lnTo>
                <a:lnTo>
                  <a:pt x="962" y="2788"/>
                </a:lnTo>
                <a:lnTo>
                  <a:pt x="1020" y="2796"/>
                </a:lnTo>
                <a:lnTo>
                  <a:pt x="1076" y="2800"/>
                </a:lnTo>
                <a:lnTo>
                  <a:pt x="1136" y="2802"/>
                </a:lnTo>
                <a:lnTo>
                  <a:pt x="1136" y="2802"/>
                </a:lnTo>
                <a:lnTo>
                  <a:pt x="1194" y="2800"/>
                </a:lnTo>
                <a:lnTo>
                  <a:pt x="1252" y="2796"/>
                </a:lnTo>
                <a:lnTo>
                  <a:pt x="1308" y="2788"/>
                </a:lnTo>
                <a:lnTo>
                  <a:pt x="1364" y="2778"/>
                </a:lnTo>
                <a:lnTo>
                  <a:pt x="1418" y="2766"/>
                </a:lnTo>
                <a:lnTo>
                  <a:pt x="1472" y="2750"/>
                </a:lnTo>
                <a:lnTo>
                  <a:pt x="1526" y="2732"/>
                </a:lnTo>
                <a:lnTo>
                  <a:pt x="1576" y="2712"/>
                </a:lnTo>
                <a:lnTo>
                  <a:pt x="1628" y="2690"/>
                </a:lnTo>
                <a:lnTo>
                  <a:pt x="1676" y="2664"/>
                </a:lnTo>
                <a:lnTo>
                  <a:pt x="1724" y="2638"/>
                </a:lnTo>
                <a:lnTo>
                  <a:pt x="1770" y="2608"/>
                </a:lnTo>
                <a:lnTo>
                  <a:pt x="1814" y="2576"/>
                </a:lnTo>
                <a:lnTo>
                  <a:pt x="1858" y="2542"/>
                </a:lnTo>
                <a:lnTo>
                  <a:pt x="1898" y="2506"/>
                </a:lnTo>
                <a:lnTo>
                  <a:pt x="1938" y="2470"/>
                </a:lnTo>
                <a:lnTo>
                  <a:pt x="1976" y="2430"/>
                </a:lnTo>
                <a:lnTo>
                  <a:pt x="2010" y="2388"/>
                </a:lnTo>
                <a:lnTo>
                  <a:pt x="2044" y="2346"/>
                </a:lnTo>
                <a:lnTo>
                  <a:pt x="2076" y="2302"/>
                </a:lnTo>
                <a:lnTo>
                  <a:pt x="2106" y="2256"/>
                </a:lnTo>
                <a:lnTo>
                  <a:pt x="2132" y="2208"/>
                </a:lnTo>
                <a:lnTo>
                  <a:pt x="2158" y="2158"/>
                </a:lnTo>
                <a:lnTo>
                  <a:pt x="2180" y="2108"/>
                </a:lnTo>
                <a:lnTo>
                  <a:pt x="2202" y="2056"/>
                </a:lnTo>
                <a:lnTo>
                  <a:pt x="2218" y="2004"/>
                </a:lnTo>
                <a:lnTo>
                  <a:pt x="2234" y="1950"/>
                </a:lnTo>
                <a:lnTo>
                  <a:pt x="2246" y="1896"/>
                </a:lnTo>
                <a:lnTo>
                  <a:pt x="2256" y="1840"/>
                </a:lnTo>
                <a:lnTo>
                  <a:pt x="2264" y="1782"/>
                </a:lnTo>
                <a:lnTo>
                  <a:pt x="2268" y="1726"/>
                </a:lnTo>
                <a:lnTo>
                  <a:pt x="2270" y="1666"/>
                </a:lnTo>
                <a:lnTo>
                  <a:pt x="2270" y="1666"/>
                </a:lnTo>
                <a:lnTo>
                  <a:pt x="2268" y="1620"/>
                </a:lnTo>
                <a:lnTo>
                  <a:pt x="2266" y="1572"/>
                </a:lnTo>
                <a:lnTo>
                  <a:pt x="2262" y="1526"/>
                </a:lnTo>
                <a:lnTo>
                  <a:pt x="2254" y="1482"/>
                </a:lnTo>
                <a:lnTo>
                  <a:pt x="2246" y="1436"/>
                </a:lnTo>
                <a:lnTo>
                  <a:pt x="2236" y="1392"/>
                </a:lnTo>
                <a:lnTo>
                  <a:pt x="2224" y="1348"/>
                </a:lnTo>
                <a:lnTo>
                  <a:pt x="2210" y="1306"/>
                </a:lnTo>
                <a:lnTo>
                  <a:pt x="2196" y="1264"/>
                </a:lnTo>
                <a:lnTo>
                  <a:pt x="2178" y="1222"/>
                </a:lnTo>
                <a:lnTo>
                  <a:pt x="2160" y="1182"/>
                </a:lnTo>
                <a:lnTo>
                  <a:pt x="2140" y="1142"/>
                </a:lnTo>
                <a:lnTo>
                  <a:pt x="2118" y="1102"/>
                </a:lnTo>
                <a:lnTo>
                  <a:pt x="2096" y="1064"/>
                </a:lnTo>
                <a:lnTo>
                  <a:pt x="2072" y="1028"/>
                </a:lnTo>
                <a:lnTo>
                  <a:pt x="2046" y="992"/>
                </a:lnTo>
                <a:lnTo>
                  <a:pt x="2046" y="992"/>
                </a:lnTo>
                <a:close/>
                <a:moveTo>
                  <a:pt x="1136" y="2690"/>
                </a:moveTo>
                <a:lnTo>
                  <a:pt x="1136" y="2690"/>
                </a:lnTo>
                <a:lnTo>
                  <a:pt x="1082" y="2690"/>
                </a:lnTo>
                <a:lnTo>
                  <a:pt x="1030" y="2686"/>
                </a:lnTo>
                <a:lnTo>
                  <a:pt x="980" y="2678"/>
                </a:lnTo>
                <a:lnTo>
                  <a:pt x="930" y="2670"/>
                </a:lnTo>
                <a:lnTo>
                  <a:pt x="880" y="2658"/>
                </a:lnTo>
                <a:lnTo>
                  <a:pt x="832" y="2644"/>
                </a:lnTo>
                <a:lnTo>
                  <a:pt x="784" y="2628"/>
                </a:lnTo>
                <a:lnTo>
                  <a:pt x="738" y="2610"/>
                </a:lnTo>
                <a:lnTo>
                  <a:pt x="692" y="2590"/>
                </a:lnTo>
                <a:lnTo>
                  <a:pt x="648" y="2566"/>
                </a:lnTo>
                <a:lnTo>
                  <a:pt x="604" y="2542"/>
                </a:lnTo>
                <a:lnTo>
                  <a:pt x="564" y="2516"/>
                </a:lnTo>
                <a:lnTo>
                  <a:pt x="524" y="2488"/>
                </a:lnTo>
                <a:lnTo>
                  <a:pt x="484" y="2456"/>
                </a:lnTo>
                <a:lnTo>
                  <a:pt x="448" y="2424"/>
                </a:lnTo>
                <a:lnTo>
                  <a:pt x="412" y="2390"/>
                </a:lnTo>
                <a:lnTo>
                  <a:pt x="378" y="2354"/>
                </a:lnTo>
                <a:lnTo>
                  <a:pt x="346" y="2318"/>
                </a:lnTo>
                <a:lnTo>
                  <a:pt x="316" y="2280"/>
                </a:lnTo>
                <a:lnTo>
                  <a:pt x="286" y="2238"/>
                </a:lnTo>
                <a:lnTo>
                  <a:pt x="260" y="2198"/>
                </a:lnTo>
                <a:lnTo>
                  <a:pt x="236" y="2154"/>
                </a:lnTo>
                <a:lnTo>
                  <a:pt x="212" y="2110"/>
                </a:lnTo>
                <a:lnTo>
                  <a:pt x="192" y="2066"/>
                </a:lnTo>
                <a:lnTo>
                  <a:pt x="174" y="2018"/>
                </a:lnTo>
                <a:lnTo>
                  <a:pt x="158" y="1972"/>
                </a:lnTo>
                <a:lnTo>
                  <a:pt x="144" y="1922"/>
                </a:lnTo>
                <a:lnTo>
                  <a:pt x="132" y="1872"/>
                </a:lnTo>
                <a:lnTo>
                  <a:pt x="124" y="1822"/>
                </a:lnTo>
                <a:lnTo>
                  <a:pt x="116" y="1772"/>
                </a:lnTo>
                <a:lnTo>
                  <a:pt x="112" y="1720"/>
                </a:lnTo>
                <a:lnTo>
                  <a:pt x="112" y="1666"/>
                </a:lnTo>
                <a:lnTo>
                  <a:pt x="112" y="1666"/>
                </a:lnTo>
                <a:lnTo>
                  <a:pt x="112" y="1614"/>
                </a:lnTo>
                <a:lnTo>
                  <a:pt x="116" y="1562"/>
                </a:lnTo>
                <a:lnTo>
                  <a:pt x="124" y="1512"/>
                </a:lnTo>
                <a:lnTo>
                  <a:pt x="132" y="1460"/>
                </a:lnTo>
                <a:lnTo>
                  <a:pt x="144" y="1412"/>
                </a:lnTo>
                <a:lnTo>
                  <a:pt x="158" y="1362"/>
                </a:lnTo>
                <a:lnTo>
                  <a:pt x="174" y="1316"/>
                </a:lnTo>
                <a:lnTo>
                  <a:pt x="192" y="1268"/>
                </a:lnTo>
                <a:lnTo>
                  <a:pt x="212" y="1224"/>
                </a:lnTo>
                <a:lnTo>
                  <a:pt x="236" y="1180"/>
                </a:lnTo>
                <a:lnTo>
                  <a:pt x="260" y="1136"/>
                </a:lnTo>
                <a:lnTo>
                  <a:pt x="286" y="1096"/>
                </a:lnTo>
                <a:lnTo>
                  <a:pt x="316" y="1054"/>
                </a:lnTo>
                <a:lnTo>
                  <a:pt x="346" y="1016"/>
                </a:lnTo>
                <a:lnTo>
                  <a:pt x="378" y="980"/>
                </a:lnTo>
                <a:lnTo>
                  <a:pt x="412" y="944"/>
                </a:lnTo>
                <a:lnTo>
                  <a:pt x="448" y="910"/>
                </a:lnTo>
                <a:lnTo>
                  <a:pt x="484" y="878"/>
                </a:lnTo>
                <a:lnTo>
                  <a:pt x="524" y="846"/>
                </a:lnTo>
                <a:lnTo>
                  <a:pt x="564" y="818"/>
                </a:lnTo>
                <a:lnTo>
                  <a:pt x="604" y="792"/>
                </a:lnTo>
                <a:lnTo>
                  <a:pt x="648" y="768"/>
                </a:lnTo>
                <a:lnTo>
                  <a:pt x="692" y="744"/>
                </a:lnTo>
                <a:lnTo>
                  <a:pt x="738" y="724"/>
                </a:lnTo>
                <a:lnTo>
                  <a:pt x="784" y="706"/>
                </a:lnTo>
                <a:lnTo>
                  <a:pt x="832" y="690"/>
                </a:lnTo>
                <a:lnTo>
                  <a:pt x="880" y="676"/>
                </a:lnTo>
                <a:lnTo>
                  <a:pt x="930" y="664"/>
                </a:lnTo>
                <a:lnTo>
                  <a:pt x="980" y="656"/>
                </a:lnTo>
                <a:lnTo>
                  <a:pt x="1030" y="648"/>
                </a:lnTo>
                <a:lnTo>
                  <a:pt x="1082" y="644"/>
                </a:lnTo>
                <a:lnTo>
                  <a:pt x="1136" y="644"/>
                </a:lnTo>
                <a:lnTo>
                  <a:pt x="1136" y="644"/>
                </a:lnTo>
                <a:lnTo>
                  <a:pt x="1178" y="644"/>
                </a:lnTo>
                <a:lnTo>
                  <a:pt x="1220" y="646"/>
                </a:lnTo>
                <a:lnTo>
                  <a:pt x="1262" y="652"/>
                </a:lnTo>
                <a:lnTo>
                  <a:pt x="1304" y="658"/>
                </a:lnTo>
                <a:lnTo>
                  <a:pt x="1344" y="664"/>
                </a:lnTo>
                <a:lnTo>
                  <a:pt x="1384" y="674"/>
                </a:lnTo>
                <a:lnTo>
                  <a:pt x="1424" y="686"/>
                </a:lnTo>
                <a:lnTo>
                  <a:pt x="1462" y="698"/>
                </a:lnTo>
                <a:lnTo>
                  <a:pt x="1502" y="712"/>
                </a:lnTo>
                <a:lnTo>
                  <a:pt x="1538" y="726"/>
                </a:lnTo>
                <a:lnTo>
                  <a:pt x="1576" y="744"/>
                </a:lnTo>
                <a:lnTo>
                  <a:pt x="1612" y="762"/>
                </a:lnTo>
                <a:lnTo>
                  <a:pt x="1646" y="782"/>
                </a:lnTo>
                <a:lnTo>
                  <a:pt x="1680" y="802"/>
                </a:lnTo>
                <a:lnTo>
                  <a:pt x="1714" y="824"/>
                </a:lnTo>
                <a:lnTo>
                  <a:pt x="1746" y="848"/>
                </a:lnTo>
                <a:lnTo>
                  <a:pt x="1746" y="848"/>
                </a:lnTo>
                <a:lnTo>
                  <a:pt x="1776" y="870"/>
                </a:lnTo>
                <a:lnTo>
                  <a:pt x="1804" y="894"/>
                </a:lnTo>
                <a:lnTo>
                  <a:pt x="1832" y="918"/>
                </a:lnTo>
                <a:lnTo>
                  <a:pt x="1858" y="944"/>
                </a:lnTo>
                <a:lnTo>
                  <a:pt x="1884" y="972"/>
                </a:lnTo>
                <a:lnTo>
                  <a:pt x="1908" y="998"/>
                </a:lnTo>
                <a:lnTo>
                  <a:pt x="1932" y="1026"/>
                </a:lnTo>
                <a:lnTo>
                  <a:pt x="1956" y="1056"/>
                </a:lnTo>
                <a:lnTo>
                  <a:pt x="1956" y="1056"/>
                </a:lnTo>
                <a:lnTo>
                  <a:pt x="1956" y="1056"/>
                </a:lnTo>
                <a:lnTo>
                  <a:pt x="1978" y="1088"/>
                </a:lnTo>
                <a:lnTo>
                  <a:pt x="2000" y="1122"/>
                </a:lnTo>
                <a:lnTo>
                  <a:pt x="2022" y="1156"/>
                </a:lnTo>
                <a:lnTo>
                  <a:pt x="2040" y="1192"/>
                </a:lnTo>
                <a:lnTo>
                  <a:pt x="2058" y="1228"/>
                </a:lnTo>
                <a:lnTo>
                  <a:pt x="2076" y="1264"/>
                </a:lnTo>
                <a:lnTo>
                  <a:pt x="2092" y="1302"/>
                </a:lnTo>
                <a:lnTo>
                  <a:pt x="2104" y="1340"/>
                </a:lnTo>
                <a:lnTo>
                  <a:pt x="2118" y="1378"/>
                </a:lnTo>
                <a:lnTo>
                  <a:pt x="2128" y="1418"/>
                </a:lnTo>
                <a:lnTo>
                  <a:pt x="2138" y="1458"/>
                </a:lnTo>
                <a:lnTo>
                  <a:pt x="2146" y="1498"/>
                </a:lnTo>
                <a:lnTo>
                  <a:pt x="2152" y="1540"/>
                </a:lnTo>
                <a:lnTo>
                  <a:pt x="2156" y="1582"/>
                </a:lnTo>
                <a:lnTo>
                  <a:pt x="2158" y="1624"/>
                </a:lnTo>
                <a:lnTo>
                  <a:pt x="2160" y="1666"/>
                </a:lnTo>
                <a:lnTo>
                  <a:pt x="2160" y="1666"/>
                </a:lnTo>
                <a:lnTo>
                  <a:pt x="2158" y="1720"/>
                </a:lnTo>
                <a:lnTo>
                  <a:pt x="2154" y="1772"/>
                </a:lnTo>
                <a:lnTo>
                  <a:pt x="2148" y="1822"/>
                </a:lnTo>
                <a:lnTo>
                  <a:pt x="2138" y="1872"/>
                </a:lnTo>
                <a:lnTo>
                  <a:pt x="2126" y="1922"/>
                </a:lnTo>
                <a:lnTo>
                  <a:pt x="2114" y="1972"/>
                </a:lnTo>
                <a:lnTo>
                  <a:pt x="2098" y="2018"/>
                </a:lnTo>
                <a:lnTo>
                  <a:pt x="2078" y="2066"/>
                </a:lnTo>
                <a:lnTo>
                  <a:pt x="2058" y="2110"/>
                </a:lnTo>
                <a:lnTo>
                  <a:pt x="2036" y="2154"/>
                </a:lnTo>
                <a:lnTo>
                  <a:pt x="2010" y="2198"/>
                </a:lnTo>
                <a:lnTo>
                  <a:pt x="1984" y="2238"/>
                </a:lnTo>
                <a:lnTo>
                  <a:pt x="1956" y="2280"/>
                </a:lnTo>
                <a:lnTo>
                  <a:pt x="1926" y="2318"/>
                </a:lnTo>
                <a:lnTo>
                  <a:pt x="1892" y="2354"/>
                </a:lnTo>
                <a:lnTo>
                  <a:pt x="1860" y="2390"/>
                </a:lnTo>
                <a:lnTo>
                  <a:pt x="1824" y="2424"/>
                </a:lnTo>
                <a:lnTo>
                  <a:pt x="1786" y="2456"/>
                </a:lnTo>
                <a:lnTo>
                  <a:pt x="1748" y="2488"/>
                </a:lnTo>
                <a:lnTo>
                  <a:pt x="1708" y="2516"/>
                </a:lnTo>
                <a:lnTo>
                  <a:pt x="1666" y="2542"/>
                </a:lnTo>
                <a:lnTo>
                  <a:pt x="1622" y="2566"/>
                </a:lnTo>
                <a:lnTo>
                  <a:pt x="1578" y="2590"/>
                </a:lnTo>
                <a:lnTo>
                  <a:pt x="1534" y="2610"/>
                </a:lnTo>
                <a:lnTo>
                  <a:pt x="1488" y="2628"/>
                </a:lnTo>
                <a:lnTo>
                  <a:pt x="1440" y="2644"/>
                </a:lnTo>
                <a:lnTo>
                  <a:pt x="1390" y="2658"/>
                </a:lnTo>
                <a:lnTo>
                  <a:pt x="1342" y="2670"/>
                </a:lnTo>
                <a:lnTo>
                  <a:pt x="1292" y="2678"/>
                </a:lnTo>
                <a:lnTo>
                  <a:pt x="1240" y="2686"/>
                </a:lnTo>
                <a:lnTo>
                  <a:pt x="1188" y="2690"/>
                </a:lnTo>
                <a:lnTo>
                  <a:pt x="1136" y="2690"/>
                </a:lnTo>
                <a:lnTo>
                  <a:pt x="1136" y="2690"/>
                </a:lnTo>
                <a:close/>
                <a:moveTo>
                  <a:pt x="928" y="276"/>
                </a:moveTo>
                <a:lnTo>
                  <a:pt x="928" y="68"/>
                </a:lnTo>
                <a:lnTo>
                  <a:pt x="928" y="68"/>
                </a:lnTo>
                <a:lnTo>
                  <a:pt x="928" y="54"/>
                </a:lnTo>
                <a:lnTo>
                  <a:pt x="932" y="42"/>
                </a:lnTo>
                <a:lnTo>
                  <a:pt x="940" y="30"/>
                </a:lnTo>
                <a:lnTo>
                  <a:pt x="948" y="20"/>
                </a:lnTo>
                <a:lnTo>
                  <a:pt x="958" y="12"/>
                </a:lnTo>
                <a:lnTo>
                  <a:pt x="970" y="4"/>
                </a:lnTo>
                <a:lnTo>
                  <a:pt x="982" y="0"/>
                </a:lnTo>
                <a:lnTo>
                  <a:pt x="996" y="0"/>
                </a:lnTo>
                <a:lnTo>
                  <a:pt x="1274" y="0"/>
                </a:lnTo>
                <a:lnTo>
                  <a:pt x="1274" y="0"/>
                </a:lnTo>
                <a:lnTo>
                  <a:pt x="1288" y="0"/>
                </a:lnTo>
                <a:lnTo>
                  <a:pt x="1300" y="4"/>
                </a:lnTo>
                <a:lnTo>
                  <a:pt x="1312" y="12"/>
                </a:lnTo>
                <a:lnTo>
                  <a:pt x="1322" y="20"/>
                </a:lnTo>
                <a:lnTo>
                  <a:pt x="1332" y="30"/>
                </a:lnTo>
                <a:lnTo>
                  <a:pt x="1338" y="42"/>
                </a:lnTo>
                <a:lnTo>
                  <a:pt x="1342" y="54"/>
                </a:lnTo>
                <a:lnTo>
                  <a:pt x="1344" y="68"/>
                </a:lnTo>
                <a:lnTo>
                  <a:pt x="1344" y="276"/>
                </a:lnTo>
                <a:lnTo>
                  <a:pt x="1344" y="276"/>
                </a:lnTo>
                <a:lnTo>
                  <a:pt x="1342" y="290"/>
                </a:lnTo>
                <a:lnTo>
                  <a:pt x="1338" y="304"/>
                </a:lnTo>
                <a:lnTo>
                  <a:pt x="1332" y="316"/>
                </a:lnTo>
                <a:lnTo>
                  <a:pt x="1322" y="326"/>
                </a:lnTo>
                <a:lnTo>
                  <a:pt x="1312" y="334"/>
                </a:lnTo>
                <a:lnTo>
                  <a:pt x="1300" y="340"/>
                </a:lnTo>
                <a:lnTo>
                  <a:pt x="1288" y="344"/>
                </a:lnTo>
                <a:lnTo>
                  <a:pt x="1274" y="346"/>
                </a:lnTo>
                <a:lnTo>
                  <a:pt x="996" y="346"/>
                </a:lnTo>
                <a:lnTo>
                  <a:pt x="996" y="346"/>
                </a:lnTo>
                <a:lnTo>
                  <a:pt x="982" y="344"/>
                </a:lnTo>
                <a:lnTo>
                  <a:pt x="970" y="340"/>
                </a:lnTo>
                <a:lnTo>
                  <a:pt x="958" y="334"/>
                </a:lnTo>
                <a:lnTo>
                  <a:pt x="948" y="326"/>
                </a:lnTo>
                <a:lnTo>
                  <a:pt x="940" y="316"/>
                </a:lnTo>
                <a:lnTo>
                  <a:pt x="932" y="304"/>
                </a:lnTo>
                <a:lnTo>
                  <a:pt x="928" y="290"/>
                </a:lnTo>
                <a:lnTo>
                  <a:pt x="928" y="276"/>
                </a:lnTo>
                <a:lnTo>
                  <a:pt x="928" y="276"/>
                </a:lnTo>
                <a:close/>
                <a:moveTo>
                  <a:pt x="1218" y="1666"/>
                </a:moveTo>
                <a:lnTo>
                  <a:pt x="1218" y="1666"/>
                </a:lnTo>
                <a:lnTo>
                  <a:pt x="1216" y="1684"/>
                </a:lnTo>
                <a:lnTo>
                  <a:pt x="1210" y="1698"/>
                </a:lnTo>
                <a:lnTo>
                  <a:pt x="1204" y="1712"/>
                </a:lnTo>
                <a:lnTo>
                  <a:pt x="1194" y="1724"/>
                </a:lnTo>
                <a:lnTo>
                  <a:pt x="1182" y="1734"/>
                </a:lnTo>
                <a:lnTo>
                  <a:pt x="1168" y="1742"/>
                </a:lnTo>
                <a:lnTo>
                  <a:pt x="1152" y="1748"/>
                </a:lnTo>
                <a:lnTo>
                  <a:pt x="1136" y="1748"/>
                </a:lnTo>
                <a:lnTo>
                  <a:pt x="1136" y="1748"/>
                </a:lnTo>
                <a:lnTo>
                  <a:pt x="1118" y="1748"/>
                </a:lnTo>
                <a:lnTo>
                  <a:pt x="1104" y="1742"/>
                </a:lnTo>
                <a:lnTo>
                  <a:pt x="1090" y="1734"/>
                </a:lnTo>
                <a:lnTo>
                  <a:pt x="1078" y="1724"/>
                </a:lnTo>
                <a:lnTo>
                  <a:pt x="1068" y="1712"/>
                </a:lnTo>
                <a:lnTo>
                  <a:pt x="1060" y="1698"/>
                </a:lnTo>
                <a:lnTo>
                  <a:pt x="1054" y="1684"/>
                </a:lnTo>
                <a:lnTo>
                  <a:pt x="1054" y="1666"/>
                </a:lnTo>
                <a:lnTo>
                  <a:pt x="1054" y="1666"/>
                </a:lnTo>
                <a:lnTo>
                  <a:pt x="1054" y="1650"/>
                </a:lnTo>
                <a:lnTo>
                  <a:pt x="1060" y="1636"/>
                </a:lnTo>
                <a:lnTo>
                  <a:pt x="1068" y="1622"/>
                </a:lnTo>
                <a:lnTo>
                  <a:pt x="1078" y="1608"/>
                </a:lnTo>
                <a:lnTo>
                  <a:pt x="1090" y="1598"/>
                </a:lnTo>
                <a:lnTo>
                  <a:pt x="1104" y="1592"/>
                </a:lnTo>
                <a:lnTo>
                  <a:pt x="1118" y="1586"/>
                </a:lnTo>
                <a:lnTo>
                  <a:pt x="1136" y="1584"/>
                </a:lnTo>
                <a:lnTo>
                  <a:pt x="1136" y="1584"/>
                </a:lnTo>
                <a:lnTo>
                  <a:pt x="1152" y="1586"/>
                </a:lnTo>
                <a:lnTo>
                  <a:pt x="1168" y="1592"/>
                </a:lnTo>
                <a:lnTo>
                  <a:pt x="1182" y="1598"/>
                </a:lnTo>
                <a:lnTo>
                  <a:pt x="1194" y="1608"/>
                </a:lnTo>
                <a:lnTo>
                  <a:pt x="1204" y="1622"/>
                </a:lnTo>
                <a:lnTo>
                  <a:pt x="1210" y="1636"/>
                </a:lnTo>
                <a:lnTo>
                  <a:pt x="1216" y="1650"/>
                </a:lnTo>
                <a:lnTo>
                  <a:pt x="1218" y="1666"/>
                </a:lnTo>
                <a:lnTo>
                  <a:pt x="1218" y="1666"/>
                </a:lnTo>
                <a:close/>
                <a:moveTo>
                  <a:pt x="1876" y="1722"/>
                </a:moveTo>
                <a:lnTo>
                  <a:pt x="1876" y="1722"/>
                </a:lnTo>
                <a:lnTo>
                  <a:pt x="1864" y="1722"/>
                </a:lnTo>
                <a:lnTo>
                  <a:pt x="1854" y="1718"/>
                </a:lnTo>
                <a:lnTo>
                  <a:pt x="1846" y="1712"/>
                </a:lnTo>
                <a:lnTo>
                  <a:pt x="1836" y="1706"/>
                </a:lnTo>
                <a:lnTo>
                  <a:pt x="1830" y="1698"/>
                </a:lnTo>
                <a:lnTo>
                  <a:pt x="1826" y="1688"/>
                </a:lnTo>
                <a:lnTo>
                  <a:pt x="1822" y="1678"/>
                </a:lnTo>
                <a:lnTo>
                  <a:pt x="1820" y="1666"/>
                </a:lnTo>
                <a:lnTo>
                  <a:pt x="1820" y="1666"/>
                </a:lnTo>
                <a:lnTo>
                  <a:pt x="1822" y="1656"/>
                </a:lnTo>
                <a:lnTo>
                  <a:pt x="1826" y="1646"/>
                </a:lnTo>
                <a:lnTo>
                  <a:pt x="1830" y="1636"/>
                </a:lnTo>
                <a:lnTo>
                  <a:pt x="1836" y="1628"/>
                </a:lnTo>
                <a:lnTo>
                  <a:pt x="1846" y="1622"/>
                </a:lnTo>
                <a:lnTo>
                  <a:pt x="1854" y="1616"/>
                </a:lnTo>
                <a:lnTo>
                  <a:pt x="1864" y="1612"/>
                </a:lnTo>
                <a:lnTo>
                  <a:pt x="1876" y="1612"/>
                </a:lnTo>
                <a:lnTo>
                  <a:pt x="2024" y="1612"/>
                </a:lnTo>
                <a:lnTo>
                  <a:pt x="2024" y="1612"/>
                </a:lnTo>
                <a:lnTo>
                  <a:pt x="2020" y="1568"/>
                </a:lnTo>
                <a:lnTo>
                  <a:pt x="2014" y="1526"/>
                </a:lnTo>
                <a:lnTo>
                  <a:pt x="2006" y="1484"/>
                </a:lnTo>
                <a:lnTo>
                  <a:pt x="1996" y="1442"/>
                </a:lnTo>
                <a:lnTo>
                  <a:pt x="1984" y="1402"/>
                </a:lnTo>
                <a:lnTo>
                  <a:pt x="1972" y="1362"/>
                </a:lnTo>
                <a:lnTo>
                  <a:pt x="1956" y="1322"/>
                </a:lnTo>
                <a:lnTo>
                  <a:pt x="1938" y="1284"/>
                </a:lnTo>
                <a:lnTo>
                  <a:pt x="1920" y="1248"/>
                </a:lnTo>
                <a:lnTo>
                  <a:pt x="1900" y="1212"/>
                </a:lnTo>
                <a:lnTo>
                  <a:pt x="1878" y="1176"/>
                </a:lnTo>
                <a:lnTo>
                  <a:pt x="1854" y="1142"/>
                </a:lnTo>
                <a:lnTo>
                  <a:pt x="1830" y="1110"/>
                </a:lnTo>
                <a:lnTo>
                  <a:pt x="1802" y="1078"/>
                </a:lnTo>
                <a:lnTo>
                  <a:pt x="1776" y="1048"/>
                </a:lnTo>
                <a:lnTo>
                  <a:pt x="1746" y="1020"/>
                </a:lnTo>
                <a:lnTo>
                  <a:pt x="1716" y="992"/>
                </a:lnTo>
                <a:lnTo>
                  <a:pt x="1684" y="966"/>
                </a:lnTo>
                <a:lnTo>
                  <a:pt x="1650" y="942"/>
                </a:lnTo>
                <a:lnTo>
                  <a:pt x="1616" y="918"/>
                </a:lnTo>
                <a:lnTo>
                  <a:pt x="1582" y="896"/>
                </a:lnTo>
                <a:lnTo>
                  <a:pt x="1546" y="876"/>
                </a:lnTo>
                <a:lnTo>
                  <a:pt x="1508" y="858"/>
                </a:lnTo>
                <a:lnTo>
                  <a:pt x="1470" y="842"/>
                </a:lnTo>
                <a:lnTo>
                  <a:pt x="1430" y="826"/>
                </a:lnTo>
                <a:lnTo>
                  <a:pt x="1390" y="814"/>
                </a:lnTo>
                <a:lnTo>
                  <a:pt x="1350" y="802"/>
                </a:lnTo>
                <a:lnTo>
                  <a:pt x="1308" y="794"/>
                </a:lnTo>
                <a:lnTo>
                  <a:pt x="1266" y="786"/>
                </a:lnTo>
                <a:lnTo>
                  <a:pt x="1222" y="782"/>
                </a:lnTo>
                <a:lnTo>
                  <a:pt x="1180" y="778"/>
                </a:lnTo>
                <a:lnTo>
                  <a:pt x="1136" y="776"/>
                </a:lnTo>
                <a:lnTo>
                  <a:pt x="1136" y="776"/>
                </a:lnTo>
                <a:lnTo>
                  <a:pt x="1092" y="778"/>
                </a:lnTo>
                <a:lnTo>
                  <a:pt x="1048" y="782"/>
                </a:lnTo>
                <a:lnTo>
                  <a:pt x="1004" y="786"/>
                </a:lnTo>
                <a:lnTo>
                  <a:pt x="962" y="794"/>
                </a:lnTo>
                <a:lnTo>
                  <a:pt x="920" y="802"/>
                </a:lnTo>
                <a:lnTo>
                  <a:pt x="880" y="814"/>
                </a:lnTo>
                <a:lnTo>
                  <a:pt x="840" y="826"/>
                </a:lnTo>
                <a:lnTo>
                  <a:pt x="802" y="842"/>
                </a:lnTo>
                <a:lnTo>
                  <a:pt x="762" y="858"/>
                </a:lnTo>
                <a:lnTo>
                  <a:pt x="726" y="876"/>
                </a:lnTo>
                <a:lnTo>
                  <a:pt x="690" y="896"/>
                </a:lnTo>
                <a:lnTo>
                  <a:pt x="654" y="918"/>
                </a:lnTo>
                <a:lnTo>
                  <a:pt x="620" y="942"/>
                </a:lnTo>
                <a:lnTo>
                  <a:pt x="588" y="966"/>
                </a:lnTo>
                <a:lnTo>
                  <a:pt x="556" y="992"/>
                </a:lnTo>
                <a:lnTo>
                  <a:pt x="524" y="1020"/>
                </a:lnTo>
                <a:lnTo>
                  <a:pt x="496" y="1048"/>
                </a:lnTo>
                <a:lnTo>
                  <a:pt x="468" y="1078"/>
                </a:lnTo>
                <a:lnTo>
                  <a:pt x="442" y="1110"/>
                </a:lnTo>
                <a:lnTo>
                  <a:pt x="416" y="1142"/>
                </a:lnTo>
                <a:lnTo>
                  <a:pt x="392" y="1176"/>
                </a:lnTo>
                <a:lnTo>
                  <a:pt x="370" y="1212"/>
                </a:lnTo>
                <a:lnTo>
                  <a:pt x="350" y="1248"/>
                </a:lnTo>
                <a:lnTo>
                  <a:pt x="332" y="1284"/>
                </a:lnTo>
                <a:lnTo>
                  <a:pt x="314" y="1322"/>
                </a:lnTo>
                <a:lnTo>
                  <a:pt x="300" y="1362"/>
                </a:lnTo>
                <a:lnTo>
                  <a:pt x="286" y="1402"/>
                </a:lnTo>
                <a:lnTo>
                  <a:pt x="274" y="1442"/>
                </a:lnTo>
                <a:lnTo>
                  <a:pt x="264" y="1484"/>
                </a:lnTo>
                <a:lnTo>
                  <a:pt x="258" y="1526"/>
                </a:lnTo>
                <a:lnTo>
                  <a:pt x="252" y="1568"/>
                </a:lnTo>
                <a:lnTo>
                  <a:pt x="248" y="1612"/>
                </a:lnTo>
                <a:lnTo>
                  <a:pt x="394" y="1612"/>
                </a:lnTo>
                <a:lnTo>
                  <a:pt x="394" y="1612"/>
                </a:lnTo>
                <a:lnTo>
                  <a:pt x="406" y="1612"/>
                </a:lnTo>
                <a:lnTo>
                  <a:pt x="416" y="1616"/>
                </a:lnTo>
                <a:lnTo>
                  <a:pt x="426" y="1622"/>
                </a:lnTo>
                <a:lnTo>
                  <a:pt x="434" y="1628"/>
                </a:lnTo>
                <a:lnTo>
                  <a:pt x="440" y="1636"/>
                </a:lnTo>
                <a:lnTo>
                  <a:pt x="446" y="1646"/>
                </a:lnTo>
                <a:lnTo>
                  <a:pt x="448" y="1656"/>
                </a:lnTo>
                <a:lnTo>
                  <a:pt x="450" y="1666"/>
                </a:lnTo>
                <a:lnTo>
                  <a:pt x="450" y="1666"/>
                </a:lnTo>
                <a:lnTo>
                  <a:pt x="448" y="1678"/>
                </a:lnTo>
                <a:lnTo>
                  <a:pt x="446" y="1688"/>
                </a:lnTo>
                <a:lnTo>
                  <a:pt x="440" y="1698"/>
                </a:lnTo>
                <a:lnTo>
                  <a:pt x="434" y="1706"/>
                </a:lnTo>
                <a:lnTo>
                  <a:pt x="426" y="1712"/>
                </a:lnTo>
                <a:lnTo>
                  <a:pt x="416" y="1718"/>
                </a:lnTo>
                <a:lnTo>
                  <a:pt x="406" y="1722"/>
                </a:lnTo>
                <a:lnTo>
                  <a:pt x="394" y="1722"/>
                </a:lnTo>
                <a:lnTo>
                  <a:pt x="248" y="1722"/>
                </a:lnTo>
                <a:lnTo>
                  <a:pt x="248" y="1722"/>
                </a:lnTo>
                <a:lnTo>
                  <a:pt x="252" y="1764"/>
                </a:lnTo>
                <a:lnTo>
                  <a:pt x="256" y="1804"/>
                </a:lnTo>
                <a:lnTo>
                  <a:pt x="264" y="1846"/>
                </a:lnTo>
                <a:lnTo>
                  <a:pt x="272" y="1886"/>
                </a:lnTo>
                <a:lnTo>
                  <a:pt x="284" y="1924"/>
                </a:lnTo>
                <a:lnTo>
                  <a:pt x="296" y="1962"/>
                </a:lnTo>
                <a:lnTo>
                  <a:pt x="310" y="2000"/>
                </a:lnTo>
                <a:lnTo>
                  <a:pt x="326" y="2038"/>
                </a:lnTo>
                <a:lnTo>
                  <a:pt x="344" y="2074"/>
                </a:lnTo>
                <a:lnTo>
                  <a:pt x="362" y="2108"/>
                </a:lnTo>
                <a:lnTo>
                  <a:pt x="384" y="2142"/>
                </a:lnTo>
                <a:lnTo>
                  <a:pt x="406" y="2174"/>
                </a:lnTo>
                <a:lnTo>
                  <a:pt x="428" y="2206"/>
                </a:lnTo>
                <a:lnTo>
                  <a:pt x="454" y="2238"/>
                </a:lnTo>
                <a:lnTo>
                  <a:pt x="480" y="2268"/>
                </a:lnTo>
                <a:lnTo>
                  <a:pt x="506" y="2296"/>
                </a:lnTo>
                <a:lnTo>
                  <a:pt x="534" y="2324"/>
                </a:lnTo>
                <a:lnTo>
                  <a:pt x="564" y="2350"/>
                </a:lnTo>
                <a:lnTo>
                  <a:pt x="596" y="2374"/>
                </a:lnTo>
                <a:lnTo>
                  <a:pt x="628" y="2398"/>
                </a:lnTo>
                <a:lnTo>
                  <a:pt x="660" y="2418"/>
                </a:lnTo>
                <a:lnTo>
                  <a:pt x="694" y="2440"/>
                </a:lnTo>
                <a:lnTo>
                  <a:pt x="730" y="2458"/>
                </a:lnTo>
                <a:lnTo>
                  <a:pt x="764" y="2476"/>
                </a:lnTo>
                <a:lnTo>
                  <a:pt x="802" y="2492"/>
                </a:lnTo>
                <a:lnTo>
                  <a:pt x="840" y="2506"/>
                </a:lnTo>
                <a:lnTo>
                  <a:pt x="878" y="2518"/>
                </a:lnTo>
                <a:lnTo>
                  <a:pt x="916" y="2530"/>
                </a:lnTo>
                <a:lnTo>
                  <a:pt x="956" y="2538"/>
                </a:lnTo>
                <a:lnTo>
                  <a:pt x="998" y="2546"/>
                </a:lnTo>
                <a:lnTo>
                  <a:pt x="1038" y="2550"/>
                </a:lnTo>
                <a:lnTo>
                  <a:pt x="1080" y="2554"/>
                </a:lnTo>
                <a:lnTo>
                  <a:pt x="1080" y="2408"/>
                </a:lnTo>
                <a:lnTo>
                  <a:pt x="1080" y="2408"/>
                </a:lnTo>
                <a:lnTo>
                  <a:pt x="1082" y="2396"/>
                </a:lnTo>
                <a:lnTo>
                  <a:pt x="1084" y="2386"/>
                </a:lnTo>
                <a:lnTo>
                  <a:pt x="1090" y="2376"/>
                </a:lnTo>
                <a:lnTo>
                  <a:pt x="1096" y="2368"/>
                </a:lnTo>
                <a:lnTo>
                  <a:pt x="1104" y="2362"/>
                </a:lnTo>
                <a:lnTo>
                  <a:pt x="1114" y="2356"/>
                </a:lnTo>
                <a:lnTo>
                  <a:pt x="1124" y="2354"/>
                </a:lnTo>
                <a:lnTo>
                  <a:pt x="1136" y="2352"/>
                </a:lnTo>
                <a:lnTo>
                  <a:pt x="1136" y="2352"/>
                </a:lnTo>
                <a:lnTo>
                  <a:pt x="1146" y="2354"/>
                </a:lnTo>
                <a:lnTo>
                  <a:pt x="1156" y="2356"/>
                </a:lnTo>
                <a:lnTo>
                  <a:pt x="1166" y="2362"/>
                </a:lnTo>
                <a:lnTo>
                  <a:pt x="1174" y="2368"/>
                </a:lnTo>
                <a:lnTo>
                  <a:pt x="1182" y="2376"/>
                </a:lnTo>
                <a:lnTo>
                  <a:pt x="1186" y="2386"/>
                </a:lnTo>
                <a:lnTo>
                  <a:pt x="1190" y="2396"/>
                </a:lnTo>
                <a:lnTo>
                  <a:pt x="1190" y="2408"/>
                </a:lnTo>
                <a:lnTo>
                  <a:pt x="1190" y="2554"/>
                </a:lnTo>
                <a:lnTo>
                  <a:pt x="1190" y="2554"/>
                </a:lnTo>
                <a:lnTo>
                  <a:pt x="1232" y="2550"/>
                </a:lnTo>
                <a:lnTo>
                  <a:pt x="1274" y="2546"/>
                </a:lnTo>
                <a:lnTo>
                  <a:pt x="1314" y="2538"/>
                </a:lnTo>
                <a:lnTo>
                  <a:pt x="1354" y="2530"/>
                </a:lnTo>
                <a:lnTo>
                  <a:pt x="1392" y="2518"/>
                </a:lnTo>
                <a:lnTo>
                  <a:pt x="1432" y="2506"/>
                </a:lnTo>
                <a:lnTo>
                  <a:pt x="1468" y="2492"/>
                </a:lnTo>
                <a:lnTo>
                  <a:pt x="1506" y="2476"/>
                </a:lnTo>
                <a:lnTo>
                  <a:pt x="1542" y="2458"/>
                </a:lnTo>
                <a:lnTo>
                  <a:pt x="1576" y="2440"/>
                </a:lnTo>
                <a:lnTo>
                  <a:pt x="1610" y="2420"/>
                </a:lnTo>
                <a:lnTo>
                  <a:pt x="1644" y="2398"/>
                </a:lnTo>
                <a:lnTo>
                  <a:pt x="1676" y="2374"/>
                </a:lnTo>
                <a:lnTo>
                  <a:pt x="1706" y="2350"/>
                </a:lnTo>
                <a:lnTo>
                  <a:pt x="1736" y="2324"/>
                </a:lnTo>
                <a:lnTo>
                  <a:pt x="1764" y="2296"/>
                </a:lnTo>
                <a:lnTo>
                  <a:pt x="1792" y="2268"/>
                </a:lnTo>
                <a:lnTo>
                  <a:pt x="1818" y="2238"/>
                </a:lnTo>
                <a:lnTo>
                  <a:pt x="1842" y="2206"/>
                </a:lnTo>
                <a:lnTo>
                  <a:pt x="1866" y="2176"/>
                </a:lnTo>
                <a:lnTo>
                  <a:pt x="1888" y="2142"/>
                </a:lnTo>
                <a:lnTo>
                  <a:pt x="1908" y="2108"/>
                </a:lnTo>
                <a:lnTo>
                  <a:pt x="1926" y="2074"/>
                </a:lnTo>
                <a:lnTo>
                  <a:pt x="1944" y="2038"/>
                </a:lnTo>
                <a:lnTo>
                  <a:pt x="1960" y="2000"/>
                </a:lnTo>
                <a:lnTo>
                  <a:pt x="1974" y="1962"/>
                </a:lnTo>
                <a:lnTo>
                  <a:pt x="1986" y="1924"/>
                </a:lnTo>
                <a:lnTo>
                  <a:pt x="1998" y="1886"/>
                </a:lnTo>
                <a:lnTo>
                  <a:pt x="2006" y="1846"/>
                </a:lnTo>
                <a:lnTo>
                  <a:pt x="2014" y="1806"/>
                </a:lnTo>
                <a:lnTo>
                  <a:pt x="2020" y="1764"/>
                </a:lnTo>
                <a:lnTo>
                  <a:pt x="2022" y="1722"/>
                </a:lnTo>
                <a:lnTo>
                  <a:pt x="1876" y="1722"/>
                </a:lnTo>
                <a:close/>
                <a:moveTo>
                  <a:pt x="1098" y="1078"/>
                </a:moveTo>
                <a:lnTo>
                  <a:pt x="1386" y="918"/>
                </a:lnTo>
                <a:lnTo>
                  <a:pt x="1226" y="1206"/>
                </a:lnTo>
                <a:lnTo>
                  <a:pt x="1226" y="1206"/>
                </a:lnTo>
                <a:lnTo>
                  <a:pt x="1220" y="1218"/>
                </a:lnTo>
                <a:lnTo>
                  <a:pt x="1212" y="1230"/>
                </a:lnTo>
                <a:lnTo>
                  <a:pt x="1202" y="1240"/>
                </a:lnTo>
                <a:lnTo>
                  <a:pt x="1190" y="1250"/>
                </a:lnTo>
                <a:lnTo>
                  <a:pt x="1178" y="1256"/>
                </a:lnTo>
                <a:lnTo>
                  <a:pt x="1164" y="1262"/>
                </a:lnTo>
                <a:lnTo>
                  <a:pt x="1150" y="1266"/>
                </a:lnTo>
                <a:lnTo>
                  <a:pt x="1136" y="1266"/>
                </a:lnTo>
                <a:lnTo>
                  <a:pt x="1136" y="1266"/>
                </a:lnTo>
                <a:lnTo>
                  <a:pt x="1116" y="1264"/>
                </a:lnTo>
                <a:lnTo>
                  <a:pt x="1098" y="1258"/>
                </a:lnTo>
                <a:lnTo>
                  <a:pt x="1080" y="1250"/>
                </a:lnTo>
                <a:lnTo>
                  <a:pt x="1066" y="1238"/>
                </a:lnTo>
                <a:lnTo>
                  <a:pt x="1054" y="1224"/>
                </a:lnTo>
                <a:lnTo>
                  <a:pt x="1044" y="1206"/>
                </a:lnTo>
                <a:lnTo>
                  <a:pt x="1038" y="1188"/>
                </a:lnTo>
                <a:lnTo>
                  <a:pt x="1036" y="1168"/>
                </a:lnTo>
                <a:lnTo>
                  <a:pt x="1036" y="1168"/>
                </a:lnTo>
                <a:lnTo>
                  <a:pt x="1038" y="1154"/>
                </a:lnTo>
                <a:lnTo>
                  <a:pt x="1042" y="1138"/>
                </a:lnTo>
                <a:lnTo>
                  <a:pt x="1046" y="1126"/>
                </a:lnTo>
                <a:lnTo>
                  <a:pt x="1054" y="1112"/>
                </a:lnTo>
                <a:lnTo>
                  <a:pt x="1062" y="1102"/>
                </a:lnTo>
                <a:lnTo>
                  <a:pt x="1074" y="1092"/>
                </a:lnTo>
                <a:lnTo>
                  <a:pt x="1086" y="1084"/>
                </a:lnTo>
                <a:lnTo>
                  <a:pt x="1098" y="1078"/>
                </a:lnTo>
                <a:lnTo>
                  <a:pt x="1098" y="1078"/>
                </a:lnTo>
                <a:close/>
                <a:moveTo>
                  <a:pt x="1694" y="2224"/>
                </a:moveTo>
                <a:lnTo>
                  <a:pt x="1694" y="2224"/>
                </a:lnTo>
                <a:lnTo>
                  <a:pt x="1684" y="2232"/>
                </a:lnTo>
                <a:lnTo>
                  <a:pt x="1676" y="2236"/>
                </a:lnTo>
                <a:lnTo>
                  <a:pt x="1664" y="2240"/>
                </a:lnTo>
                <a:lnTo>
                  <a:pt x="1654" y="2242"/>
                </a:lnTo>
                <a:lnTo>
                  <a:pt x="1654" y="2242"/>
                </a:lnTo>
                <a:lnTo>
                  <a:pt x="1644" y="2240"/>
                </a:lnTo>
                <a:lnTo>
                  <a:pt x="1634" y="2236"/>
                </a:lnTo>
                <a:lnTo>
                  <a:pt x="1624" y="2232"/>
                </a:lnTo>
                <a:lnTo>
                  <a:pt x="1616" y="2224"/>
                </a:lnTo>
                <a:lnTo>
                  <a:pt x="1226" y="1836"/>
                </a:lnTo>
                <a:lnTo>
                  <a:pt x="1226" y="1836"/>
                </a:lnTo>
                <a:lnTo>
                  <a:pt x="1204" y="1846"/>
                </a:lnTo>
                <a:lnTo>
                  <a:pt x="1182" y="1854"/>
                </a:lnTo>
                <a:lnTo>
                  <a:pt x="1158" y="1858"/>
                </a:lnTo>
                <a:lnTo>
                  <a:pt x="1136" y="1860"/>
                </a:lnTo>
                <a:lnTo>
                  <a:pt x="1136" y="1860"/>
                </a:lnTo>
                <a:lnTo>
                  <a:pt x="1110" y="1858"/>
                </a:lnTo>
                <a:lnTo>
                  <a:pt x="1086" y="1854"/>
                </a:lnTo>
                <a:lnTo>
                  <a:pt x="1062" y="1846"/>
                </a:lnTo>
                <a:lnTo>
                  <a:pt x="1040" y="1834"/>
                </a:lnTo>
                <a:lnTo>
                  <a:pt x="1040" y="1834"/>
                </a:lnTo>
                <a:lnTo>
                  <a:pt x="1022" y="1824"/>
                </a:lnTo>
                <a:lnTo>
                  <a:pt x="1008" y="1812"/>
                </a:lnTo>
                <a:lnTo>
                  <a:pt x="994" y="1798"/>
                </a:lnTo>
                <a:lnTo>
                  <a:pt x="982" y="1784"/>
                </a:lnTo>
                <a:lnTo>
                  <a:pt x="972" y="1770"/>
                </a:lnTo>
                <a:lnTo>
                  <a:pt x="964" y="1754"/>
                </a:lnTo>
                <a:lnTo>
                  <a:pt x="956" y="1736"/>
                </a:lnTo>
                <a:lnTo>
                  <a:pt x="950" y="1720"/>
                </a:lnTo>
                <a:lnTo>
                  <a:pt x="946" y="1702"/>
                </a:lnTo>
                <a:lnTo>
                  <a:pt x="944" y="1684"/>
                </a:lnTo>
                <a:lnTo>
                  <a:pt x="944" y="1666"/>
                </a:lnTo>
                <a:lnTo>
                  <a:pt x="944" y="1648"/>
                </a:lnTo>
                <a:lnTo>
                  <a:pt x="946" y="1630"/>
                </a:lnTo>
                <a:lnTo>
                  <a:pt x="952" y="1612"/>
                </a:lnTo>
                <a:lnTo>
                  <a:pt x="958" y="1594"/>
                </a:lnTo>
                <a:lnTo>
                  <a:pt x="966" y="1576"/>
                </a:lnTo>
                <a:lnTo>
                  <a:pt x="908" y="1518"/>
                </a:lnTo>
                <a:lnTo>
                  <a:pt x="908" y="1518"/>
                </a:lnTo>
                <a:lnTo>
                  <a:pt x="900" y="1508"/>
                </a:lnTo>
                <a:lnTo>
                  <a:pt x="896" y="1498"/>
                </a:lnTo>
                <a:lnTo>
                  <a:pt x="892" y="1488"/>
                </a:lnTo>
                <a:lnTo>
                  <a:pt x="892" y="1478"/>
                </a:lnTo>
                <a:lnTo>
                  <a:pt x="892" y="1468"/>
                </a:lnTo>
                <a:lnTo>
                  <a:pt x="896" y="1458"/>
                </a:lnTo>
                <a:lnTo>
                  <a:pt x="900" y="1448"/>
                </a:lnTo>
                <a:lnTo>
                  <a:pt x="908" y="1438"/>
                </a:lnTo>
                <a:lnTo>
                  <a:pt x="908" y="1438"/>
                </a:lnTo>
                <a:lnTo>
                  <a:pt x="916" y="1432"/>
                </a:lnTo>
                <a:lnTo>
                  <a:pt x="926" y="1426"/>
                </a:lnTo>
                <a:lnTo>
                  <a:pt x="936" y="1424"/>
                </a:lnTo>
                <a:lnTo>
                  <a:pt x="946" y="1422"/>
                </a:lnTo>
                <a:lnTo>
                  <a:pt x="958" y="1424"/>
                </a:lnTo>
                <a:lnTo>
                  <a:pt x="968" y="1426"/>
                </a:lnTo>
                <a:lnTo>
                  <a:pt x="976" y="1432"/>
                </a:lnTo>
                <a:lnTo>
                  <a:pt x="986" y="1438"/>
                </a:lnTo>
                <a:lnTo>
                  <a:pt x="1044" y="1498"/>
                </a:lnTo>
                <a:lnTo>
                  <a:pt x="1044" y="1498"/>
                </a:lnTo>
                <a:lnTo>
                  <a:pt x="1066" y="1488"/>
                </a:lnTo>
                <a:lnTo>
                  <a:pt x="1088" y="1480"/>
                </a:lnTo>
                <a:lnTo>
                  <a:pt x="1112" y="1476"/>
                </a:lnTo>
                <a:lnTo>
                  <a:pt x="1136" y="1474"/>
                </a:lnTo>
                <a:lnTo>
                  <a:pt x="1136" y="1474"/>
                </a:lnTo>
                <a:lnTo>
                  <a:pt x="1160" y="1476"/>
                </a:lnTo>
                <a:lnTo>
                  <a:pt x="1184" y="1480"/>
                </a:lnTo>
                <a:lnTo>
                  <a:pt x="1208" y="1488"/>
                </a:lnTo>
                <a:lnTo>
                  <a:pt x="1232" y="1500"/>
                </a:lnTo>
                <a:lnTo>
                  <a:pt x="1232" y="1500"/>
                </a:lnTo>
                <a:lnTo>
                  <a:pt x="1248" y="1510"/>
                </a:lnTo>
                <a:lnTo>
                  <a:pt x="1262" y="1522"/>
                </a:lnTo>
                <a:lnTo>
                  <a:pt x="1276" y="1536"/>
                </a:lnTo>
                <a:lnTo>
                  <a:pt x="1288" y="1550"/>
                </a:lnTo>
                <a:lnTo>
                  <a:pt x="1298" y="1564"/>
                </a:lnTo>
                <a:lnTo>
                  <a:pt x="1308" y="1580"/>
                </a:lnTo>
                <a:lnTo>
                  <a:pt x="1314" y="1598"/>
                </a:lnTo>
                <a:lnTo>
                  <a:pt x="1320" y="1614"/>
                </a:lnTo>
                <a:lnTo>
                  <a:pt x="1324" y="1632"/>
                </a:lnTo>
                <a:lnTo>
                  <a:pt x="1326" y="1650"/>
                </a:lnTo>
                <a:lnTo>
                  <a:pt x="1328" y="1668"/>
                </a:lnTo>
                <a:lnTo>
                  <a:pt x="1326" y="1686"/>
                </a:lnTo>
                <a:lnTo>
                  <a:pt x="1324" y="1704"/>
                </a:lnTo>
                <a:lnTo>
                  <a:pt x="1320" y="1722"/>
                </a:lnTo>
                <a:lnTo>
                  <a:pt x="1312" y="1740"/>
                </a:lnTo>
                <a:lnTo>
                  <a:pt x="1304" y="1758"/>
                </a:lnTo>
                <a:lnTo>
                  <a:pt x="1694" y="2146"/>
                </a:lnTo>
                <a:lnTo>
                  <a:pt x="1694" y="2146"/>
                </a:lnTo>
                <a:lnTo>
                  <a:pt x="1700" y="2156"/>
                </a:lnTo>
                <a:lnTo>
                  <a:pt x="1706" y="2164"/>
                </a:lnTo>
                <a:lnTo>
                  <a:pt x="1708" y="2176"/>
                </a:lnTo>
                <a:lnTo>
                  <a:pt x="1710" y="2186"/>
                </a:lnTo>
                <a:lnTo>
                  <a:pt x="1708" y="2196"/>
                </a:lnTo>
                <a:lnTo>
                  <a:pt x="1706" y="2206"/>
                </a:lnTo>
                <a:lnTo>
                  <a:pt x="1700" y="2216"/>
                </a:lnTo>
                <a:lnTo>
                  <a:pt x="1694" y="2224"/>
                </a:lnTo>
                <a:lnTo>
                  <a:pt x="1694" y="2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38" name="Freeform 31">
            <a:extLst>
              <a:ext uri="{FF2B5EF4-FFF2-40B4-BE49-F238E27FC236}">
                <a16:creationId xmlns:a16="http://schemas.microsoft.com/office/drawing/2014/main" id="{5A7F7F4F-4179-4101-8217-0D039B4D94FE}"/>
              </a:ext>
            </a:extLst>
          </p:cNvPr>
          <p:cNvSpPr>
            <a:spLocks noEditPoints="1"/>
          </p:cNvSpPr>
          <p:nvPr/>
        </p:nvSpPr>
        <p:spPr bwMode="auto">
          <a:xfrm>
            <a:off x="8688307" y="1533258"/>
            <a:ext cx="400216" cy="331008"/>
          </a:xfrm>
          <a:custGeom>
            <a:avLst/>
            <a:gdLst>
              <a:gd name="T0" fmla="*/ 1476 w 2556"/>
              <a:gd name="T1" fmla="*/ 552 h 2114"/>
              <a:gd name="T2" fmla="*/ 1180 w 2556"/>
              <a:gd name="T3" fmla="*/ 240 h 2114"/>
              <a:gd name="T4" fmla="*/ 718 w 2556"/>
              <a:gd name="T5" fmla="*/ 168 h 2114"/>
              <a:gd name="T6" fmla="*/ 460 w 2556"/>
              <a:gd name="T7" fmla="*/ 276 h 2114"/>
              <a:gd name="T8" fmla="*/ 196 w 2556"/>
              <a:gd name="T9" fmla="*/ 616 h 2114"/>
              <a:gd name="T10" fmla="*/ 186 w 2556"/>
              <a:gd name="T11" fmla="*/ 1050 h 2114"/>
              <a:gd name="T12" fmla="*/ 460 w 2556"/>
              <a:gd name="T13" fmla="*/ 1424 h 2114"/>
              <a:gd name="T14" fmla="*/ 718 w 2556"/>
              <a:gd name="T15" fmla="*/ 1530 h 2114"/>
              <a:gd name="T16" fmla="*/ 1148 w 2556"/>
              <a:gd name="T17" fmla="*/ 1476 h 2114"/>
              <a:gd name="T18" fmla="*/ 1460 w 2556"/>
              <a:gd name="T19" fmla="*/ 1180 h 2114"/>
              <a:gd name="T20" fmla="*/ 850 w 2556"/>
              <a:gd name="T21" fmla="*/ 1392 h 2114"/>
              <a:gd name="T22" fmla="*/ 614 w 2556"/>
              <a:gd name="T23" fmla="*/ 1338 h 2114"/>
              <a:gd name="T24" fmla="*/ 432 w 2556"/>
              <a:gd name="T25" fmla="*/ 1194 h 2114"/>
              <a:gd name="T26" fmla="*/ 324 w 2556"/>
              <a:gd name="T27" fmla="*/ 986 h 2114"/>
              <a:gd name="T28" fmla="*/ 314 w 2556"/>
              <a:gd name="T29" fmla="*/ 768 h 2114"/>
              <a:gd name="T30" fmla="*/ 400 w 2556"/>
              <a:gd name="T31" fmla="*/ 546 h 2114"/>
              <a:gd name="T32" fmla="*/ 568 w 2556"/>
              <a:gd name="T33" fmla="*/ 386 h 2114"/>
              <a:gd name="T34" fmla="*/ 794 w 2556"/>
              <a:gd name="T35" fmla="*/ 310 h 2114"/>
              <a:gd name="T36" fmla="*/ 1010 w 2556"/>
              <a:gd name="T37" fmla="*/ 332 h 2114"/>
              <a:gd name="T38" fmla="*/ 1214 w 2556"/>
              <a:gd name="T39" fmla="*/ 448 h 2114"/>
              <a:gd name="T40" fmla="*/ 1348 w 2556"/>
              <a:gd name="T41" fmla="*/ 638 h 2114"/>
              <a:gd name="T42" fmla="*/ 1392 w 2556"/>
              <a:gd name="T43" fmla="*/ 850 h 2114"/>
              <a:gd name="T44" fmla="*/ 1338 w 2556"/>
              <a:gd name="T45" fmla="*/ 1084 h 2114"/>
              <a:gd name="T46" fmla="*/ 1194 w 2556"/>
              <a:gd name="T47" fmla="*/ 1268 h 2114"/>
              <a:gd name="T48" fmla="*/ 984 w 2556"/>
              <a:gd name="T49" fmla="*/ 1374 h 2114"/>
              <a:gd name="T50" fmla="*/ 808 w 2556"/>
              <a:gd name="T51" fmla="*/ 442 h 2114"/>
              <a:gd name="T52" fmla="*/ 510 w 2556"/>
              <a:gd name="T53" fmla="*/ 620 h 2114"/>
              <a:gd name="T54" fmla="*/ 448 w 2556"/>
              <a:gd name="T55" fmla="*/ 932 h 2114"/>
              <a:gd name="T56" fmla="*/ 654 w 2556"/>
              <a:gd name="T57" fmla="*/ 1210 h 2114"/>
              <a:gd name="T58" fmla="*/ 972 w 2556"/>
              <a:gd name="T59" fmla="*/ 1242 h 2114"/>
              <a:gd name="T60" fmla="*/ 1228 w 2556"/>
              <a:gd name="T61" fmla="*/ 1010 h 2114"/>
              <a:gd name="T62" fmla="*/ 1228 w 2556"/>
              <a:gd name="T63" fmla="*/ 690 h 2114"/>
              <a:gd name="T64" fmla="*/ 972 w 2556"/>
              <a:gd name="T65" fmla="*/ 458 h 2114"/>
              <a:gd name="T66" fmla="*/ 796 w 2556"/>
              <a:gd name="T67" fmla="*/ 1020 h 2114"/>
              <a:gd name="T68" fmla="*/ 686 w 2556"/>
              <a:gd name="T69" fmla="*/ 918 h 2114"/>
              <a:gd name="T70" fmla="*/ 686 w 2556"/>
              <a:gd name="T71" fmla="*/ 780 h 2114"/>
              <a:gd name="T72" fmla="*/ 796 w 2556"/>
              <a:gd name="T73" fmla="*/ 680 h 2114"/>
              <a:gd name="T74" fmla="*/ 934 w 2556"/>
              <a:gd name="T75" fmla="*/ 694 h 2114"/>
              <a:gd name="T76" fmla="*/ 1024 w 2556"/>
              <a:gd name="T77" fmla="*/ 814 h 2114"/>
              <a:gd name="T78" fmla="*/ 996 w 2556"/>
              <a:gd name="T79" fmla="*/ 948 h 2114"/>
              <a:gd name="T80" fmla="*/ 868 w 2556"/>
              <a:gd name="T81" fmla="*/ 1026 h 2114"/>
              <a:gd name="T82" fmla="*/ 2368 w 2556"/>
              <a:gd name="T83" fmla="*/ 1376 h 2114"/>
              <a:gd name="T84" fmla="*/ 2060 w 2556"/>
              <a:gd name="T85" fmla="*/ 1196 h 2114"/>
              <a:gd name="T86" fmla="*/ 1874 w 2556"/>
              <a:gd name="T87" fmla="*/ 1230 h 2114"/>
              <a:gd name="T88" fmla="*/ 1652 w 2556"/>
              <a:gd name="T89" fmla="*/ 1482 h 2114"/>
              <a:gd name="T90" fmla="*/ 1700 w 2556"/>
              <a:gd name="T91" fmla="*/ 1816 h 2114"/>
              <a:gd name="T92" fmla="*/ 2008 w 2556"/>
              <a:gd name="T93" fmla="*/ 1996 h 2114"/>
              <a:gd name="T94" fmla="*/ 2194 w 2556"/>
              <a:gd name="T95" fmla="*/ 1962 h 2114"/>
              <a:gd name="T96" fmla="*/ 2418 w 2556"/>
              <a:gd name="T97" fmla="*/ 1710 h 2114"/>
              <a:gd name="T98" fmla="*/ 2056 w 2556"/>
              <a:gd name="T99" fmla="*/ 1752 h 2114"/>
              <a:gd name="T100" fmla="*/ 1928 w 2556"/>
              <a:gd name="T101" fmla="*/ 1712 h 2114"/>
              <a:gd name="T102" fmla="*/ 1878 w 2556"/>
              <a:gd name="T103" fmla="*/ 1602 h 2114"/>
              <a:gd name="T104" fmla="*/ 1928 w 2556"/>
              <a:gd name="T105" fmla="*/ 1480 h 2114"/>
              <a:gd name="T106" fmla="*/ 2044 w 2556"/>
              <a:gd name="T107" fmla="*/ 1440 h 2114"/>
              <a:gd name="T108" fmla="*/ 2160 w 2556"/>
              <a:gd name="T109" fmla="*/ 1502 h 2114"/>
              <a:gd name="T110" fmla="*/ 2190 w 2556"/>
              <a:gd name="T111" fmla="*/ 1620 h 2114"/>
              <a:gd name="T112" fmla="*/ 2114 w 2556"/>
              <a:gd name="T113" fmla="*/ 1730 h 2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556" h="2114">
                <a:moveTo>
                  <a:pt x="1700" y="980"/>
                </a:moveTo>
                <a:lnTo>
                  <a:pt x="1700" y="718"/>
                </a:lnTo>
                <a:lnTo>
                  <a:pt x="1530" y="718"/>
                </a:lnTo>
                <a:lnTo>
                  <a:pt x="1530" y="718"/>
                </a:lnTo>
                <a:lnTo>
                  <a:pt x="1522" y="684"/>
                </a:lnTo>
                <a:lnTo>
                  <a:pt x="1514" y="650"/>
                </a:lnTo>
                <a:lnTo>
                  <a:pt x="1502" y="616"/>
                </a:lnTo>
                <a:lnTo>
                  <a:pt x="1490" y="582"/>
                </a:lnTo>
                <a:lnTo>
                  <a:pt x="1476" y="552"/>
                </a:lnTo>
                <a:lnTo>
                  <a:pt x="1460" y="520"/>
                </a:lnTo>
                <a:lnTo>
                  <a:pt x="1442" y="490"/>
                </a:lnTo>
                <a:lnTo>
                  <a:pt x="1424" y="460"/>
                </a:lnTo>
                <a:lnTo>
                  <a:pt x="1544" y="342"/>
                </a:lnTo>
                <a:lnTo>
                  <a:pt x="1358" y="156"/>
                </a:lnTo>
                <a:lnTo>
                  <a:pt x="1238" y="276"/>
                </a:lnTo>
                <a:lnTo>
                  <a:pt x="1238" y="276"/>
                </a:lnTo>
                <a:lnTo>
                  <a:pt x="1210" y="256"/>
                </a:lnTo>
                <a:lnTo>
                  <a:pt x="1180" y="240"/>
                </a:lnTo>
                <a:lnTo>
                  <a:pt x="1148" y="224"/>
                </a:lnTo>
                <a:lnTo>
                  <a:pt x="1116" y="210"/>
                </a:lnTo>
                <a:lnTo>
                  <a:pt x="1084" y="196"/>
                </a:lnTo>
                <a:lnTo>
                  <a:pt x="1050" y="186"/>
                </a:lnTo>
                <a:lnTo>
                  <a:pt x="1016" y="176"/>
                </a:lnTo>
                <a:lnTo>
                  <a:pt x="980" y="168"/>
                </a:lnTo>
                <a:lnTo>
                  <a:pt x="980" y="0"/>
                </a:lnTo>
                <a:lnTo>
                  <a:pt x="718" y="0"/>
                </a:lnTo>
                <a:lnTo>
                  <a:pt x="718" y="168"/>
                </a:lnTo>
                <a:lnTo>
                  <a:pt x="718" y="168"/>
                </a:lnTo>
                <a:lnTo>
                  <a:pt x="684" y="176"/>
                </a:lnTo>
                <a:lnTo>
                  <a:pt x="648" y="186"/>
                </a:lnTo>
                <a:lnTo>
                  <a:pt x="616" y="196"/>
                </a:lnTo>
                <a:lnTo>
                  <a:pt x="582" y="210"/>
                </a:lnTo>
                <a:lnTo>
                  <a:pt x="550" y="224"/>
                </a:lnTo>
                <a:lnTo>
                  <a:pt x="520" y="240"/>
                </a:lnTo>
                <a:lnTo>
                  <a:pt x="490" y="256"/>
                </a:lnTo>
                <a:lnTo>
                  <a:pt x="460" y="276"/>
                </a:lnTo>
                <a:lnTo>
                  <a:pt x="342" y="156"/>
                </a:lnTo>
                <a:lnTo>
                  <a:pt x="156" y="342"/>
                </a:lnTo>
                <a:lnTo>
                  <a:pt x="274" y="460"/>
                </a:lnTo>
                <a:lnTo>
                  <a:pt x="274" y="460"/>
                </a:lnTo>
                <a:lnTo>
                  <a:pt x="256" y="490"/>
                </a:lnTo>
                <a:lnTo>
                  <a:pt x="238" y="520"/>
                </a:lnTo>
                <a:lnTo>
                  <a:pt x="224" y="552"/>
                </a:lnTo>
                <a:lnTo>
                  <a:pt x="210" y="582"/>
                </a:lnTo>
                <a:lnTo>
                  <a:pt x="196" y="616"/>
                </a:lnTo>
                <a:lnTo>
                  <a:pt x="186" y="650"/>
                </a:lnTo>
                <a:lnTo>
                  <a:pt x="176" y="684"/>
                </a:lnTo>
                <a:lnTo>
                  <a:pt x="168" y="718"/>
                </a:lnTo>
                <a:lnTo>
                  <a:pt x="0" y="718"/>
                </a:lnTo>
                <a:lnTo>
                  <a:pt x="0" y="980"/>
                </a:lnTo>
                <a:lnTo>
                  <a:pt x="168" y="980"/>
                </a:lnTo>
                <a:lnTo>
                  <a:pt x="168" y="980"/>
                </a:lnTo>
                <a:lnTo>
                  <a:pt x="176" y="1016"/>
                </a:lnTo>
                <a:lnTo>
                  <a:pt x="186" y="1050"/>
                </a:lnTo>
                <a:lnTo>
                  <a:pt x="196" y="1084"/>
                </a:lnTo>
                <a:lnTo>
                  <a:pt x="210" y="1116"/>
                </a:lnTo>
                <a:lnTo>
                  <a:pt x="224" y="1148"/>
                </a:lnTo>
                <a:lnTo>
                  <a:pt x="240" y="1180"/>
                </a:lnTo>
                <a:lnTo>
                  <a:pt x="256" y="1210"/>
                </a:lnTo>
                <a:lnTo>
                  <a:pt x="274" y="1238"/>
                </a:lnTo>
                <a:lnTo>
                  <a:pt x="156" y="1358"/>
                </a:lnTo>
                <a:lnTo>
                  <a:pt x="342" y="1544"/>
                </a:lnTo>
                <a:lnTo>
                  <a:pt x="460" y="1424"/>
                </a:lnTo>
                <a:lnTo>
                  <a:pt x="460" y="1424"/>
                </a:lnTo>
                <a:lnTo>
                  <a:pt x="490" y="1442"/>
                </a:lnTo>
                <a:lnTo>
                  <a:pt x="520" y="1460"/>
                </a:lnTo>
                <a:lnTo>
                  <a:pt x="550" y="1476"/>
                </a:lnTo>
                <a:lnTo>
                  <a:pt x="582" y="1490"/>
                </a:lnTo>
                <a:lnTo>
                  <a:pt x="616" y="1502"/>
                </a:lnTo>
                <a:lnTo>
                  <a:pt x="648" y="1514"/>
                </a:lnTo>
                <a:lnTo>
                  <a:pt x="684" y="1524"/>
                </a:lnTo>
                <a:lnTo>
                  <a:pt x="718" y="1530"/>
                </a:lnTo>
                <a:lnTo>
                  <a:pt x="718" y="1700"/>
                </a:lnTo>
                <a:lnTo>
                  <a:pt x="980" y="1700"/>
                </a:lnTo>
                <a:lnTo>
                  <a:pt x="980" y="1530"/>
                </a:lnTo>
                <a:lnTo>
                  <a:pt x="980" y="1530"/>
                </a:lnTo>
                <a:lnTo>
                  <a:pt x="1016" y="1524"/>
                </a:lnTo>
                <a:lnTo>
                  <a:pt x="1050" y="1514"/>
                </a:lnTo>
                <a:lnTo>
                  <a:pt x="1084" y="1502"/>
                </a:lnTo>
                <a:lnTo>
                  <a:pt x="1116" y="1490"/>
                </a:lnTo>
                <a:lnTo>
                  <a:pt x="1148" y="1476"/>
                </a:lnTo>
                <a:lnTo>
                  <a:pt x="1178" y="1460"/>
                </a:lnTo>
                <a:lnTo>
                  <a:pt x="1210" y="1442"/>
                </a:lnTo>
                <a:lnTo>
                  <a:pt x="1238" y="1424"/>
                </a:lnTo>
                <a:lnTo>
                  <a:pt x="1358" y="1544"/>
                </a:lnTo>
                <a:lnTo>
                  <a:pt x="1544" y="1358"/>
                </a:lnTo>
                <a:lnTo>
                  <a:pt x="1424" y="1238"/>
                </a:lnTo>
                <a:lnTo>
                  <a:pt x="1424" y="1238"/>
                </a:lnTo>
                <a:lnTo>
                  <a:pt x="1442" y="1210"/>
                </a:lnTo>
                <a:lnTo>
                  <a:pt x="1460" y="1180"/>
                </a:lnTo>
                <a:lnTo>
                  <a:pt x="1476" y="1148"/>
                </a:lnTo>
                <a:lnTo>
                  <a:pt x="1490" y="1116"/>
                </a:lnTo>
                <a:lnTo>
                  <a:pt x="1502" y="1084"/>
                </a:lnTo>
                <a:lnTo>
                  <a:pt x="1514" y="1050"/>
                </a:lnTo>
                <a:lnTo>
                  <a:pt x="1522" y="1016"/>
                </a:lnTo>
                <a:lnTo>
                  <a:pt x="1530" y="980"/>
                </a:lnTo>
                <a:lnTo>
                  <a:pt x="1700" y="980"/>
                </a:lnTo>
                <a:close/>
                <a:moveTo>
                  <a:pt x="850" y="1392"/>
                </a:moveTo>
                <a:lnTo>
                  <a:pt x="850" y="1392"/>
                </a:lnTo>
                <a:lnTo>
                  <a:pt x="822" y="1392"/>
                </a:lnTo>
                <a:lnTo>
                  <a:pt x="794" y="1390"/>
                </a:lnTo>
                <a:lnTo>
                  <a:pt x="766" y="1386"/>
                </a:lnTo>
                <a:lnTo>
                  <a:pt x="740" y="1380"/>
                </a:lnTo>
                <a:lnTo>
                  <a:pt x="714" y="1374"/>
                </a:lnTo>
                <a:lnTo>
                  <a:pt x="688" y="1368"/>
                </a:lnTo>
                <a:lnTo>
                  <a:pt x="664" y="1360"/>
                </a:lnTo>
                <a:lnTo>
                  <a:pt x="638" y="1350"/>
                </a:lnTo>
                <a:lnTo>
                  <a:pt x="614" y="1338"/>
                </a:lnTo>
                <a:lnTo>
                  <a:pt x="592" y="1326"/>
                </a:lnTo>
                <a:lnTo>
                  <a:pt x="568" y="1314"/>
                </a:lnTo>
                <a:lnTo>
                  <a:pt x="546" y="1300"/>
                </a:lnTo>
                <a:lnTo>
                  <a:pt x="526" y="1284"/>
                </a:lnTo>
                <a:lnTo>
                  <a:pt x="504" y="1268"/>
                </a:lnTo>
                <a:lnTo>
                  <a:pt x="486" y="1250"/>
                </a:lnTo>
                <a:lnTo>
                  <a:pt x="466" y="1232"/>
                </a:lnTo>
                <a:lnTo>
                  <a:pt x="448" y="1214"/>
                </a:lnTo>
                <a:lnTo>
                  <a:pt x="432" y="1194"/>
                </a:lnTo>
                <a:lnTo>
                  <a:pt x="416" y="1174"/>
                </a:lnTo>
                <a:lnTo>
                  <a:pt x="400" y="1152"/>
                </a:lnTo>
                <a:lnTo>
                  <a:pt x="386" y="1130"/>
                </a:lnTo>
                <a:lnTo>
                  <a:pt x="372" y="1108"/>
                </a:lnTo>
                <a:lnTo>
                  <a:pt x="360" y="1084"/>
                </a:lnTo>
                <a:lnTo>
                  <a:pt x="350" y="1060"/>
                </a:lnTo>
                <a:lnTo>
                  <a:pt x="340" y="1036"/>
                </a:lnTo>
                <a:lnTo>
                  <a:pt x="332" y="1010"/>
                </a:lnTo>
                <a:lnTo>
                  <a:pt x="324" y="986"/>
                </a:lnTo>
                <a:lnTo>
                  <a:pt x="318" y="958"/>
                </a:lnTo>
                <a:lnTo>
                  <a:pt x="314" y="932"/>
                </a:lnTo>
                <a:lnTo>
                  <a:pt x="310" y="906"/>
                </a:lnTo>
                <a:lnTo>
                  <a:pt x="308" y="878"/>
                </a:lnTo>
                <a:lnTo>
                  <a:pt x="308" y="850"/>
                </a:lnTo>
                <a:lnTo>
                  <a:pt x="308" y="850"/>
                </a:lnTo>
                <a:lnTo>
                  <a:pt x="308" y="822"/>
                </a:lnTo>
                <a:lnTo>
                  <a:pt x="310" y="794"/>
                </a:lnTo>
                <a:lnTo>
                  <a:pt x="314" y="768"/>
                </a:lnTo>
                <a:lnTo>
                  <a:pt x="318" y="740"/>
                </a:lnTo>
                <a:lnTo>
                  <a:pt x="324" y="714"/>
                </a:lnTo>
                <a:lnTo>
                  <a:pt x="332" y="688"/>
                </a:lnTo>
                <a:lnTo>
                  <a:pt x="340" y="664"/>
                </a:lnTo>
                <a:lnTo>
                  <a:pt x="350" y="638"/>
                </a:lnTo>
                <a:lnTo>
                  <a:pt x="360" y="614"/>
                </a:lnTo>
                <a:lnTo>
                  <a:pt x="372" y="592"/>
                </a:lnTo>
                <a:lnTo>
                  <a:pt x="386" y="568"/>
                </a:lnTo>
                <a:lnTo>
                  <a:pt x="400" y="546"/>
                </a:lnTo>
                <a:lnTo>
                  <a:pt x="416" y="526"/>
                </a:lnTo>
                <a:lnTo>
                  <a:pt x="432" y="504"/>
                </a:lnTo>
                <a:lnTo>
                  <a:pt x="448" y="486"/>
                </a:lnTo>
                <a:lnTo>
                  <a:pt x="466" y="466"/>
                </a:lnTo>
                <a:lnTo>
                  <a:pt x="486" y="448"/>
                </a:lnTo>
                <a:lnTo>
                  <a:pt x="504" y="432"/>
                </a:lnTo>
                <a:lnTo>
                  <a:pt x="526" y="416"/>
                </a:lnTo>
                <a:lnTo>
                  <a:pt x="546" y="400"/>
                </a:lnTo>
                <a:lnTo>
                  <a:pt x="568" y="386"/>
                </a:lnTo>
                <a:lnTo>
                  <a:pt x="592" y="372"/>
                </a:lnTo>
                <a:lnTo>
                  <a:pt x="614" y="360"/>
                </a:lnTo>
                <a:lnTo>
                  <a:pt x="638" y="350"/>
                </a:lnTo>
                <a:lnTo>
                  <a:pt x="664" y="340"/>
                </a:lnTo>
                <a:lnTo>
                  <a:pt x="688" y="332"/>
                </a:lnTo>
                <a:lnTo>
                  <a:pt x="714" y="324"/>
                </a:lnTo>
                <a:lnTo>
                  <a:pt x="740" y="318"/>
                </a:lnTo>
                <a:lnTo>
                  <a:pt x="766" y="314"/>
                </a:lnTo>
                <a:lnTo>
                  <a:pt x="794" y="310"/>
                </a:lnTo>
                <a:lnTo>
                  <a:pt x="822" y="308"/>
                </a:lnTo>
                <a:lnTo>
                  <a:pt x="850" y="308"/>
                </a:lnTo>
                <a:lnTo>
                  <a:pt x="850" y="308"/>
                </a:lnTo>
                <a:lnTo>
                  <a:pt x="878" y="308"/>
                </a:lnTo>
                <a:lnTo>
                  <a:pt x="904" y="310"/>
                </a:lnTo>
                <a:lnTo>
                  <a:pt x="932" y="314"/>
                </a:lnTo>
                <a:lnTo>
                  <a:pt x="958" y="318"/>
                </a:lnTo>
                <a:lnTo>
                  <a:pt x="984" y="324"/>
                </a:lnTo>
                <a:lnTo>
                  <a:pt x="1010" y="332"/>
                </a:lnTo>
                <a:lnTo>
                  <a:pt x="1036" y="340"/>
                </a:lnTo>
                <a:lnTo>
                  <a:pt x="1060" y="350"/>
                </a:lnTo>
                <a:lnTo>
                  <a:pt x="1084" y="360"/>
                </a:lnTo>
                <a:lnTo>
                  <a:pt x="1108" y="372"/>
                </a:lnTo>
                <a:lnTo>
                  <a:pt x="1130" y="386"/>
                </a:lnTo>
                <a:lnTo>
                  <a:pt x="1152" y="400"/>
                </a:lnTo>
                <a:lnTo>
                  <a:pt x="1174" y="416"/>
                </a:lnTo>
                <a:lnTo>
                  <a:pt x="1194" y="432"/>
                </a:lnTo>
                <a:lnTo>
                  <a:pt x="1214" y="448"/>
                </a:lnTo>
                <a:lnTo>
                  <a:pt x="1232" y="466"/>
                </a:lnTo>
                <a:lnTo>
                  <a:pt x="1250" y="486"/>
                </a:lnTo>
                <a:lnTo>
                  <a:pt x="1268" y="504"/>
                </a:lnTo>
                <a:lnTo>
                  <a:pt x="1284" y="526"/>
                </a:lnTo>
                <a:lnTo>
                  <a:pt x="1298" y="546"/>
                </a:lnTo>
                <a:lnTo>
                  <a:pt x="1314" y="568"/>
                </a:lnTo>
                <a:lnTo>
                  <a:pt x="1326" y="592"/>
                </a:lnTo>
                <a:lnTo>
                  <a:pt x="1338" y="614"/>
                </a:lnTo>
                <a:lnTo>
                  <a:pt x="1348" y="638"/>
                </a:lnTo>
                <a:lnTo>
                  <a:pt x="1358" y="664"/>
                </a:lnTo>
                <a:lnTo>
                  <a:pt x="1368" y="688"/>
                </a:lnTo>
                <a:lnTo>
                  <a:pt x="1374" y="714"/>
                </a:lnTo>
                <a:lnTo>
                  <a:pt x="1380" y="740"/>
                </a:lnTo>
                <a:lnTo>
                  <a:pt x="1386" y="768"/>
                </a:lnTo>
                <a:lnTo>
                  <a:pt x="1388" y="794"/>
                </a:lnTo>
                <a:lnTo>
                  <a:pt x="1390" y="822"/>
                </a:lnTo>
                <a:lnTo>
                  <a:pt x="1392" y="850"/>
                </a:lnTo>
                <a:lnTo>
                  <a:pt x="1392" y="850"/>
                </a:lnTo>
                <a:lnTo>
                  <a:pt x="1390" y="878"/>
                </a:lnTo>
                <a:lnTo>
                  <a:pt x="1388" y="906"/>
                </a:lnTo>
                <a:lnTo>
                  <a:pt x="1386" y="932"/>
                </a:lnTo>
                <a:lnTo>
                  <a:pt x="1380" y="958"/>
                </a:lnTo>
                <a:lnTo>
                  <a:pt x="1374" y="986"/>
                </a:lnTo>
                <a:lnTo>
                  <a:pt x="1368" y="1010"/>
                </a:lnTo>
                <a:lnTo>
                  <a:pt x="1358" y="1036"/>
                </a:lnTo>
                <a:lnTo>
                  <a:pt x="1348" y="1060"/>
                </a:lnTo>
                <a:lnTo>
                  <a:pt x="1338" y="1084"/>
                </a:lnTo>
                <a:lnTo>
                  <a:pt x="1326" y="1108"/>
                </a:lnTo>
                <a:lnTo>
                  <a:pt x="1314" y="1130"/>
                </a:lnTo>
                <a:lnTo>
                  <a:pt x="1298" y="1152"/>
                </a:lnTo>
                <a:lnTo>
                  <a:pt x="1284" y="1174"/>
                </a:lnTo>
                <a:lnTo>
                  <a:pt x="1268" y="1194"/>
                </a:lnTo>
                <a:lnTo>
                  <a:pt x="1250" y="1214"/>
                </a:lnTo>
                <a:lnTo>
                  <a:pt x="1232" y="1232"/>
                </a:lnTo>
                <a:lnTo>
                  <a:pt x="1214" y="1250"/>
                </a:lnTo>
                <a:lnTo>
                  <a:pt x="1194" y="1268"/>
                </a:lnTo>
                <a:lnTo>
                  <a:pt x="1174" y="1284"/>
                </a:lnTo>
                <a:lnTo>
                  <a:pt x="1152" y="1300"/>
                </a:lnTo>
                <a:lnTo>
                  <a:pt x="1130" y="1314"/>
                </a:lnTo>
                <a:lnTo>
                  <a:pt x="1108" y="1326"/>
                </a:lnTo>
                <a:lnTo>
                  <a:pt x="1084" y="1338"/>
                </a:lnTo>
                <a:lnTo>
                  <a:pt x="1060" y="1350"/>
                </a:lnTo>
                <a:lnTo>
                  <a:pt x="1036" y="1360"/>
                </a:lnTo>
                <a:lnTo>
                  <a:pt x="1010" y="1368"/>
                </a:lnTo>
                <a:lnTo>
                  <a:pt x="984" y="1374"/>
                </a:lnTo>
                <a:lnTo>
                  <a:pt x="958" y="1380"/>
                </a:lnTo>
                <a:lnTo>
                  <a:pt x="932" y="1386"/>
                </a:lnTo>
                <a:lnTo>
                  <a:pt x="904" y="1390"/>
                </a:lnTo>
                <a:lnTo>
                  <a:pt x="878" y="1392"/>
                </a:lnTo>
                <a:lnTo>
                  <a:pt x="850" y="1392"/>
                </a:lnTo>
                <a:lnTo>
                  <a:pt x="850" y="1392"/>
                </a:lnTo>
                <a:close/>
                <a:moveTo>
                  <a:pt x="850" y="440"/>
                </a:moveTo>
                <a:lnTo>
                  <a:pt x="850" y="440"/>
                </a:lnTo>
                <a:lnTo>
                  <a:pt x="808" y="442"/>
                </a:lnTo>
                <a:lnTo>
                  <a:pt x="766" y="448"/>
                </a:lnTo>
                <a:lnTo>
                  <a:pt x="728" y="458"/>
                </a:lnTo>
                <a:lnTo>
                  <a:pt x="690" y="472"/>
                </a:lnTo>
                <a:lnTo>
                  <a:pt x="654" y="488"/>
                </a:lnTo>
                <a:lnTo>
                  <a:pt x="620" y="510"/>
                </a:lnTo>
                <a:lnTo>
                  <a:pt x="588" y="534"/>
                </a:lnTo>
                <a:lnTo>
                  <a:pt x="560" y="560"/>
                </a:lnTo>
                <a:lnTo>
                  <a:pt x="532" y="588"/>
                </a:lnTo>
                <a:lnTo>
                  <a:pt x="510" y="620"/>
                </a:lnTo>
                <a:lnTo>
                  <a:pt x="488" y="654"/>
                </a:lnTo>
                <a:lnTo>
                  <a:pt x="472" y="690"/>
                </a:lnTo>
                <a:lnTo>
                  <a:pt x="458" y="728"/>
                </a:lnTo>
                <a:lnTo>
                  <a:pt x="448" y="768"/>
                </a:lnTo>
                <a:lnTo>
                  <a:pt x="442" y="808"/>
                </a:lnTo>
                <a:lnTo>
                  <a:pt x="440" y="850"/>
                </a:lnTo>
                <a:lnTo>
                  <a:pt x="440" y="850"/>
                </a:lnTo>
                <a:lnTo>
                  <a:pt x="442" y="892"/>
                </a:lnTo>
                <a:lnTo>
                  <a:pt x="448" y="932"/>
                </a:lnTo>
                <a:lnTo>
                  <a:pt x="458" y="972"/>
                </a:lnTo>
                <a:lnTo>
                  <a:pt x="472" y="1010"/>
                </a:lnTo>
                <a:lnTo>
                  <a:pt x="488" y="1046"/>
                </a:lnTo>
                <a:lnTo>
                  <a:pt x="510" y="1080"/>
                </a:lnTo>
                <a:lnTo>
                  <a:pt x="532" y="1110"/>
                </a:lnTo>
                <a:lnTo>
                  <a:pt x="560" y="1140"/>
                </a:lnTo>
                <a:lnTo>
                  <a:pt x="588" y="1166"/>
                </a:lnTo>
                <a:lnTo>
                  <a:pt x="620" y="1190"/>
                </a:lnTo>
                <a:lnTo>
                  <a:pt x="654" y="1210"/>
                </a:lnTo>
                <a:lnTo>
                  <a:pt x="690" y="1228"/>
                </a:lnTo>
                <a:lnTo>
                  <a:pt x="728" y="1242"/>
                </a:lnTo>
                <a:lnTo>
                  <a:pt x="766" y="1252"/>
                </a:lnTo>
                <a:lnTo>
                  <a:pt x="808" y="1258"/>
                </a:lnTo>
                <a:lnTo>
                  <a:pt x="850" y="1260"/>
                </a:lnTo>
                <a:lnTo>
                  <a:pt x="850" y="1260"/>
                </a:lnTo>
                <a:lnTo>
                  <a:pt x="892" y="1258"/>
                </a:lnTo>
                <a:lnTo>
                  <a:pt x="932" y="1252"/>
                </a:lnTo>
                <a:lnTo>
                  <a:pt x="972" y="1242"/>
                </a:lnTo>
                <a:lnTo>
                  <a:pt x="1010" y="1228"/>
                </a:lnTo>
                <a:lnTo>
                  <a:pt x="1044" y="1210"/>
                </a:lnTo>
                <a:lnTo>
                  <a:pt x="1078" y="1190"/>
                </a:lnTo>
                <a:lnTo>
                  <a:pt x="1110" y="1166"/>
                </a:lnTo>
                <a:lnTo>
                  <a:pt x="1140" y="1140"/>
                </a:lnTo>
                <a:lnTo>
                  <a:pt x="1166" y="1110"/>
                </a:lnTo>
                <a:lnTo>
                  <a:pt x="1190" y="1080"/>
                </a:lnTo>
                <a:lnTo>
                  <a:pt x="1210" y="1046"/>
                </a:lnTo>
                <a:lnTo>
                  <a:pt x="1228" y="1010"/>
                </a:lnTo>
                <a:lnTo>
                  <a:pt x="1242" y="972"/>
                </a:lnTo>
                <a:lnTo>
                  <a:pt x="1252" y="932"/>
                </a:lnTo>
                <a:lnTo>
                  <a:pt x="1258" y="892"/>
                </a:lnTo>
                <a:lnTo>
                  <a:pt x="1260" y="850"/>
                </a:lnTo>
                <a:lnTo>
                  <a:pt x="1260" y="850"/>
                </a:lnTo>
                <a:lnTo>
                  <a:pt x="1258" y="808"/>
                </a:lnTo>
                <a:lnTo>
                  <a:pt x="1252" y="768"/>
                </a:lnTo>
                <a:lnTo>
                  <a:pt x="1242" y="728"/>
                </a:lnTo>
                <a:lnTo>
                  <a:pt x="1228" y="690"/>
                </a:lnTo>
                <a:lnTo>
                  <a:pt x="1210" y="654"/>
                </a:lnTo>
                <a:lnTo>
                  <a:pt x="1190" y="620"/>
                </a:lnTo>
                <a:lnTo>
                  <a:pt x="1166" y="588"/>
                </a:lnTo>
                <a:lnTo>
                  <a:pt x="1140" y="560"/>
                </a:lnTo>
                <a:lnTo>
                  <a:pt x="1110" y="534"/>
                </a:lnTo>
                <a:lnTo>
                  <a:pt x="1078" y="510"/>
                </a:lnTo>
                <a:lnTo>
                  <a:pt x="1044" y="488"/>
                </a:lnTo>
                <a:lnTo>
                  <a:pt x="1010" y="472"/>
                </a:lnTo>
                <a:lnTo>
                  <a:pt x="972" y="458"/>
                </a:lnTo>
                <a:lnTo>
                  <a:pt x="932" y="448"/>
                </a:lnTo>
                <a:lnTo>
                  <a:pt x="892" y="442"/>
                </a:lnTo>
                <a:lnTo>
                  <a:pt x="850" y="440"/>
                </a:lnTo>
                <a:lnTo>
                  <a:pt x="850" y="440"/>
                </a:lnTo>
                <a:close/>
                <a:moveTo>
                  <a:pt x="850" y="1028"/>
                </a:moveTo>
                <a:lnTo>
                  <a:pt x="850" y="1028"/>
                </a:lnTo>
                <a:lnTo>
                  <a:pt x="832" y="1026"/>
                </a:lnTo>
                <a:lnTo>
                  <a:pt x="814" y="1024"/>
                </a:lnTo>
                <a:lnTo>
                  <a:pt x="796" y="1020"/>
                </a:lnTo>
                <a:lnTo>
                  <a:pt x="780" y="1014"/>
                </a:lnTo>
                <a:lnTo>
                  <a:pt x="764" y="1006"/>
                </a:lnTo>
                <a:lnTo>
                  <a:pt x="750" y="996"/>
                </a:lnTo>
                <a:lnTo>
                  <a:pt x="736" y="986"/>
                </a:lnTo>
                <a:lnTo>
                  <a:pt x="724" y="976"/>
                </a:lnTo>
                <a:lnTo>
                  <a:pt x="712" y="962"/>
                </a:lnTo>
                <a:lnTo>
                  <a:pt x="702" y="948"/>
                </a:lnTo>
                <a:lnTo>
                  <a:pt x="694" y="934"/>
                </a:lnTo>
                <a:lnTo>
                  <a:pt x="686" y="918"/>
                </a:lnTo>
                <a:lnTo>
                  <a:pt x="680" y="902"/>
                </a:lnTo>
                <a:lnTo>
                  <a:pt x="676" y="886"/>
                </a:lnTo>
                <a:lnTo>
                  <a:pt x="672" y="868"/>
                </a:lnTo>
                <a:lnTo>
                  <a:pt x="672" y="850"/>
                </a:lnTo>
                <a:lnTo>
                  <a:pt x="672" y="850"/>
                </a:lnTo>
                <a:lnTo>
                  <a:pt x="672" y="832"/>
                </a:lnTo>
                <a:lnTo>
                  <a:pt x="676" y="814"/>
                </a:lnTo>
                <a:lnTo>
                  <a:pt x="680" y="796"/>
                </a:lnTo>
                <a:lnTo>
                  <a:pt x="686" y="780"/>
                </a:lnTo>
                <a:lnTo>
                  <a:pt x="694" y="766"/>
                </a:lnTo>
                <a:lnTo>
                  <a:pt x="702" y="750"/>
                </a:lnTo>
                <a:lnTo>
                  <a:pt x="712" y="736"/>
                </a:lnTo>
                <a:lnTo>
                  <a:pt x="724" y="724"/>
                </a:lnTo>
                <a:lnTo>
                  <a:pt x="736" y="712"/>
                </a:lnTo>
                <a:lnTo>
                  <a:pt x="750" y="702"/>
                </a:lnTo>
                <a:lnTo>
                  <a:pt x="764" y="694"/>
                </a:lnTo>
                <a:lnTo>
                  <a:pt x="780" y="686"/>
                </a:lnTo>
                <a:lnTo>
                  <a:pt x="796" y="680"/>
                </a:lnTo>
                <a:lnTo>
                  <a:pt x="814" y="676"/>
                </a:lnTo>
                <a:lnTo>
                  <a:pt x="832" y="674"/>
                </a:lnTo>
                <a:lnTo>
                  <a:pt x="850" y="672"/>
                </a:lnTo>
                <a:lnTo>
                  <a:pt x="850" y="672"/>
                </a:lnTo>
                <a:lnTo>
                  <a:pt x="868" y="674"/>
                </a:lnTo>
                <a:lnTo>
                  <a:pt x="886" y="676"/>
                </a:lnTo>
                <a:lnTo>
                  <a:pt x="902" y="680"/>
                </a:lnTo>
                <a:lnTo>
                  <a:pt x="918" y="686"/>
                </a:lnTo>
                <a:lnTo>
                  <a:pt x="934" y="694"/>
                </a:lnTo>
                <a:lnTo>
                  <a:pt x="948" y="702"/>
                </a:lnTo>
                <a:lnTo>
                  <a:pt x="962" y="712"/>
                </a:lnTo>
                <a:lnTo>
                  <a:pt x="974" y="724"/>
                </a:lnTo>
                <a:lnTo>
                  <a:pt x="986" y="736"/>
                </a:lnTo>
                <a:lnTo>
                  <a:pt x="996" y="750"/>
                </a:lnTo>
                <a:lnTo>
                  <a:pt x="1006" y="766"/>
                </a:lnTo>
                <a:lnTo>
                  <a:pt x="1012" y="780"/>
                </a:lnTo>
                <a:lnTo>
                  <a:pt x="1018" y="796"/>
                </a:lnTo>
                <a:lnTo>
                  <a:pt x="1024" y="814"/>
                </a:lnTo>
                <a:lnTo>
                  <a:pt x="1026" y="832"/>
                </a:lnTo>
                <a:lnTo>
                  <a:pt x="1026" y="850"/>
                </a:lnTo>
                <a:lnTo>
                  <a:pt x="1026" y="850"/>
                </a:lnTo>
                <a:lnTo>
                  <a:pt x="1026" y="868"/>
                </a:lnTo>
                <a:lnTo>
                  <a:pt x="1024" y="886"/>
                </a:lnTo>
                <a:lnTo>
                  <a:pt x="1018" y="902"/>
                </a:lnTo>
                <a:lnTo>
                  <a:pt x="1012" y="918"/>
                </a:lnTo>
                <a:lnTo>
                  <a:pt x="1006" y="934"/>
                </a:lnTo>
                <a:lnTo>
                  <a:pt x="996" y="948"/>
                </a:lnTo>
                <a:lnTo>
                  <a:pt x="986" y="962"/>
                </a:lnTo>
                <a:lnTo>
                  <a:pt x="974" y="976"/>
                </a:lnTo>
                <a:lnTo>
                  <a:pt x="962" y="986"/>
                </a:lnTo>
                <a:lnTo>
                  <a:pt x="948" y="996"/>
                </a:lnTo>
                <a:lnTo>
                  <a:pt x="934" y="1006"/>
                </a:lnTo>
                <a:lnTo>
                  <a:pt x="918" y="1014"/>
                </a:lnTo>
                <a:lnTo>
                  <a:pt x="902" y="1020"/>
                </a:lnTo>
                <a:lnTo>
                  <a:pt x="886" y="1024"/>
                </a:lnTo>
                <a:lnTo>
                  <a:pt x="868" y="1026"/>
                </a:lnTo>
                <a:lnTo>
                  <a:pt x="850" y="1028"/>
                </a:lnTo>
                <a:lnTo>
                  <a:pt x="850" y="1028"/>
                </a:lnTo>
                <a:close/>
                <a:moveTo>
                  <a:pt x="2432" y="1640"/>
                </a:moveTo>
                <a:lnTo>
                  <a:pt x="2556" y="1618"/>
                </a:lnTo>
                <a:lnTo>
                  <a:pt x="2516" y="1398"/>
                </a:lnTo>
                <a:lnTo>
                  <a:pt x="2392" y="1418"/>
                </a:lnTo>
                <a:lnTo>
                  <a:pt x="2392" y="1418"/>
                </a:lnTo>
                <a:lnTo>
                  <a:pt x="2382" y="1398"/>
                </a:lnTo>
                <a:lnTo>
                  <a:pt x="2368" y="1376"/>
                </a:lnTo>
                <a:lnTo>
                  <a:pt x="2354" y="1356"/>
                </a:lnTo>
                <a:lnTo>
                  <a:pt x="2340" y="1338"/>
                </a:lnTo>
                <a:lnTo>
                  <a:pt x="2324" y="1320"/>
                </a:lnTo>
                <a:lnTo>
                  <a:pt x="2308" y="1304"/>
                </a:lnTo>
                <a:lnTo>
                  <a:pt x="2290" y="1288"/>
                </a:lnTo>
                <a:lnTo>
                  <a:pt x="2272" y="1274"/>
                </a:lnTo>
                <a:lnTo>
                  <a:pt x="2314" y="1156"/>
                </a:lnTo>
                <a:lnTo>
                  <a:pt x="2104" y="1078"/>
                </a:lnTo>
                <a:lnTo>
                  <a:pt x="2060" y="1196"/>
                </a:lnTo>
                <a:lnTo>
                  <a:pt x="2060" y="1196"/>
                </a:lnTo>
                <a:lnTo>
                  <a:pt x="2036" y="1196"/>
                </a:lnTo>
                <a:lnTo>
                  <a:pt x="2014" y="1196"/>
                </a:lnTo>
                <a:lnTo>
                  <a:pt x="1990" y="1198"/>
                </a:lnTo>
                <a:lnTo>
                  <a:pt x="1966" y="1202"/>
                </a:lnTo>
                <a:lnTo>
                  <a:pt x="1942" y="1206"/>
                </a:lnTo>
                <a:lnTo>
                  <a:pt x="1920" y="1212"/>
                </a:lnTo>
                <a:lnTo>
                  <a:pt x="1896" y="1220"/>
                </a:lnTo>
                <a:lnTo>
                  <a:pt x="1874" y="1230"/>
                </a:lnTo>
                <a:lnTo>
                  <a:pt x="1792" y="1134"/>
                </a:lnTo>
                <a:lnTo>
                  <a:pt x="1620" y="1278"/>
                </a:lnTo>
                <a:lnTo>
                  <a:pt x="1702" y="1374"/>
                </a:lnTo>
                <a:lnTo>
                  <a:pt x="1702" y="1374"/>
                </a:lnTo>
                <a:lnTo>
                  <a:pt x="1690" y="1394"/>
                </a:lnTo>
                <a:lnTo>
                  <a:pt x="1678" y="1416"/>
                </a:lnTo>
                <a:lnTo>
                  <a:pt x="1668" y="1438"/>
                </a:lnTo>
                <a:lnTo>
                  <a:pt x="1658" y="1460"/>
                </a:lnTo>
                <a:lnTo>
                  <a:pt x="1652" y="1482"/>
                </a:lnTo>
                <a:lnTo>
                  <a:pt x="1646" y="1504"/>
                </a:lnTo>
                <a:lnTo>
                  <a:pt x="1640" y="1528"/>
                </a:lnTo>
                <a:lnTo>
                  <a:pt x="1638" y="1552"/>
                </a:lnTo>
                <a:lnTo>
                  <a:pt x="1512" y="1574"/>
                </a:lnTo>
                <a:lnTo>
                  <a:pt x="1552" y="1794"/>
                </a:lnTo>
                <a:lnTo>
                  <a:pt x="1676" y="1774"/>
                </a:lnTo>
                <a:lnTo>
                  <a:pt x="1676" y="1774"/>
                </a:lnTo>
                <a:lnTo>
                  <a:pt x="1688" y="1794"/>
                </a:lnTo>
                <a:lnTo>
                  <a:pt x="1700" y="1816"/>
                </a:lnTo>
                <a:lnTo>
                  <a:pt x="1714" y="1836"/>
                </a:lnTo>
                <a:lnTo>
                  <a:pt x="1728" y="1854"/>
                </a:lnTo>
                <a:lnTo>
                  <a:pt x="1744" y="1872"/>
                </a:lnTo>
                <a:lnTo>
                  <a:pt x="1762" y="1888"/>
                </a:lnTo>
                <a:lnTo>
                  <a:pt x="1780" y="1904"/>
                </a:lnTo>
                <a:lnTo>
                  <a:pt x="1798" y="1918"/>
                </a:lnTo>
                <a:lnTo>
                  <a:pt x="1754" y="2036"/>
                </a:lnTo>
                <a:lnTo>
                  <a:pt x="1966" y="2114"/>
                </a:lnTo>
                <a:lnTo>
                  <a:pt x="2008" y="1996"/>
                </a:lnTo>
                <a:lnTo>
                  <a:pt x="2008" y="1996"/>
                </a:lnTo>
                <a:lnTo>
                  <a:pt x="2032" y="1996"/>
                </a:lnTo>
                <a:lnTo>
                  <a:pt x="2056" y="1996"/>
                </a:lnTo>
                <a:lnTo>
                  <a:pt x="2078" y="1994"/>
                </a:lnTo>
                <a:lnTo>
                  <a:pt x="2102" y="1990"/>
                </a:lnTo>
                <a:lnTo>
                  <a:pt x="2126" y="1986"/>
                </a:lnTo>
                <a:lnTo>
                  <a:pt x="2148" y="1978"/>
                </a:lnTo>
                <a:lnTo>
                  <a:pt x="2172" y="1972"/>
                </a:lnTo>
                <a:lnTo>
                  <a:pt x="2194" y="1962"/>
                </a:lnTo>
                <a:lnTo>
                  <a:pt x="2276" y="2058"/>
                </a:lnTo>
                <a:lnTo>
                  <a:pt x="2448" y="1914"/>
                </a:lnTo>
                <a:lnTo>
                  <a:pt x="2366" y="1818"/>
                </a:lnTo>
                <a:lnTo>
                  <a:pt x="2366" y="1818"/>
                </a:lnTo>
                <a:lnTo>
                  <a:pt x="2380" y="1798"/>
                </a:lnTo>
                <a:lnTo>
                  <a:pt x="2390" y="1776"/>
                </a:lnTo>
                <a:lnTo>
                  <a:pt x="2400" y="1754"/>
                </a:lnTo>
                <a:lnTo>
                  <a:pt x="2410" y="1732"/>
                </a:lnTo>
                <a:lnTo>
                  <a:pt x="2418" y="1710"/>
                </a:lnTo>
                <a:lnTo>
                  <a:pt x="2424" y="1686"/>
                </a:lnTo>
                <a:lnTo>
                  <a:pt x="2428" y="1664"/>
                </a:lnTo>
                <a:lnTo>
                  <a:pt x="2432" y="1640"/>
                </a:lnTo>
                <a:lnTo>
                  <a:pt x="2432" y="1640"/>
                </a:lnTo>
                <a:close/>
                <a:moveTo>
                  <a:pt x="2100" y="1738"/>
                </a:moveTo>
                <a:lnTo>
                  <a:pt x="2100" y="1738"/>
                </a:lnTo>
                <a:lnTo>
                  <a:pt x="2086" y="1744"/>
                </a:lnTo>
                <a:lnTo>
                  <a:pt x="2070" y="1748"/>
                </a:lnTo>
                <a:lnTo>
                  <a:pt x="2056" y="1752"/>
                </a:lnTo>
                <a:lnTo>
                  <a:pt x="2040" y="1752"/>
                </a:lnTo>
                <a:lnTo>
                  <a:pt x="2024" y="1752"/>
                </a:lnTo>
                <a:lnTo>
                  <a:pt x="2010" y="1752"/>
                </a:lnTo>
                <a:lnTo>
                  <a:pt x="1994" y="1748"/>
                </a:lnTo>
                <a:lnTo>
                  <a:pt x="1980" y="1744"/>
                </a:lnTo>
                <a:lnTo>
                  <a:pt x="1966" y="1738"/>
                </a:lnTo>
                <a:lnTo>
                  <a:pt x="1954" y="1730"/>
                </a:lnTo>
                <a:lnTo>
                  <a:pt x="1940" y="1722"/>
                </a:lnTo>
                <a:lnTo>
                  <a:pt x="1928" y="1712"/>
                </a:lnTo>
                <a:lnTo>
                  <a:pt x="1918" y="1702"/>
                </a:lnTo>
                <a:lnTo>
                  <a:pt x="1908" y="1690"/>
                </a:lnTo>
                <a:lnTo>
                  <a:pt x="1900" y="1676"/>
                </a:lnTo>
                <a:lnTo>
                  <a:pt x="1892" y="1662"/>
                </a:lnTo>
                <a:lnTo>
                  <a:pt x="1892" y="1662"/>
                </a:lnTo>
                <a:lnTo>
                  <a:pt x="1886" y="1648"/>
                </a:lnTo>
                <a:lnTo>
                  <a:pt x="1882" y="1632"/>
                </a:lnTo>
                <a:lnTo>
                  <a:pt x="1878" y="1616"/>
                </a:lnTo>
                <a:lnTo>
                  <a:pt x="1878" y="1602"/>
                </a:lnTo>
                <a:lnTo>
                  <a:pt x="1878" y="1586"/>
                </a:lnTo>
                <a:lnTo>
                  <a:pt x="1880" y="1572"/>
                </a:lnTo>
                <a:lnTo>
                  <a:pt x="1882" y="1556"/>
                </a:lnTo>
                <a:lnTo>
                  <a:pt x="1886" y="1542"/>
                </a:lnTo>
                <a:lnTo>
                  <a:pt x="1892" y="1528"/>
                </a:lnTo>
                <a:lnTo>
                  <a:pt x="1900" y="1514"/>
                </a:lnTo>
                <a:lnTo>
                  <a:pt x="1908" y="1502"/>
                </a:lnTo>
                <a:lnTo>
                  <a:pt x="1918" y="1490"/>
                </a:lnTo>
                <a:lnTo>
                  <a:pt x="1928" y="1480"/>
                </a:lnTo>
                <a:lnTo>
                  <a:pt x="1940" y="1470"/>
                </a:lnTo>
                <a:lnTo>
                  <a:pt x="1954" y="1462"/>
                </a:lnTo>
                <a:lnTo>
                  <a:pt x="1968" y="1454"/>
                </a:lnTo>
                <a:lnTo>
                  <a:pt x="1968" y="1454"/>
                </a:lnTo>
                <a:lnTo>
                  <a:pt x="1982" y="1448"/>
                </a:lnTo>
                <a:lnTo>
                  <a:pt x="1998" y="1444"/>
                </a:lnTo>
                <a:lnTo>
                  <a:pt x="2014" y="1440"/>
                </a:lnTo>
                <a:lnTo>
                  <a:pt x="2028" y="1438"/>
                </a:lnTo>
                <a:lnTo>
                  <a:pt x="2044" y="1440"/>
                </a:lnTo>
                <a:lnTo>
                  <a:pt x="2058" y="1440"/>
                </a:lnTo>
                <a:lnTo>
                  <a:pt x="2074" y="1444"/>
                </a:lnTo>
                <a:lnTo>
                  <a:pt x="2088" y="1448"/>
                </a:lnTo>
                <a:lnTo>
                  <a:pt x="2102" y="1454"/>
                </a:lnTo>
                <a:lnTo>
                  <a:pt x="2116" y="1462"/>
                </a:lnTo>
                <a:lnTo>
                  <a:pt x="2128" y="1470"/>
                </a:lnTo>
                <a:lnTo>
                  <a:pt x="2140" y="1480"/>
                </a:lnTo>
                <a:lnTo>
                  <a:pt x="2150" y="1490"/>
                </a:lnTo>
                <a:lnTo>
                  <a:pt x="2160" y="1502"/>
                </a:lnTo>
                <a:lnTo>
                  <a:pt x="2170" y="1516"/>
                </a:lnTo>
                <a:lnTo>
                  <a:pt x="2176" y="1530"/>
                </a:lnTo>
                <a:lnTo>
                  <a:pt x="2176" y="1530"/>
                </a:lnTo>
                <a:lnTo>
                  <a:pt x="2182" y="1544"/>
                </a:lnTo>
                <a:lnTo>
                  <a:pt x="2188" y="1560"/>
                </a:lnTo>
                <a:lnTo>
                  <a:pt x="2190" y="1574"/>
                </a:lnTo>
                <a:lnTo>
                  <a:pt x="2192" y="1590"/>
                </a:lnTo>
                <a:lnTo>
                  <a:pt x="2192" y="1606"/>
                </a:lnTo>
                <a:lnTo>
                  <a:pt x="2190" y="1620"/>
                </a:lnTo>
                <a:lnTo>
                  <a:pt x="2186" y="1636"/>
                </a:lnTo>
                <a:lnTo>
                  <a:pt x="2182" y="1650"/>
                </a:lnTo>
                <a:lnTo>
                  <a:pt x="2176" y="1664"/>
                </a:lnTo>
                <a:lnTo>
                  <a:pt x="2168" y="1676"/>
                </a:lnTo>
                <a:lnTo>
                  <a:pt x="2160" y="1690"/>
                </a:lnTo>
                <a:lnTo>
                  <a:pt x="2150" y="1702"/>
                </a:lnTo>
                <a:lnTo>
                  <a:pt x="2140" y="1712"/>
                </a:lnTo>
                <a:lnTo>
                  <a:pt x="2128" y="1722"/>
                </a:lnTo>
                <a:lnTo>
                  <a:pt x="2114" y="1730"/>
                </a:lnTo>
                <a:lnTo>
                  <a:pt x="2100" y="1738"/>
                </a:lnTo>
                <a:lnTo>
                  <a:pt x="2100" y="17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39" name="Freeform 7">
            <a:extLst>
              <a:ext uri="{FF2B5EF4-FFF2-40B4-BE49-F238E27FC236}">
                <a16:creationId xmlns:a16="http://schemas.microsoft.com/office/drawing/2014/main" id="{CD6848FB-C6F0-40A8-B83A-756593572E6A}"/>
              </a:ext>
            </a:extLst>
          </p:cNvPr>
          <p:cNvSpPr>
            <a:spLocks noEditPoints="1"/>
          </p:cNvSpPr>
          <p:nvPr/>
        </p:nvSpPr>
        <p:spPr bwMode="auto">
          <a:xfrm>
            <a:off x="10549622" y="3294451"/>
            <a:ext cx="336676" cy="355742"/>
          </a:xfrm>
          <a:custGeom>
            <a:avLst/>
            <a:gdLst>
              <a:gd name="T0" fmla="*/ 1604 w 2366"/>
              <a:gd name="T1" fmla="*/ 86 h 2500"/>
              <a:gd name="T2" fmla="*/ 1726 w 2366"/>
              <a:gd name="T3" fmla="*/ 4 h 2500"/>
              <a:gd name="T4" fmla="*/ 1856 w 2366"/>
              <a:gd name="T5" fmla="*/ 24 h 2500"/>
              <a:gd name="T6" fmla="*/ 1950 w 2366"/>
              <a:gd name="T7" fmla="*/ 136 h 2500"/>
              <a:gd name="T8" fmla="*/ 1944 w 2366"/>
              <a:gd name="T9" fmla="*/ 270 h 2500"/>
              <a:gd name="T10" fmla="*/ 1840 w 2366"/>
              <a:gd name="T11" fmla="*/ 372 h 2500"/>
              <a:gd name="T12" fmla="*/ 1708 w 2366"/>
              <a:gd name="T13" fmla="*/ 380 h 2500"/>
              <a:gd name="T14" fmla="*/ 1594 w 2366"/>
              <a:gd name="T15" fmla="*/ 286 h 2500"/>
              <a:gd name="T16" fmla="*/ 2256 w 2366"/>
              <a:gd name="T17" fmla="*/ 598 h 2500"/>
              <a:gd name="T18" fmla="*/ 2216 w 2366"/>
              <a:gd name="T19" fmla="*/ 522 h 2500"/>
              <a:gd name="T20" fmla="*/ 1892 w 2366"/>
              <a:gd name="T21" fmla="*/ 456 h 2500"/>
              <a:gd name="T22" fmla="*/ 1372 w 2366"/>
              <a:gd name="T23" fmla="*/ 476 h 2500"/>
              <a:gd name="T24" fmla="*/ 1278 w 2366"/>
              <a:gd name="T25" fmla="*/ 586 h 2500"/>
              <a:gd name="T26" fmla="*/ 1412 w 2366"/>
              <a:gd name="T27" fmla="*/ 704 h 2500"/>
              <a:gd name="T28" fmla="*/ 1604 w 2366"/>
              <a:gd name="T29" fmla="*/ 936 h 2500"/>
              <a:gd name="T30" fmla="*/ 1620 w 2366"/>
              <a:gd name="T31" fmla="*/ 1204 h 2500"/>
              <a:gd name="T32" fmla="*/ 1678 w 2366"/>
              <a:gd name="T33" fmla="*/ 1366 h 2500"/>
              <a:gd name="T34" fmla="*/ 1904 w 2366"/>
              <a:gd name="T35" fmla="*/ 1446 h 2500"/>
              <a:gd name="T36" fmla="*/ 2018 w 2366"/>
              <a:gd name="T37" fmla="*/ 780 h 2500"/>
              <a:gd name="T38" fmla="*/ 2216 w 2366"/>
              <a:gd name="T39" fmla="*/ 1356 h 2500"/>
              <a:gd name="T40" fmla="*/ 2320 w 2366"/>
              <a:gd name="T41" fmla="*/ 1354 h 2500"/>
              <a:gd name="T42" fmla="*/ 600 w 2366"/>
              <a:gd name="T43" fmla="*/ 388 h 2500"/>
              <a:gd name="T44" fmla="*/ 724 w 2366"/>
              <a:gd name="T45" fmla="*/ 344 h 2500"/>
              <a:gd name="T46" fmla="*/ 792 w 2366"/>
              <a:gd name="T47" fmla="*/ 214 h 2500"/>
              <a:gd name="T48" fmla="*/ 760 w 2366"/>
              <a:gd name="T49" fmla="*/ 86 h 2500"/>
              <a:gd name="T50" fmla="*/ 640 w 2366"/>
              <a:gd name="T51" fmla="*/ 4 h 2500"/>
              <a:gd name="T52" fmla="*/ 508 w 2366"/>
              <a:gd name="T53" fmla="*/ 24 h 2500"/>
              <a:gd name="T54" fmla="*/ 416 w 2366"/>
              <a:gd name="T55" fmla="*/ 136 h 2500"/>
              <a:gd name="T56" fmla="*/ 422 w 2366"/>
              <a:gd name="T57" fmla="*/ 270 h 2500"/>
              <a:gd name="T58" fmla="*/ 526 w 2366"/>
              <a:gd name="T59" fmla="*/ 372 h 2500"/>
              <a:gd name="T60" fmla="*/ 346 w 2366"/>
              <a:gd name="T61" fmla="*/ 780 h 2500"/>
              <a:gd name="T62" fmla="*/ 438 w 2366"/>
              <a:gd name="T63" fmla="*/ 1464 h 2500"/>
              <a:gd name="T64" fmla="*/ 656 w 2366"/>
              <a:gd name="T65" fmla="*/ 1368 h 2500"/>
              <a:gd name="T66" fmla="*/ 756 w 2366"/>
              <a:gd name="T67" fmla="*/ 1238 h 2500"/>
              <a:gd name="T68" fmla="*/ 748 w 2366"/>
              <a:gd name="T69" fmla="*/ 974 h 2500"/>
              <a:gd name="T70" fmla="*/ 922 w 2366"/>
              <a:gd name="T71" fmla="*/ 726 h 2500"/>
              <a:gd name="T72" fmla="*/ 1088 w 2366"/>
              <a:gd name="T73" fmla="*/ 586 h 2500"/>
              <a:gd name="T74" fmla="*/ 1018 w 2366"/>
              <a:gd name="T75" fmla="*/ 492 h 2500"/>
              <a:gd name="T76" fmla="*/ 474 w 2366"/>
              <a:gd name="T77" fmla="*/ 456 h 2500"/>
              <a:gd name="T78" fmla="*/ 158 w 2366"/>
              <a:gd name="T79" fmla="*/ 512 h 2500"/>
              <a:gd name="T80" fmla="*/ 110 w 2366"/>
              <a:gd name="T81" fmla="*/ 598 h 2500"/>
              <a:gd name="T82" fmla="*/ 46 w 2366"/>
              <a:gd name="T83" fmla="*/ 1354 h 2500"/>
              <a:gd name="T84" fmla="*/ 150 w 2366"/>
              <a:gd name="T85" fmla="*/ 1356 h 2500"/>
              <a:gd name="T86" fmla="*/ 1182 w 2366"/>
              <a:gd name="T87" fmla="*/ 774 h 2500"/>
              <a:gd name="T88" fmla="*/ 956 w 2366"/>
              <a:gd name="T89" fmla="*/ 866 h 2500"/>
              <a:gd name="T90" fmla="*/ 864 w 2366"/>
              <a:gd name="T91" fmla="*/ 1092 h 2500"/>
              <a:gd name="T92" fmla="*/ 936 w 2366"/>
              <a:gd name="T93" fmla="*/ 1296 h 2500"/>
              <a:gd name="T94" fmla="*/ 1150 w 2366"/>
              <a:gd name="T95" fmla="*/ 1410 h 2500"/>
              <a:gd name="T96" fmla="*/ 1362 w 2366"/>
              <a:gd name="T97" fmla="*/ 1358 h 2500"/>
              <a:gd name="T98" fmla="*/ 1496 w 2366"/>
              <a:gd name="T99" fmla="*/ 1158 h 2500"/>
              <a:gd name="T100" fmla="*/ 1464 w 2366"/>
              <a:gd name="T101" fmla="*/ 940 h 2500"/>
              <a:gd name="T102" fmla="*/ 1278 w 2366"/>
              <a:gd name="T103" fmla="*/ 788 h 2500"/>
              <a:gd name="T104" fmla="*/ 1926 w 2366"/>
              <a:gd name="T105" fmla="*/ 1674 h 2500"/>
              <a:gd name="T106" fmla="*/ 1808 w 2366"/>
              <a:gd name="T107" fmla="*/ 1538 h 2500"/>
              <a:gd name="T108" fmla="*/ 1378 w 2366"/>
              <a:gd name="T109" fmla="*/ 1496 h 2500"/>
              <a:gd name="T110" fmla="*/ 622 w 2366"/>
              <a:gd name="T111" fmla="*/ 1510 h 2500"/>
              <a:gd name="T112" fmla="*/ 472 w 2366"/>
              <a:gd name="T113" fmla="*/ 1614 h 2500"/>
              <a:gd name="T114" fmla="*/ 344 w 2366"/>
              <a:gd name="T115" fmla="*/ 2212 h 2500"/>
              <a:gd name="T116" fmla="*/ 628 w 2366"/>
              <a:gd name="T117" fmla="*/ 2384 h 2500"/>
              <a:gd name="T118" fmla="*/ 962 w 2366"/>
              <a:gd name="T119" fmla="*/ 2484 h 2500"/>
              <a:gd name="T120" fmla="*/ 1348 w 2366"/>
              <a:gd name="T121" fmla="*/ 2490 h 2500"/>
              <a:gd name="T122" fmla="*/ 1736 w 2366"/>
              <a:gd name="T123" fmla="*/ 2382 h 2500"/>
              <a:gd name="T124" fmla="*/ 1988 w 2366"/>
              <a:gd name="T125" fmla="*/ 2234 h 2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66" h="2500">
                <a:moveTo>
                  <a:pt x="1572" y="194"/>
                </a:moveTo>
                <a:lnTo>
                  <a:pt x="1572" y="194"/>
                </a:lnTo>
                <a:lnTo>
                  <a:pt x="1572" y="174"/>
                </a:lnTo>
                <a:lnTo>
                  <a:pt x="1576" y="156"/>
                </a:lnTo>
                <a:lnTo>
                  <a:pt x="1580" y="136"/>
                </a:lnTo>
                <a:lnTo>
                  <a:pt x="1586" y="120"/>
                </a:lnTo>
                <a:lnTo>
                  <a:pt x="1594" y="102"/>
                </a:lnTo>
                <a:lnTo>
                  <a:pt x="1604" y="86"/>
                </a:lnTo>
                <a:lnTo>
                  <a:pt x="1616" y="72"/>
                </a:lnTo>
                <a:lnTo>
                  <a:pt x="1628" y="58"/>
                </a:lnTo>
                <a:lnTo>
                  <a:pt x="1642" y="46"/>
                </a:lnTo>
                <a:lnTo>
                  <a:pt x="1656" y="34"/>
                </a:lnTo>
                <a:lnTo>
                  <a:pt x="1672" y="24"/>
                </a:lnTo>
                <a:lnTo>
                  <a:pt x="1690" y="16"/>
                </a:lnTo>
                <a:lnTo>
                  <a:pt x="1708" y="10"/>
                </a:lnTo>
                <a:lnTo>
                  <a:pt x="1726" y="4"/>
                </a:lnTo>
                <a:lnTo>
                  <a:pt x="1744" y="2"/>
                </a:lnTo>
                <a:lnTo>
                  <a:pt x="1764" y="0"/>
                </a:lnTo>
                <a:lnTo>
                  <a:pt x="1764" y="0"/>
                </a:lnTo>
                <a:lnTo>
                  <a:pt x="1784" y="2"/>
                </a:lnTo>
                <a:lnTo>
                  <a:pt x="1804" y="4"/>
                </a:lnTo>
                <a:lnTo>
                  <a:pt x="1822" y="10"/>
                </a:lnTo>
                <a:lnTo>
                  <a:pt x="1840" y="16"/>
                </a:lnTo>
                <a:lnTo>
                  <a:pt x="1856" y="24"/>
                </a:lnTo>
                <a:lnTo>
                  <a:pt x="1872" y="34"/>
                </a:lnTo>
                <a:lnTo>
                  <a:pt x="1888" y="46"/>
                </a:lnTo>
                <a:lnTo>
                  <a:pt x="1902" y="58"/>
                </a:lnTo>
                <a:lnTo>
                  <a:pt x="1914" y="72"/>
                </a:lnTo>
                <a:lnTo>
                  <a:pt x="1926" y="86"/>
                </a:lnTo>
                <a:lnTo>
                  <a:pt x="1934" y="102"/>
                </a:lnTo>
                <a:lnTo>
                  <a:pt x="1944" y="120"/>
                </a:lnTo>
                <a:lnTo>
                  <a:pt x="1950" y="136"/>
                </a:lnTo>
                <a:lnTo>
                  <a:pt x="1954" y="156"/>
                </a:lnTo>
                <a:lnTo>
                  <a:pt x="1958" y="174"/>
                </a:lnTo>
                <a:lnTo>
                  <a:pt x="1958" y="194"/>
                </a:lnTo>
                <a:lnTo>
                  <a:pt x="1958" y="194"/>
                </a:lnTo>
                <a:lnTo>
                  <a:pt x="1958" y="214"/>
                </a:lnTo>
                <a:lnTo>
                  <a:pt x="1954" y="234"/>
                </a:lnTo>
                <a:lnTo>
                  <a:pt x="1950" y="252"/>
                </a:lnTo>
                <a:lnTo>
                  <a:pt x="1944" y="270"/>
                </a:lnTo>
                <a:lnTo>
                  <a:pt x="1934" y="286"/>
                </a:lnTo>
                <a:lnTo>
                  <a:pt x="1926" y="302"/>
                </a:lnTo>
                <a:lnTo>
                  <a:pt x="1914" y="318"/>
                </a:lnTo>
                <a:lnTo>
                  <a:pt x="1902" y="332"/>
                </a:lnTo>
                <a:lnTo>
                  <a:pt x="1888" y="344"/>
                </a:lnTo>
                <a:lnTo>
                  <a:pt x="1872" y="356"/>
                </a:lnTo>
                <a:lnTo>
                  <a:pt x="1856" y="364"/>
                </a:lnTo>
                <a:lnTo>
                  <a:pt x="1840" y="372"/>
                </a:lnTo>
                <a:lnTo>
                  <a:pt x="1822" y="380"/>
                </a:lnTo>
                <a:lnTo>
                  <a:pt x="1804" y="384"/>
                </a:lnTo>
                <a:lnTo>
                  <a:pt x="1784" y="388"/>
                </a:lnTo>
                <a:lnTo>
                  <a:pt x="1764" y="388"/>
                </a:lnTo>
                <a:lnTo>
                  <a:pt x="1764" y="388"/>
                </a:lnTo>
                <a:lnTo>
                  <a:pt x="1744" y="388"/>
                </a:lnTo>
                <a:lnTo>
                  <a:pt x="1726" y="384"/>
                </a:lnTo>
                <a:lnTo>
                  <a:pt x="1708" y="380"/>
                </a:lnTo>
                <a:lnTo>
                  <a:pt x="1690" y="372"/>
                </a:lnTo>
                <a:lnTo>
                  <a:pt x="1672" y="364"/>
                </a:lnTo>
                <a:lnTo>
                  <a:pt x="1656" y="356"/>
                </a:lnTo>
                <a:lnTo>
                  <a:pt x="1642" y="344"/>
                </a:lnTo>
                <a:lnTo>
                  <a:pt x="1628" y="332"/>
                </a:lnTo>
                <a:lnTo>
                  <a:pt x="1616" y="318"/>
                </a:lnTo>
                <a:lnTo>
                  <a:pt x="1604" y="302"/>
                </a:lnTo>
                <a:lnTo>
                  <a:pt x="1594" y="286"/>
                </a:lnTo>
                <a:lnTo>
                  <a:pt x="1586" y="270"/>
                </a:lnTo>
                <a:lnTo>
                  <a:pt x="1580" y="252"/>
                </a:lnTo>
                <a:lnTo>
                  <a:pt x="1576" y="234"/>
                </a:lnTo>
                <a:lnTo>
                  <a:pt x="1572" y="214"/>
                </a:lnTo>
                <a:lnTo>
                  <a:pt x="1572" y="194"/>
                </a:lnTo>
                <a:lnTo>
                  <a:pt x="1572" y="194"/>
                </a:lnTo>
                <a:close/>
                <a:moveTo>
                  <a:pt x="2364" y="1252"/>
                </a:moveTo>
                <a:lnTo>
                  <a:pt x="2256" y="598"/>
                </a:lnTo>
                <a:lnTo>
                  <a:pt x="2256" y="598"/>
                </a:lnTo>
                <a:lnTo>
                  <a:pt x="2252" y="586"/>
                </a:lnTo>
                <a:lnTo>
                  <a:pt x="2252" y="586"/>
                </a:lnTo>
                <a:lnTo>
                  <a:pt x="2248" y="572"/>
                </a:lnTo>
                <a:lnTo>
                  <a:pt x="2242" y="558"/>
                </a:lnTo>
                <a:lnTo>
                  <a:pt x="2234" y="546"/>
                </a:lnTo>
                <a:lnTo>
                  <a:pt x="2226" y="534"/>
                </a:lnTo>
                <a:lnTo>
                  <a:pt x="2216" y="522"/>
                </a:lnTo>
                <a:lnTo>
                  <a:pt x="2206" y="512"/>
                </a:lnTo>
                <a:lnTo>
                  <a:pt x="2184" y="492"/>
                </a:lnTo>
                <a:lnTo>
                  <a:pt x="2156" y="476"/>
                </a:lnTo>
                <a:lnTo>
                  <a:pt x="2128" y="466"/>
                </a:lnTo>
                <a:lnTo>
                  <a:pt x="2098" y="458"/>
                </a:lnTo>
                <a:lnTo>
                  <a:pt x="2082" y="456"/>
                </a:lnTo>
                <a:lnTo>
                  <a:pt x="2066" y="456"/>
                </a:lnTo>
                <a:lnTo>
                  <a:pt x="1892" y="456"/>
                </a:lnTo>
                <a:lnTo>
                  <a:pt x="1766" y="674"/>
                </a:lnTo>
                <a:lnTo>
                  <a:pt x="1640" y="456"/>
                </a:lnTo>
                <a:lnTo>
                  <a:pt x="1464" y="456"/>
                </a:lnTo>
                <a:lnTo>
                  <a:pt x="1464" y="456"/>
                </a:lnTo>
                <a:lnTo>
                  <a:pt x="1448" y="456"/>
                </a:lnTo>
                <a:lnTo>
                  <a:pt x="1432" y="458"/>
                </a:lnTo>
                <a:lnTo>
                  <a:pt x="1402" y="466"/>
                </a:lnTo>
                <a:lnTo>
                  <a:pt x="1372" y="476"/>
                </a:lnTo>
                <a:lnTo>
                  <a:pt x="1346" y="492"/>
                </a:lnTo>
                <a:lnTo>
                  <a:pt x="1324" y="512"/>
                </a:lnTo>
                <a:lnTo>
                  <a:pt x="1314" y="522"/>
                </a:lnTo>
                <a:lnTo>
                  <a:pt x="1304" y="534"/>
                </a:lnTo>
                <a:lnTo>
                  <a:pt x="1296" y="546"/>
                </a:lnTo>
                <a:lnTo>
                  <a:pt x="1288" y="558"/>
                </a:lnTo>
                <a:lnTo>
                  <a:pt x="1282" y="572"/>
                </a:lnTo>
                <a:lnTo>
                  <a:pt x="1278" y="586"/>
                </a:lnTo>
                <a:lnTo>
                  <a:pt x="1278" y="586"/>
                </a:lnTo>
                <a:lnTo>
                  <a:pt x="1274" y="598"/>
                </a:lnTo>
                <a:lnTo>
                  <a:pt x="1266" y="650"/>
                </a:lnTo>
                <a:lnTo>
                  <a:pt x="1266" y="650"/>
                </a:lnTo>
                <a:lnTo>
                  <a:pt x="1304" y="660"/>
                </a:lnTo>
                <a:lnTo>
                  <a:pt x="1342" y="672"/>
                </a:lnTo>
                <a:lnTo>
                  <a:pt x="1376" y="686"/>
                </a:lnTo>
                <a:lnTo>
                  <a:pt x="1412" y="704"/>
                </a:lnTo>
                <a:lnTo>
                  <a:pt x="1444" y="726"/>
                </a:lnTo>
                <a:lnTo>
                  <a:pt x="1474" y="750"/>
                </a:lnTo>
                <a:lnTo>
                  <a:pt x="1502" y="776"/>
                </a:lnTo>
                <a:lnTo>
                  <a:pt x="1528" y="804"/>
                </a:lnTo>
                <a:lnTo>
                  <a:pt x="1550" y="834"/>
                </a:lnTo>
                <a:lnTo>
                  <a:pt x="1572" y="866"/>
                </a:lnTo>
                <a:lnTo>
                  <a:pt x="1590" y="900"/>
                </a:lnTo>
                <a:lnTo>
                  <a:pt x="1604" y="936"/>
                </a:lnTo>
                <a:lnTo>
                  <a:pt x="1616" y="974"/>
                </a:lnTo>
                <a:lnTo>
                  <a:pt x="1626" y="1012"/>
                </a:lnTo>
                <a:lnTo>
                  <a:pt x="1632" y="1052"/>
                </a:lnTo>
                <a:lnTo>
                  <a:pt x="1632" y="1092"/>
                </a:lnTo>
                <a:lnTo>
                  <a:pt x="1632" y="1092"/>
                </a:lnTo>
                <a:lnTo>
                  <a:pt x="1632" y="1130"/>
                </a:lnTo>
                <a:lnTo>
                  <a:pt x="1626" y="1168"/>
                </a:lnTo>
                <a:lnTo>
                  <a:pt x="1620" y="1204"/>
                </a:lnTo>
                <a:lnTo>
                  <a:pt x="1608" y="1238"/>
                </a:lnTo>
                <a:lnTo>
                  <a:pt x="1596" y="1272"/>
                </a:lnTo>
                <a:lnTo>
                  <a:pt x="1580" y="1304"/>
                </a:lnTo>
                <a:lnTo>
                  <a:pt x="1562" y="1336"/>
                </a:lnTo>
                <a:lnTo>
                  <a:pt x="1542" y="1364"/>
                </a:lnTo>
                <a:lnTo>
                  <a:pt x="1646" y="1364"/>
                </a:lnTo>
                <a:lnTo>
                  <a:pt x="1646" y="1364"/>
                </a:lnTo>
                <a:lnTo>
                  <a:pt x="1678" y="1366"/>
                </a:lnTo>
                <a:lnTo>
                  <a:pt x="1708" y="1368"/>
                </a:lnTo>
                <a:lnTo>
                  <a:pt x="1740" y="1374"/>
                </a:lnTo>
                <a:lnTo>
                  <a:pt x="1768" y="1382"/>
                </a:lnTo>
                <a:lnTo>
                  <a:pt x="1798" y="1390"/>
                </a:lnTo>
                <a:lnTo>
                  <a:pt x="1826" y="1402"/>
                </a:lnTo>
                <a:lnTo>
                  <a:pt x="1852" y="1414"/>
                </a:lnTo>
                <a:lnTo>
                  <a:pt x="1878" y="1430"/>
                </a:lnTo>
                <a:lnTo>
                  <a:pt x="1904" y="1446"/>
                </a:lnTo>
                <a:lnTo>
                  <a:pt x="1926" y="1464"/>
                </a:lnTo>
                <a:lnTo>
                  <a:pt x="1948" y="1482"/>
                </a:lnTo>
                <a:lnTo>
                  <a:pt x="1970" y="1504"/>
                </a:lnTo>
                <a:lnTo>
                  <a:pt x="1988" y="1526"/>
                </a:lnTo>
                <a:lnTo>
                  <a:pt x="2006" y="1548"/>
                </a:lnTo>
                <a:lnTo>
                  <a:pt x="2022" y="1574"/>
                </a:lnTo>
                <a:lnTo>
                  <a:pt x="2036" y="1600"/>
                </a:lnTo>
                <a:lnTo>
                  <a:pt x="2018" y="780"/>
                </a:lnTo>
                <a:lnTo>
                  <a:pt x="2082" y="780"/>
                </a:lnTo>
                <a:lnTo>
                  <a:pt x="2166" y="1286"/>
                </a:lnTo>
                <a:lnTo>
                  <a:pt x="2166" y="1286"/>
                </a:lnTo>
                <a:lnTo>
                  <a:pt x="2172" y="1304"/>
                </a:lnTo>
                <a:lnTo>
                  <a:pt x="2180" y="1320"/>
                </a:lnTo>
                <a:lnTo>
                  <a:pt x="2190" y="1334"/>
                </a:lnTo>
                <a:lnTo>
                  <a:pt x="2202" y="1346"/>
                </a:lnTo>
                <a:lnTo>
                  <a:pt x="2216" y="1356"/>
                </a:lnTo>
                <a:lnTo>
                  <a:pt x="2232" y="1364"/>
                </a:lnTo>
                <a:lnTo>
                  <a:pt x="2248" y="1368"/>
                </a:lnTo>
                <a:lnTo>
                  <a:pt x="2266" y="1370"/>
                </a:lnTo>
                <a:lnTo>
                  <a:pt x="2266" y="1370"/>
                </a:lnTo>
                <a:lnTo>
                  <a:pt x="2282" y="1368"/>
                </a:lnTo>
                <a:lnTo>
                  <a:pt x="2282" y="1368"/>
                </a:lnTo>
                <a:lnTo>
                  <a:pt x="2302" y="1362"/>
                </a:lnTo>
                <a:lnTo>
                  <a:pt x="2320" y="1354"/>
                </a:lnTo>
                <a:lnTo>
                  <a:pt x="2334" y="1342"/>
                </a:lnTo>
                <a:lnTo>
                  <a:pt x="2348" y="1328"/>
                </a:lnTo>
                <a:lnTo>
                  <a:pt x="2356" y="1310"/>
                </a:lnTo>
                <a:lnTo>
                  <a:pt x="2364" y="1292"/>
                </a:lnTo>
                <a:lnTo>
                  <a:pt x="2366" y="1274"/>
                </a:lnTo>
                <a:lnTo>
                  <a:pt x="2364" y="1252"/>
                </a:lnTo>
                <a:lnTo>
                  <a:pt x="2364" y="1252"/>
                </a:lnTo>
                <a:close/>
                <a:moveTo>
                  <a:pt x="600" y="388"/>
                </a:moveTo>
                <a:lnTo>
                  <a:pt x="600" y="388"/>
                </a:lnTo>
                <a:lnTo>
                  <a:pt x="620" y="388"/>
                </a:lnTo>
                <a:lnTo>
                  <a:pt x="640" y="384"/>
                </a:lnTo>
                <a:lnTo>
                  <a:pt x="658" y="380"/>
                </a:lnTo>
                <a:lnTo>
                  <a:pt x="676" y="372"/>
                </a:lnTo>
                <a:lnTo>
                  <a:pt x="692" y="364"/>
                </a:lnTo>
                <a:lnTo>
                  <a:pt x="708" y="356"/>
                </a:lnTo>
                <a:lnTo>
                  <a:pt x="724" y="344"/>
                </a:lnTo>
                <a:lnTo>
                  <a:pt x="738" y="332"/>
                </a:lnTo>
                <a:lnTo>
                  <a:pt x="750" y="318"/>
                </a:lnTo>
                <a:lnTo>
                  <a:pt x="760" y="302"/>
                </a:lnTo>
                <a:lnTo>
                  <a:pt x="770" y="286"/>
                </a:lnTo>
                <a:lnTo>
                  <a:pt x="778" y="270"/>
                </a:lnTo>
                <a:lnTo>
                  <a:pt x="786" y="252"/>
                </a:lnTo>
                <a:lnTo>
                  <a:pt x="790" y="234"/>
                </a:lnTo>
                <a:lnTo>
                  <a:pt x="792" y="214"/>
                </a:lnTo>
                <a:lnTo>
                  <a:pt x="794" y="194"/>
                </a:lnTo>
                <a:lnTo>
                  <a:pt x="794" y="194"/>
                </a:lnTo>
                <a:lnTo>
                  <a:pt x="792" y="174"/>
                </a:lnTo>
                <a:lnTo>
                  <a:pt x="790" y="156"/>
                </a:lnTo>
                <a:lnTo>
                  <a:pt x="786" y="136"/>
                </a:lnTo>
                <a:lnTo>
                  <a:pt x="778" y="120"/>
                </a:lnTo>
                <a:lnTo>
                  <a:pt x="770" y="102"/>
                </a:lnTo>
                <a:lnTo>
                  <a:pt x="760" y="86"/>
                </a:lnTo>
                <a:lnTo>
                  <a:pt x="750" y="72"/>
                </a:lnTo>
                <a:lnTo>
                  <a:pt x="738" y="58"/>
                </a:lnTo>
                <a:lnTo>
                  <a:pt x="724" y="46"/>
                </a:lnTo>
                <a:lnTo>
                  <a:pt x="708" y="34"/>
                </a:lnTo>
                <a:lnTo>
                  <a:pt x="692" y="24"/>
                </a:lnTo>
                <a:lnTo>
                  <a:pt x="676" y="16"/>
                </a:lnTo>
                <a:lnTo>
                  <a:pt x="658" y="10"/>
                </a:lnTo>
                <a:lnTo>
                  <a:pt x="640" y="4"/>
                </a:lnTo>
                <a:lnTo>
                  <a:pt x="620" y="2"/>
                </a:lnTo>
                <a:lnTo>
                  <a:pt x="600" y="0"/>
                </a:lnTo>
                <a:lnTo>
                  <a:pt x="600" y="0"/>
                </a:lnTo>
                <a:lnTo>
                  <a:pt x="580" y="2"/>
                </a:lnTo>
                <a:lnTo>
                  <a:pt x="562" y="4"/>
                </a:lnTo>
                <a:lnTo>
                  <a:pt x="542" y="10"/>
                </a:lnTo>
                <a:lnTo>
                  <a:pt x="526" y="16"/>
                </a:lnTo>
                <a:lnTo>
                  <a:pt x="508" y="24"/>
                </a:lnTo>
                <a:lnTo>
                  <a:pt x="492" y="34"/>
                </a:lnTo>
                <a:lnTo>
                  <a:pt x="478" y="46"/>
                </a:lnTo>
                <a:lnTo>
                  <a:pt x="464" y="58"/>
                </a:lnTo>
                <a:lnTo>
                  <a:pt x="452" y="72"/>
                </a:lnTo>
                <a:lnTo>
                  <a:pt x="440" y="86"/>
                </a:lnTo>
                <a:lnTo>
                  <a:pt x="430" y="102"/>
                </a:lnTo>
                <a:lnTo>
                  <a:pt x="422" y="120"/>
                </a:lnTo>
                <a:lnTo>
                  <a:pt x="416" y="136"/>
                </a:lnTo>
                <a:lnTo>
                  <a:pt x="410" y="156"/>
                </a:lnTo>
                <a:lnTo>
                  <a:pt x="408" y="174"/>
                </a:lnTo>
                <a:lnTo>
                  <a:pt x="406" y="194"/>
                </a:lnTo>
                <a:lnTo>
                  <a:pt x="406" y="194"/>
                </a:lnTo>
                <a:lnTo>
                  <a:pt x="408" y="214"/>
                </a:lnTo>
                <a:lnTo>
                  <a:pt x="410" y="234"/>
                </a:lnTo>
                <a:lnTo>
                  <a:pt x="416" y="252"/>
                </a:lnTo>
                <a:lnTo>
                  <a:pt x="422" y="270"/>
                </a:lnTo>
                <a:lnTo>
                  <a:pt x="430" y="286"/>
                </a:lnTo>
                <a:lnTo>
                  <a:pt x="440" y="302"/>
                </a:lnTo>
                <a:lnTo>
                  <a:pt x="452" y="318"/>
                </a:lnTo>
                <a:lnTo>
                  <a:pt x="464" y="332"/>
                </a:lnTo>
                <a:lnTo>
                  <a:pt x="478" y="344"/>
                </a:lnTo>
                <a:lnTo>
                  <a:pt x="492" y="356"/>
                </a:lnTo>
                <a:lnTo>
                  <a:pt x="508" y="364"/>
                </a:lnTo>
                <a:lnTo>
                  <a:pt x="526" y="372"/>
                </a:lnTo>
                <a:lnTo>
                  <a:pt x="542" y="380"/>
                </a:lnTo>
                <a:lnTo>
                  <a:pt x="562" y="384"/>
                </a:lnTo>
                <a:lnTo>
                  <a:pt x="580" y="388"/>
                </a:lnTo>
                <a:lnTo>
                  <a:pt x="600" y="388"/>
                </a:lnTo>
                <a:lnTo>
                  <a:pt x="600" y="388"/>
                </a:lnTo>
                <a:close/>
                <a:moveTo>
                  <a:pt x="198" y="1286"/>
                </a:moveTo>
                <a:lnTo>
                  <a:pt x="282" y="780"/>
                </a:lnTo>
                <a:lnTo>
                  <a:pt x="346" y="780"/>
                </a:lnTo>
                <a:lnTo>
                  <a:pt x="330" y="1600"/>
                </a:lnTo>
                <a:lnTo>
                  <a:pt x="330" y="1600"/>
                </a:lnTo>
                <a:lnTo>
                  <a:pt x="344" y="1574"/>
                </a:lnTo>
                <a:lnTo>
                  <a:pt x="358" y="1548"/>
                </a:lnTo>
                <a:lnTo>
                  <a:pt x="376" y="1526"/>
                </a:lnTo>
                <a:lnTo>
                  <a:pt x="396" y="1504"/>
                </a:lnTo>
                <a:lnTo>
                  <a:pt x="416" y="1482"/>
                </a:lnTo>
                <a:lnTo>
                  <a:pt x="438" y="1464"/>
                </a:lnTo>
                <a:lnTo>
                  <a:pt x="462" y="1446"/>
                </a:lnTo>
                <a:lnTo>
                  <a:pt x="486" y="1430"/>
                </a:lnTo>
                <a:lnTo>
                  <a:pt x="512" y="1414"/>
                </a:lnTo>
                <a:lnTo>
                  <a:pt x="540" y="1402"/>
                </a:lnTo>
                <a:lnTo>
                  <a:pt x="568" y="1390"/>
                </a:lnTo>
                <a:lnTo>
                  <a:pt x="596" y="1382"/>
                </a:lnTo>
                <a:lnTo>
                  <a:pt x="626" y="1374"/>
                </a:lnTo>
                <a:lnTo>
                  <a:pt x="656" y="1368"/>
                </a:lnTo>
                <a:lnTo>
                  <a:pt x="688" y="1366"/>
                </a:lnTo>
                <a:lnTo>
                  <a:pt x="718" y="1364"/>
                </a:lnTo>
                <a:lnTo>
                  <a:pt x="824" y="1364"/>
                </a:lnTo>
                <a:lnTo>
                  <a:pt x="824" y="1364"/>
                </a:lnTo>
                <a:lnTo>
                  <a:pt x="804" y="1336"/>
                </a:lnTo>
                <a:lnTo>
                  <a:pt x="786" y="1304"/>
                </a:lnTo>
                <a:lnTo>
                  <a:pt x="770" y="1272"/>
                </a:lnTo>
                <a:lnTo>
                  <a:pt x="756" y="1238"/>
                </a:lnTo>
                <a:lnTo>
                  <a:pt x="746" y="1204"/>
                </a:lnTo>
                <a:lnTo>
                  <a:pt x="738" y="1168"/>
                </a:lnTo>
                <a:lnTo>
                  <a:pt x="734" y="1130"/>
                </a:lnTo>
                <a:lnTo>
                  <a:pt x="732" y="1092"/>
                </a:lnTo>
                <a:lnTo>
                  <a:pt x="732" y="1092"/>
                </a:lnTo>
                <a:lnTo>
                  <a:pt x="734" y="1052"/>
                </a:lnTo>
                <a:lnTo>
                  <a:pt x="740" y="1012"/>
                </a:lnTo>
                <a:lnTo>
                  <a:pt x="748" y="974"/>
                </a:lnTo>
                <a:lnTo>
                  <a:pt x="760" y="936"/>
                </a:lnTo>
                <a:lnTo>
                  <a:pt x="776" y="900"/>
                </a:lnTo>
                <a:lnTo>
                  <a:pt x="794" y="866"/>
                </a:lnTo>
                <a:lnTo>
                  <a:pt x="814" y="834"/>
                </a:lnTo>
                <a:lnTo>
                  <a:pt x="838" y="804"/>
                </a:lnTo>
                <a:lnTo>
                  <a:pt x="864" y="776"/>
                </a:lnTo>
                <a:lnTo>
                  <a:pt x="892" y="750"/>
                </a:lnTo>
                <a:lnTo>
                  <a:pt x="922" y="726"/>
                </a:lnTo>
                <a:lnTo>
                  <a:pt x="954" y="704"/>
                </a:lnTo>
                <a:lnTo>
                  <a:pt x="988" y="686"/>
                </a:lnTo>
                <a:lnTo>
                  <a:pt x="1024" y="672"/>
                </a:lnTo>
                <a:lnTo>
                  <a:pt x="1062" y="660"/>
                </a:lnTo>
                <a:lnTo>
                  <a:pt x="1100" y="650"/>
                </a:lnTo>
                <a:lnTo>
                  <a:pt x="1090" y="598"/>
                </a:lnTo>
                <a:lnTo>
                  <a:pt x="1090" y="598"/>
                </a:lnTo>
                <a:lnTo>
                  <a:pt x="1088" y="586"/>
                </a:lnTo>
                <a:lnTo>
                  <a:pt x="1088" y="586"/>
                </a:lnTo>
                <a:lnTo>
                  <a:pt x="1082" y="572"/>
                </a:lnTo>
                <a:lnTo>
                  <a:pt x="1076" y="558"/>
                </a:lnTo>
                <a:lnTo>
                  <a:pt x="1070" y="546"/>
                </a:lnTo>
                <a:lnTo>
                  <a:pt x="1062" y="534"/>
                </a:lnTo>
                <a:lnTo>
                  <a:pt x="1052" y="522"/>
                </a:lnTo>
                <a:lnTo>
                  <a:pt x="1042" y="512"/>
                </a:lnTo>
                <a:lnTo>
                  <a:pt x="1018" y="492"/>
                </a:lnTo>
                <a:lnTo>
                  <a:pt x="992" y="476"/>
                </a:lnTo>
                <a:lnTo>
                  <a:pt x="964" y="466"/>
                </a:lnTo>
                <a:lnTo>
                  <a:pt x="934" y="458"/>
                </a:lnTo>
                <a:lnTo>
                  <a:pt x="918" y="456"/>
                </a:lnTo>
                <a:lnTo>
                  <a:pt x="902" y="456"/>
                </a:lnTo>
                <a:lnTo>
                  <a:pt x="726" y="456"/>
                </a:lnTo>
                <a:lnTo>
                  <a:pt x="600" y="674"/>
                </a:lnTo>
                <a:lnTo>
                  <a:pt x="474" y="456"/>
                </a:lnTo>
                <a:lnTo>
                  <a:pt x="300" y="456"/>
                </a:lnTo>
                <a:lnTo>
                  <a:pt x="300" y="456"/>
                </a:lnTo>
                <a:lnTo>
                  <a:pt x="284" y="456"/>
                </a:lnTo>
                <a:lnTo>
                  <a:pt x="268" y="458"/>
                </a:lnTo>
                <a:lnTo>
                  <a:pt x="236" y="466"/>
                </a:lnTo>
                <a:lnTo>
                  <a:pt x="208" y="476"/>
                </a:lnTo>
                <a:lnTo>
                  <a:pt x="182" y="492"/>
                </a:lnTo>
                <a:lnTo>
                  <a:pt x="158" y="512"/>
                </a:lnTo>
                <a:lnTo>
                  <a:pt x="148" y="522"/>
                </a:lnTo>
                <a:lnTo>
                  <a:pt x="140" y="534"/>
                </a:lnTo>
                <a:lnTo>
                  <a:pt x="132" y="546"/>
                </a:lnTo>
                <a:lnTo>
                  <a:pt x="124" y="558"/>
                </a:lnTo>
                <a:lnTo>
                  <a:pt x="118" y="572"/>
                </a:lnTo>
                <a:lnTo>
                  <a:pt x="112" y="586"/>
                </a:lnTo>
                <a:lnTo>
                  <a:pt x="112" y="586"/>
                </a:lnTo>
                <a:lnTo>
                  <a:pt x="110" y="598"/>
                </a:lnTo>
                <a:lnTo>
                  <a:pt x="0" y="1252"/>
                </a:lnTo>
                <a:lnTo>
                  <a:pt x="0" y="1252"/>
                </a:lnTo>
                <a:lnTo>
                  <a:pt x="0" y="1274"/>
                </a:lnTo>
                <a:lnTo>
                  <a:pt x="2" y="1292"/>
                </a:lnTo>
                <a:lnTo>
                  <a:pt x="8" y="1310"/>
                </a:lnTo>
                <a:lnTo>
                  <a:pt x="18" y="1328"/>
                </a:lnTo>
                <a:lnTo>
                  <a:pt x="30" y="1342"/>
                </a:lnTo>
                <a:lnTo>
                  <a:pt x="46" y="1354"/>
                </a:lnTo>
                <a:lnTo>
                  <a:pt x="64" y="1362"/>
                </a:lnTo>
                <a:lnTo>
                  <a:pt x="82" y="1368"/>
                </a:lnTo>
                <a:lnTo>
                  <a:pt x="82" y="1368"/>
                </a:lnTo>
                <a:lnTo>
                  <a:pt x="100" y="1370"/>
                </a:lnTo>
                <a:lnTo>
                  <a:pt x="100" y="1370"/>
                </a:lnTo>
                <a:lnTo>
                  <a:pt x="118" y="1368"/>
                </a:lnTo>
                <a:lnTo>
                  <a:pt x="134" y="1364"/>
                </a:lnTo>
                <a:lnTo>
                  <a:pt x="150" y="1356"/>
                </a:lnTo>
                <a:lnTo>
                  <a:pt x="164" y="1346"/>
                </a:lnTo>
                <a:lnTo>
                  <a:pt x="176" y="1334"/>
                </a:lnTo>
                <a:lnTo>
                  <a:pt x="186" y="1320"/>
                </a:lnTo>
                <a:lnTo>
                  <a:pt x="194" y="1304"/>
                </a:lnTo>
                <a:lnTo>
                  <a:pt x="198" y="1286"/>
                </a:lnTo>
                <a:lnTo>
                  <a:pt x="198" y="1286"/>
                </a:lnTo>
                <a:close/>
                <a:moveTo>
                  <a:pt x="1182" y="774"/>
                </a:moveTo>
                <a:lnTo>
                  <a:pt x="1182" y="774"/>
                </a:lnTo>
                <a:lnTo>
                  <a:pt x="1150" y="774"/>
                </a:lnTo>
                <a:lnTo>
                  <a:pt x="1118" y="780"/>
                </a:lnTo>
                <a:lnTo>
                  <a:pt x="1088" y="788"/>
                </a:lnTo>
                <a:lnTo>
                  <a:pt x="1058" y="798"/>
                </a:lnTo>
                <a:lnTo>
                  <a:pt x="1030" y="812"/>
                </a:lnTo>
                <a:lnTo>
                  <a:pt x="1004" y="828"/>
                </a:lnTo>
                <a:lnTo>
                  <a:pt x="980" y="846"/>
                </a:lnTo>
                <a:lnTo>
                  <a:pt x="956" y="866"/>
                </a:lnTo>
                <a:lnTo>
                  <a:pt x="936" y="890"/>
                </a:lnTo>
                <a:lnTo>
                  <a:pt x="918" y="914"/>
                </a:lnTo>
                <a:lnTo>
                  <a:pt x="902" y="940"/>
                </a:lnTo>
                <a:lnTo>
                  <a:pt x="888" y="968"/>
                </a:lnTo>
                <a:lnTo>
                  <a:pt x="878" y="998"/>
                </a:lnTo>
                <a:lnTo>
                  <a:pt x="870" y="1028"/>
                </a:lnTo>
                <a:lnTo>
                  <a:pt x="864" y="1060"/>
                </a:lnTo>
                <a:lnTo>
                  <a:pt x="864" y="1092"/>
                </a:lnTo>
                <a:lnTo>
                  <a:pt x="864" y="1092"/>
                </a:lnTo>
                <a:lnTo>
                  <a:pt x="864" y="1126"/>
                </a:lnTo>
                <a:lnTo>
                  <a:pt x="870" y="1158"/>
                </a:lnTo>
                <a:lnTo>
                  <a:pt x="878" y="1188"/>
                </a:lnTo>
                <a:lnTo>
                  <a:pt x="888" y="1218"/>
                </a:lnTo>
                <a:lnTo>
                  <a:pt x="902" y="1244"/>
                </a:lnTo>
                <a:lnTo>
                  <a:pt x="918" y="1272"/>
                </a:lnTo>
                <a:lnTo>
                  <a:pt x="936" y="1296"/>
                </a:lnTo>
                <a:lnTo>
                  <a:pt x="956" y="1318"/>
                </a:lnTo>
                <a:lnTo>
                  <a:pt x="980" y="1340"/>
                </a:lnTo>
                <a:lnTo>
                  <a:pt x="1004" y="1358"/>
                </a:lnTo>
                <a:lnTo>
                  <a:pt x="1030" y="1374"/>
                </a:lnTo>
                <a:lnTo>
                  <a:pt x="1058" y="1388"/>
                </a:lnTo>
                <a:lnTo>
                  <a:pt x="1088" y="1398"/>
                </a:lnTo>
                <a:lnTo>
                  <a:pt x="1118" y="1406"/>
                </a:lnTo>
                <a:lnTo>
                  <a:pt x="1150" y="1410"/>
                </a:lnTo>
                <a:lnTo>
                  <a:pt x="1182" y="1412"/>
                </a:lnTo>
                <a:lnTo>
                  <a:pt x="1182" y="1412"/>
                </a:lnTo>
                <a:lnTo>
                  <a:pt x="1216" y="1410"/>
                </a:lnTo>
                <a:lnTo>
                  <a:pt x="1246" y="1406"/>
                </a:lnTo>
                <a:lnTo>
                  <a:pt x="1278" y="1398"/>
                </a:lnTo>
                <a:lnTo>
                  <a:pt x="1306" y="1388"/>
                </a:lnTo>
                <a:lnTo>
                  <a:pt x="1334" y="1374"/>
                </a:lnTo>
                <a:lnTo>
                  <a:pt x="1362" y="1358"/>
                </a:lnTo>
                <a:lnTo>
                  <a:pt x="1386" y="1340"/>
                </a:lnTo>
                <a:lnTo>
                  <a:pt x="1408" y="1318"/>
                </a:lnTo>
                <a:lnTo>
                  <a:pt x="1430" y="1296"/>
                </a:lnTo>
                <a:lnTo>
                  <a:pt x="1448" y="1272"/>
                </a:lnTo>
                <a:lnTo>
                  <a:pt x="1464" y="1244"/>
                </a:lnTo>
                <a:lnTo>
                  <a:pt x="1476" y="1218"/>
                </a:lnTo>
                <a:lnTo>
                  <a:pt x="1488" y="1188"/>
                </a:lnTo>
                <a:lnTo>
                  <a:pt x="1496" y="1158"/>
                </a:lnTo>
                <a:lnTo>
                  <a:pt x="1500" y="1126"/>
                </a:lnTo>
                <a:lnTo>
                  <a:pt x="1502" y="1092"/>
                </a:lnTo>
                <a:lnTo>
                  <a:pt x="1502" y="1092"/>
                </a:lnTo>
                <a:lnTo>
                  <a:pt x="1500" y="1060"/>
                </a:lnTo>
                <a:lnTo>
                  <a:pt x="1496" y="1028"/>
                </a:lnTo>
                <a:lnTo>
                  <a:pt x="1488" y="998"/>
                </a:lnTo>
                <a:lnTo>
                  <a:pt x="1476" y="968"/>
                </a:lnTo>
                <a:lnTo>
                  <a:pt x="1464" y="940"/>
                </a:lnTo>
                <a:lnTo>
                  <a:pt x="1448" y="914"/>
                </a:lnTo>
                <a:lnTo>
                  <a:pt x="1430" y="890"/>
                </a:lnTo>
                <a:lnTo>
                  <a:pt x="1408" y="866"/>
                </a:lnTo>
                <a:lnTo>
                  <a:pt x="1386" y="846"/>
                </a:lnTo>
                <a:lnTo>
                  <a:pt x="1362" y="828"/>
                </a:lnTo>
                <a:lnTo>
                  <a:pt x="1334" y="812"/>
                </a:lnTo>
                <a:lnTo>
                  <a:pt x="1306" y="798"/>
                </a:lnTo>
                <a:lnTo>
                  <a:pt x="1278" y="788"/>
                </a:lnTo>
                <a:lnTo>
                  <a:pt x="1246" y="780"/>
                </a:lnTo>
                <a:lnTo>
                  <a:pt x="1216" y="774"/>
                </a:lnTo>
                <a:lnTo>
                  <a:pt x="1182" y="774"/>
                </a:lnTo>
                <a:close/>
                <a:moveTo>
                  <a:pt x="1938" y="1714"/>
                </a:moveTo>
                <a:lnTo>
                  <a:pt x="1938" y="1714"/>
                </a:lnTo>
                <a:lnTo>
                  <a:pt x="1934" y="1696"/>
                </a:lnTo>
                <a:lnTo>
                  <a:pt x="1934" y="1696"/>
                </a:lnTo>
                <a:lnTo>
                  <a:pt x="1926" y="1674"/>
                </a:lnTo>
                <a:lnTo>
                  <a:pt x="1916" y="1654"/>
                </a:lnTo>
                <a:lnTo>
                  <a:pt x="1906" y="1634"/>
                </a:lnTo>
                <a:lnTo>
                  <a:pt x="1892" y="1614"/>
                </a:lnTo>
                <a:lnTo>
                  <a:pt x="1878" y="1598"/>
                </a:lnTo>
                <a:lnTo>
                  <a:pt x="1862" y="1580"/>
                </a:lnTo>
                <a:lnTo>
                  <a:pt x="1846" y="1566"/>
                </a:lnTo>
                <a:lnTo>
                  <a:pt x="1828" y="1552"/>
                </a:lnTo>
                <a:lnTo>
                  <a:pt x="1808" y="1538"/>
                </a:lnTo>
                <a:lnTo>
                  <a:pt x="1786" y="1528"/>
                </a:lnTo>
                <a:lnTo>
                  <a:pt x="1766" y="1518"/>
                </a:lnTo>
                <a:lnTo>
                  <a:pt x="1742" y="1510"/>
                </a:lnTo>
                <a:lnTo>
                  <a:pt x="1720" y="1504"/>
                </a:lnTo>
                <a:lnTo>
                  <a:pt x="1696" y="1500"/>
                </a:lnTo>
                <a:lnTo>
                  <a:pt x="1672" y="1496"/>
                </a:lnTo>
                <a:lnTo>
                  <a:pt x="1646" y="1496"/>
                </a:lnTo>
                <a:lnTo>
                  <a:pt x="1378" y="1496"/>
                </a:lnTo>
                <a:lnTo>
                  <a:pt x="1184" y="1832"/>
                </a:lnTo>
                <a:lnTo>
                  <a:pt x="990" y="1496"/>
                </a:lnTo>
                <a:lnTo>
                  <a:pt x="718" y="1496"/>
                </a:lnTo>
                <a:lnTo>
                  <a:pt x="718" y="1496"/>
                </a:lnTo>
                <a:lnTo>
                  <a:pt x="694" y="1496"/>
                </a:lnTo>
                <a:lnTo>
                  <a:pt x="670" y="1500"/>
                </a:lnTo>
                <a:lnTo>
                  <a:pt x="646" y="1504"/>
                </a:lnTo>
                <a:lnTo>
                  <a:pt x="622" y="1510"/>
                </a:lnTo>
                <a:lnTo>
                  <a:pt x="600" y="1518"/>
                </a:lnTo>
                <a:lnTo>
                  <a:pt x="578" y="1528"/>
                </a:lnTo>
                <a:lnTo>
                  <a:pt x="558" y="1538"/>
                </a:lnTo>
                <a:lnTo>
                  <a:pt x="538" y="1552"/>
                </a:lnTo>
                <a:lnTo>
                  <a:pt x="520" y="1566"/>
                </a:lnTo>
                <a:lnTo>
                  <a:pt x="502" y="1580"/>
                </a:lnTo>
                <a:lnTo>
                  <a:pt x="486" y="1596"/>
                </a:lnTo>
                <a:lnTo>
                  <a:pt x="472" y="1614"/>
                </a:lnTo>
                <a:lnTo>
                  <a:pt x="460" y="1634"/>
                </a:lnTo>
                <a:lnTo>
                  <a:pt x="448" y="1654"/>
                </a:lnTo>
                <a:lnTo>
                  <a:pt x="438" y="1674"/>
                </a:lnTo>
                <a:lnTo>
                  <a:pt x="432" y="1696"/>
                </a:lnTo>
                <a:lnTo>
                  <a:pt x="432" y="1696"/>
                </a:lnTo>
                <a:lnTo>
                  <a:pt x="426" y="1714"/>
                </a:lnTo>
                <a:lnTo>
                  <a:pt x="344" y="2212"/>
                </a:lnTo>
                <a:lnTo>
                  <a:pt x="344" y="2212"/>
                </a:lnTo>
                <a:lnTo>
                  <a:pt x="376" y="2236"/>
                </a:lnTo>
                <a:lnTo>
                  <a:pt x="410" y="2260"/>
                </a:lnTo>
                <a:lnTo>
                  <a:pt x="444" y="2284"/>
                </a:lnTo>
                <a:lnTo>
                  <a:pt x="480" y="2306"/>
                </a:lnTo>
                <a:lnTo>
                  <a:pt x="516" y="2326"/>
                </a:lnTo>
                <a:lnTo>
                  <a:pt x="552" y="2346"/>
                </a:lnTo>
                <a:lnTo>
                  <a:pt x="590" y="2366"/>
                </a:lnTo>
                <a:lnTo>
                  <a:pt x="628" y="2384"/>
                </a:lnTo>
                <a:lnTo>
                  <a:pt x="694" y="1994"/>
                </a:lnTo>
                <a:lnTo>
                  <a:pt x="776" y="1994"/>
                </a:lnTo>
                <a:lnTo>
                  <a:pt x="754" y="2432"/>
                </a:lnTo>
                <a:lnTo>
                  <a:pt x="754" y="2432"/>
                </a:lnTo>
                <a:lnTo>
                  <a:pt x="806" y="2448"/>
                </a:lnTo>
                <a:lnTo>
                  <a:pt x="856" y="2462"/>
                </a:lnTo>
                <a:lnTo>
                  <a:pt x="908" y="2474"/>
                </a:lnTo>
                <a:lnTo>
                  <a:pt x="962" y="2484"/>
                </a:lnTo>
                <a:lnTo>
                  <a:pt x="1016" y="2490"/>
                </a:lnTo>
                <a:lnTo>
                  <a:pt x="1070" y="2496"/>
                </a:lnTo>
                <a:lnTo>
                  <a:pt x="1126" y="2500"/>
                </a:lnTo>
                <a:lnTo>
                  <a:pt x="1180" y="2500"/>
                </a:lnTo>
                <a:lnTo>
                  <a:pt x="1180" y="2500"/>
                </a:lnTo>
                <a:lnTo>
                  <a:pt x="1236" y="2500"/>
                </a:lnTo>
                <a:lnTo>
                  <a:pt x="1292" y="2496"/>
                </a:lnTo>
                <a:lnTo>
                  <a:pt x="1348" y="2490"/>
                </a:lnTo>
                <a:lnTo>
                  <a:pt x="1402" y="2482"/>
                </a:lnTo>
                <a:lnTo>
                  <a:pt x="1454" y="2472"/>
                </a:lnTo>
                <a:lnTo>
                  <a:pt x="1508" y="2460"/>
                </a:lnTo>
                <a:lnTo>
                  <a:pt x="1560" y="2446"/>
                </a:lnTo>
                <a:lnTo>
                  <a:pt x="1610" y="2430"/>
                </a:lnTo>
                <a:lnTo>
                  <a:pt x="1590" y="1994"/>
                </a:lnTo>
                <a:lnTo>
                  <a:pt x="1672" y="1994"/>
                </a:lnTo>
                <a:lnTo>
                  <a:pt x="1736" y="2382"/>
                </a:lnTo>
                <a:lnTo>
                  <a:pt x="1736" y="2382"/>
                </a:lnTo>
                <a:lnTo>
                  <a:pt x="1774" y="2364"/>
                </a:lnTo>
                <a:lnTo>
                  <a:pt x="1812" y="2344"/>
                </a:lnTo>
                <a:lnTo>
                  <a:pt x="1848" y="2324"/>
                </a:lnTo>
                <a:lnTo>
                  <a:pt x="1884" y="2304"/>
                </a:lnTo>
                <a:lnTo>
                  <a:pt x="1920" y="2282"/>
                </a:lnTo>
                <a:lnTo>
                  <a:pt x="1954" y="2258"/>
                </a:lnTo>
                <a:lnTo>
                  <a:pt x="1988" y="2234"/>
                </a:lnTo>
                <a:lnTo>
                  <a:pt x="2020" y="2208"/>
                </a:lnTo>
                <a:lnTo>
                  <a:pt x="1938" y="17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F1A6FE1-21FD-4EC2-ABDC-15FE6F36BA45}"/>
              </a:ext>
            </a:extLst>
          </p:cNvPr>
          <p:cNvSpPr/>
          <p:nvPr/>
        </p:nvSpPr>
        <p:spPr>
          <a:xfrm>
            <a:off x="3651272" y="5294234"/>
            <a:ext cx="2452872" cy="73866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sz="1200" b="1" dirty="0"/>
              <a:t>Feature Engineering </a:t>
            </a:r>
            <a:r>
              <a:rPr lang="en-US" sz="1200" dirty="0"/>
              <a:t>to</a:t>
            </a:r>
            <a:r>
              <a:rPr lang="en-US" sz="1200" b="1" dirty="0"/>
              <a:t> </a:t>
            </a:r>
            <a:r>
              <a:rPr lang="en-US" sz="1200" dirty="0"/>
              <a:t>Transform variables, impute missing variables, develop derived variables</a:t>
            </a:r>
          </a:p>
        </p:txBody>
      </p:sp>
      <p:grpSp>
        <p:nvGrpSpPr>
          <p:cNvPr id="97" name="Group 134153">
            <a:extLst>
              <a:ext uri="{FF2B5EF4-FFF2-40B4-BE49-F238E27FC236}">
                <a16:creationId xmlns:a16="http://schemas.microsoft.com/office/drawing/2014/main" id="{AF9AA8EC-CB36-490D-90F5-CB489D25085D}"/>
              </a:ext>
            </a:extLst>
          </p:cNvPr>
          <p:cNvGrpSpPr/>
          <p:nvPr/>
        </p:nvGrpSpPr>
        <p:grpSpPr>
          <a:xfrm>
            <a:off x="4722892" y="4697896"/>
            <a:ext cx="550460" cy="487491"/>
            <a:chOff x="998538" y="2127250"/>
            <a:chExt cx="2381249" cy="2255838"/>
          </a:xfrm>
          <a:solidFill>
            <a:schemeClr val="accent3">
              <a:lumMod val="50000"/>
            </a:schemeClr>
          </a:solidFill>
        </p:grpSpPr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D15900A5-5FE9-4F73-8F6E-F66466889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538" y="3387725"/>
              <a:ext cx="2381249" cy="995363"/>
            </a:xfrm>
            <a:custGeom>
              <a:avLst/>
              <a:gdLst>
                <a:gd name="T0" fmla="*/ 337 w 359"/>
                <a:gd name="T1" fmla="*/ 61 h 150"/>
                <a:gd name="T2" fmla="*/ 208 w 359"/>
                <a:gd name="T3" fmla="*/ 139 h 150"/>
                <a:gd name="T4" fmla="*/ 160 w 359"/>
                <a:gd name="T5" fmla="*/ 141 h 150"/>
                <a:gd name="T6" fmla="*/ 101 w 359"/>
                <a:gd name="T7" fmla="*/ 120 h 150"/>
                <a:gd name="T8" fmla="*/ 62 w 359"/>
                <a:gd name="T9" fmla="*/ 120 h 150"/>
                <a:gd name="T10" fmla="*/ 42 w 359"/>
                <a:gd name="T11" fmla="*/ 132 h 150"/>
                <a:gd name="T12" fmla="*/ 0 w 359"/>
                <a:gd name="T13" fmla="*/ 38 h 150"/>
                <a:gd name="T14" fmla="*/ 56 w 359"/>
                <a:gd name="T15" fmla="*/ 13 h 150"/>
                <a:gd name="T16" fmla="*/ 119 w 359"/>
                <a:gd name="T17" fmla="*/ 18 h 150"/>
                <a:gd name="T18" fmla="*/ 154 w 359"/>
                <a:gd name="T19" fmla="*/ 42 h 150"/>
                <a:gd name="T20" fmla="*/ 204 w 359"/>
                <a:gd name="T21" fmla="*/ 57 h 150"/>
                <a:gd name="T22" fmla="*/ 237 w 359"/>
                <a:gd name="T23" fmla="*/ 72 h 150"/>
                <a:gd name="T24" fmla="*/ 211 w 359"/>
                <a:gd name="T25" fmla="*/ 87 h 150"/>
                <a:gd name="T26" fmla="*/ 163 w 359"/>
                <a:gd name="T27" fmla="*/ 87 h 150"/>
                <a:gd name="T28" fmla="*/ 111 w 359"/>
                <a:gd name="T29" fmla="*/ 75 h 150"/>
                <a:gd name="T30" fmla="*/ 163 w 359"/>
                <a:gd name="T31" fmla="*/ 102 h 150"/>
                <a:gd name="T32" fmla="*/ 212 w 359"/>
                <a:gd name="T33" fmla="*/ 102 h 150"/>
                <a:gd name="T34" fmla="*/ 252 w 359"/>
                <a:gd name="T35" fmla="*/ 72 h 150"/>
                <a:gd name="T36" fmla="*/ 191 w 359"/>
                <a:gd name="T37" fmla="*/ 42 h 150"/>
                <a:gd name="T38" fmla="*/ 183 w 359"/>
                <a:gd name="T39" fmla="*/ 42 h 150"/>
                <a:gd name="T40" fmla="*/ 187 w 359"/>
                <a:gd name="T41" fmla="*/ 39 h 150"/>
                <a:gd name="T42" fmla="*/ 211 w 359"/>
                <a:gd name="T43" fmla="*/ 25 h 150"/>
                <a:gd name="T44" fmla="*/ 261 w 359"/>
                <a:gd name="T45" fmla="*/ 24 h 150"/>
                <a:gd name="T46" fmla="*/ 289 w 359"/>
                <a:gd name="T47" fmla="*/ 13 h 150"/>
                <a:gd name="T48" fmla="*/ 306 w 359"/>
                <a:gd name="T49" fmla="*/ 31 h 150"/>
                <a:gd name="T50" fmla="*/ 351 w 359"/>
                <a:gd name="T51" fmla="*/ 29 h 150"/>
                <a:gd name="T52" fmla="*/ 337 w 359"/>
                <a:gd name="T53" fmla="*/ 6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9" h="150">
                  <a:moveTo>
                    <a:pt x="337" y="61"/>
                  </a:moveTo>
                  <a:cubicBezTo>
                    <a:pt x="326" y="69"/>
                    <a:pt x="223" y="130"/>
                    <a:pt x="208" y="139"/>
                  </a:cubicBezTo>
                  <a:cubicBezTo>
                    <a:pt x="191" y="149"/>
                    <a:pt x="186" y="150"/>
                    <a:pt x="160" y="141"/>
                  </a:cubicBezTo>
                  <a:cubicBezTo>
                    <a:pt x="143" y="136"/>
                    <a:pt x="119" y="128"/>
                    <a:pt x="101" y="120"/>
                  </a:cubicBezTo>
                  <a:cubicBezTo>
                    <a:pt x="85" y="112"/>
                    <a:pt x="74" y="112"/>
                    <a:pt x="62" y="120"/>
                  </a:cubicBezTo>
                  <a:cubicBezTo>
                    <a:pt x="42" y="132"/>
                    <a:pt x="42" y="132"/>
                    <a:pt x="42" y="13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35" y="21"/>
                    <a:pt x="56" y="13"/>
                  </a:cubicBezTo>
                  <a:cubicBezTo>
                    <a:pt x="90" y="0"/>
                    <a:pt x="100" y="6"/>
                    <a:pt x="119" y="18"/>
                  </a:cubicBezTo>
                  <a:cubicBezTo>
                    <a:pt x="127" y="23"/>
                    <a:pt x="154" y="42"/>
                    <a:pt x="154" y="42"/>
                  </a:cubicBezTo>
                  <a:cubicBezTo>
                    <a:pt x="154" y="42"/>
                    <a:pt x="170" y="57"/>
                    <a:pt x="204" y="57"/>
                  </a:cubicBezTo>
                  <a:cubicBezTo>
                    <a:pt x="224" y="57"/>
                    <a:pt x="237" y="60"/>
                    <a:pt x="237" y="72"/>
                  </a:cubicBezTo>
                  <a:cubicBezTo>
                    <a:pt x="237" y="86"/>
                    <a:pt x="212" y="87"/>
                    <a:pt x="211" y="87"/>
                  </a:cubicBezTo>
                  <a:cubicBezTo>
                    <a:pt x="163" y="87"/>
                    <a:pt x="163" y="87"/>
                    <a:pt x="163" y="87"/>
                  </a:cubicBezTo>
                  <a:cubicBezTo>
                    <a:pt x="141" y="87"/>
                    <a:pt x="111" y="75"/>
                    <a:pt x="111" y="75"/>
                  </a:cubicBezTo>
                  <a:cubicBezTo>
                    <a:pt x="111" y="75"/>
                    <a:pt x="136" y="102"/>
                    <a:pt x="163" y="102"/>
                  </a:cubicBezTo>
                  <a:cubicBezTo>
                    <a:pt x="212" y="102"/>
                    <a:pt x="212" y="102"/>
                    <a:pt x="212" y="102"/>
                  </a:cubicBezTo>
                  <a:cubicBezTo>
                    <a:pt x="226" y="102"/>
                    <a:pt x="252" y="95"/>
                    <a:pt x="252" y="72"/>
                  </a:cubicBezTo>
                  <a:cubicBezTo>
                    <a:pt x="252" y="42"/>
                    <a:pt x="225" y="42"/>
                    <a:pt x="191" y="42"/>
                  </a:cubicBezTo>
                  <a:cubicBezTo>
                    <a:pt x="188" y="42"/>
                    <a:pt x="186" y="42"/>
                    <a:pt x="183" y="42"/>
                  </a:cubicBezTo>
                  <a:cubicBezTo>
                    <a:pt x="185" y="41"/>
                    <a:pt x="186" y="40"/>
                    <a:pt x="187" y="39"/>
                  </a:cubicBezTo>
                  <a:cubicBezTo>
                    <a:pt x="194" y="36"/>
                    <a:pt x="202" y="31"/>
                    <a:pt x="211" y="25"/>
                  </a:cubicBezTo>
                  <a:cubicBezTo>
                    <a:pt x="236" y="10"/>
                    <a:pt x="248" y="8"/>
                    <a:pt x="261" y="24"/>
                  </a:cubicBezTo>
                  <a:cubicBezTo>
                    <a:pt x="269" y="15"/>
                    <a:pt x="280" y="13"/>
                    <a:pt x="289" y="13"/>
                  </a:cubicBezTo>
                  <a:cubicBezTo>
                    <a:pt x="299" y="13"/>
                    <a:pt x="308" y="20"/>
                    <a:pt x="306" y="31"/>
                  </a:cubicBezTo>
                  <a:cubicBezTo>
                    <a:pt x="332" y="15"/>
                    <a:pt x="345" y="21"/>
                    <a:pt x="351" y="29"/>
                  </a:cubicBezTo>
                  <a:cubicBezTo>
                    <a:pt x="359" y="39"/>
                    <a:pt x="354" y="50"/>
                    <a:pt x="337" y="6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636FDD67-4D37-400E-91E3-9B2F4CE2AD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0000" y="2127250"/>
              <a:ext cx="889000" cy="869950"/>
            </a:xfrm>
            <a:custGeom>
              <a:avLst/>
              <a:gdLst>
                <a:gd name="T0" fmla="*/ 95 w 134"/>
                <a:gd name="T1" fmla="*/ 110 h 131"/>
                <a:gd name="T2" fmla="*/ 107 w 134"/>
                <a:gd name="T3" fmla="*/ 101 h 131"/>
                <a:gd name="T4" fmla="*/ 119 w 134"/>
                <a:gd name="T5" fmla="*/ 108 h 131"/>
                <a:gd name="T6" fmla="*/ 130 w 134"/>
                <a:gd name="T7" fmla="*/ 89 h 131"/>
                <a:gd name="T8" fmla="*/ 118 w 134"/>
                <a:gd name="T9" fmla="*/ 82 h 131"/>
                <a:gd name="T10" fmla="*/ 120 w 134"/>
                <a:gd name="T11" fmla="*/ 67 h 131"/>
                <a:gd name="T12" fmla="*/ 134 w 134"/>
                <a:gd name="T13" fmla="*/ 65 h 131"/>
                <a:gd name="T14" fmla="*/ 130 w 134"/>
                <a:gd name="T15" fmla="*/ 43 h 131"/>
                <a:gd name="T16" fmla="*/ 116 w 134"/>
                <a:gd name="T17" fmla="*/ 46 h 131"/>
                <a:gd name="T18" fmla="*/ 109 w 134"/>
                <a:gd name="T19" fmla="*/ 33 h 131"/>
                <a:gd name="T20" fmla="*/ 118 w 134"/>
                <a:gd name="T21" fmla="*/ 22 h 131"/>
                <a:gd name="T22" fmla="*/ 101 w 134"/>
                <a:gd name="T23" fmla="*/ 8 h 131"/>
                <a:gd name="T24" fmla="*/ 92 w 134"/>
                <a:gd name="T25" fmla="*/ 19 h 131"/>
                <a:gd name="T26" fmla="*/ 78 w 134"/>
                <a:gd name="T27" fmla="*/ 13 h 131"/>
                <a:gd name="T28" fmla="*/ 78 w 134"/>
                <a:gd name="T29" fmla="*/ 0 h 131"/>
                <a:gd name="T30" fmla="*/ 56 w 134"/>
                <a:gd name="T31" fmla="*/ 0 h 131"/>
                <a:gd name="T32" fmla="*/ 56 w 134"/>
                <a:gd name="T33" fmla="*/ 13 h 131"/>
                <a:gd name="T34" fmla="*/ 42 w 134"/>
                <a:gd name="T35" fmla="*/ 19 h 131"/>
                <a:gd name="T36" fmla="*/ 33 w 134"/>
                <a:gd name="T37" fmla="*/ 8 h 131"/>
                <a:gd name="T38" fmla="*/ 16 w 134"/>
                <a:gd name="T39" fmla="*/ 22 h 131"/>
                <a:gd name="T40" fmla="*/ 25 w 134"/>
                <a:gd name="T41" fmla="*/ 33 h 131"/>
                <a:gd name="T42" fmla="*/ 18 w 134"/>
                <a:gd name="T43" fmla="*/ 46 h 131"/>
                <a:gd name="T44" fmla="*/ 4 w 134"/>
                <a:gd name="T45" fmla="*/ 43 h 131"/>
                <a:gd name="T46" fmla="*/ 0 w 134"/>
                <a:gd name="T47" fmla="*/ 65 h 131"/>
                <a:gd name="T48" fmla="*/ 14 w 134"/>
                <a:gd name="T49" fmla="*/ 67 h 131"/>
                <a:gd name="T50" fmla="*/ 17 w 134"/>
                <a:gd name="T51" fmla="*/ 82 h 131"/>
                <a:gd name="T52" fmla="*/ 5 w 134"/>
                <a:gd name="T53" fmla="*/ 89 h 131"/>
                <a:gd name="T54" fmla="*/ 16 w 134"/>
                <a:gd name="T55" fmla="*/ 108 h 131"/>
                <a:gd name="T56" fmla="*/ 28 w 134"/>
                <a:gd name="T57" fmla="*/ 101 h 131"/>
                <a:gd name="T58" fmla="*/ 39 w 134"/>
                <a:gd name="T59" fmla="*/ 110 h 131"/>
                <a:gd name="T60" fmla="*/ 34 w 134"/>
                <a:gd name="T61" fmla="*/ 123 h 131"/>
                <a:gd name="T62" fmla="*/ 55 w 134"/>
                <a:gd name="T63" fmla="*/ 131 h 131"/>
                <a:gd name="T64" fmla="*/ 60 w 134"/>
                <a:gd name="T65" fmla="*/ 118 h 131"/>
                <a:gd name="T66" fmla="*/ 67 w 134"/>
                <a:gd name="T67" fmla="*/ 118 h 131"/>
                <a:gd name="T68" fmla="*/ 75 w 134"/>
                <a:gd name="T69" fmla="*/ 118 h 131"/>
                <a:gd name="T70" fmla="*/ 79 w 134"/>
                <a:gd name="T71" fmla="*/ 131 h 131"/>
                <a:gd name="T72" fmla="*/ 100 w 134"/>
                <a:gd name="T73" fmla="*/ 123 h 131"/>
                <a:gd name="T74" fmla="*/ 95 w 134"/>
                <a:gd name="T75" fmla="*/ 110 h 131"/>
                <a:gd name="T76" fmla="*/ 67 w 134"/>
                <a:gd name="T77" fmla="*/ 93 h 131"/>
                <a:gd name="T78" fmla="*/ 39 w 134"/>
                <a:gd name="T79" fmla="*/ 65 h 131"/>
                <a:gd name="T80" fmla="*/ 67 w 134"/>
                <a:gd name="T81" fmla="*/ 37 h 131"/>
                <a:gd name="T82" fmla="*/ 95 w 134"/>
                <a:gd name="T83" fmla="*/ 65 h 131"/>
                <a:gd name="T84" fmla="*/ 67 w 134"/>
                <a:gd name="T85" fmla="*/ 93 h 131"/>
                <a:gd name="T86" fmla="*/ 67 w 134"/>
                <a:gd name="T87" fmla="*/ 93 h 131"/>
                <a:gd name="T88" fmla="*/ 67 w 134"/>
                <a:gd name="T89" fmla="*/ 9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131">
                  <a:moveTo>
                    <a:pt x="95" y="110"/>
                  </a:moveTo>
                  <a:cubicBezTo>
                    <a:pt x="99" y="108"/>
                    <a:pt x="103" y="104"/>
                    <a:pt x="107" y="101"/>
                  </a:cubicBezTo>
                  <a:cubicBezTo>
                    <a:pt x="119" y="108"/>
                    <a:pt x="119" y="108"/>
                    <a:pt x="119" y="108"/>
                  </a:cubicBezTo>
                  <a:cubicBezTo>
                    <a:pt x="130" y="89"/>
                    <a:pt x="130" y="89"/>
                    <a:pt x="130" y="89"/>
                  </a:cubicBezTo>
                  <a:cubicBezTo>
                    <a:pt x="118" y="82"/>
                    <a:pt x="118" y="82"/>
                    <a:pt x="118" y="82"/>
                  </a:cubicBezTo>
                  <a:cubicBezTo>
                    <a:pt x="119" y="77"/>
                    <a:pt x="120" y="72"/>
                    <a:pt x="120" y="67"/>
                  </a:cubicBezTo>
                  <a:cubicBezTo>
                    <a:pt x="134" y="65"/>
                    <a:pt x="134" y="65"/>
                    <a:pt x="134" y="65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4" y="41"/>
                    <a:pt x="112" y="37"/>
                    <a:pt x="109" y="33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88" y="16"/>
                    <a:pt x="83" y="15"/>
                    <a:pt x="78" y="13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1" y="15"/>
                    <a:pt x="46" y="16"/>
                    <a:pt x="42" y="19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2" y="37"/>
                    <a:pt x="20" y="41"/>
                    <a:pt x="18" y="46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72"/>
                    <a:pt x="15" y="77"/>
                    <a:pt x="17" y="8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31" y="104"/>
                    <a:pt x="35" y="108"/>
                    <a:pt x="39" y="110"/>
                  </a:cubicBezTo>
                  <a:cubicBezTo>
                    <a:pt x="34" y="123"/>
                    <a:pt x="34" y="123"/>
                    <a:pt x="34" y="123"/>
                  </a:cubicBezTo>
                  <a:cubicBezTo>
                    <a:pt x="55" y="131"/>
                    <a:pt x="55" y="131"/>
                    <a:pt x="55" y="131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2" y="118"/>
                    <a:pt x="65" y="118"/>
                    <a:pt x="67" y="118"/>
                  </a:cubicBezTo>
                  <a:cubicBezTo>
                    <a:pt x="70" y="118"/>
                    <a:pt x="72" y="118"/>
                    <a:pt x="75" y="118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100" y="123"/>
                    <a:pt x="100" y="123"/>
                    <a:pt x="100" y="123"/>
                  </a:cubicBezTo>
                  <a:lnTo>
                    <a:pt x="95" y="110"/>
                  </a:lnTo>
                  <a:close/>
                  <a:moveTo>
                    <a:pt x="67" y="93"/>
                  </a:moveTo>
                  <a:cubicBezTo>
                    <a:pt x="52" y="93"/>
                    <a:pt x="39" y="81"/>
                    <a:pt x="39" y="65"/>
                  </a:cubicBezTo>
                  <a:cubicBezTo>
                    <a:pt x="39" y="50"/>
                    <a:pt x="52" y="37"/>
                    <a:pt x="67" y="37"/>
                  </a:cubicBezTo>
                  <a:cubicBezTo>
                    <a:pt x="83" y="37"/>
                    <a:pt x="95" y="50"/>
                    <a:pt x="95" y="65"/>
                  </a:cubicBezTo>
                  <a:cubicBezTo>
                    <a:pt x="95" y="81"/>
                    <a:pt x="83" y="93"/>
                    <a:pt x="67" y="93"/>
                  </a:cubicBezTo>
                  <a:close/>
                  <a:moveTo>
                    <a:pt x="67" y="93"/>
                  </a:moveTo>
                  <a:cubicBezTo>
                    <a:pt x="67" y="93"/>
                    <a:pt x="67" y="93"/>
                    <a:pt x="67" y="9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690A5007-1C19-40C7-AD23-024B4ED387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3575" y="2797175"/>
              <a:ext cx="623887" cy="630238"/>
            </a:xfrm>
            <a:custGeom>
              <a:avLst/>
              <a:gdLst>
                <a:gd name="T0" fmla="*/ 89 w 94"/>
                <a:gd name="T1" fmla="*/ 26 h 95"/>
                <a:gd name="T2" fmla="*/ 80 w 94"/>
                <a:gd name="T3" fmla="*/ 29 h 95"/>
                <a:gd name="T4" fmla="*/ 73 w 94"/>
                <a:gd name="T5" fmla="*/ 20 h 95"/>
                <a:gd name="T6" fmla="*/ 78 w 94"/>
                <a:gd name="T7" fmla="*/ 12 h 95"/>
                <a:gd name="T8" fmla="*/ 65 w 94"/>
                <a:gd name="T9" fmla="*/ 4 h 95"/>
                <a:gd name="T10" fmla="*/ 60 w 94"/>
                <a:gd name="T11" fmla="*/ 12 h 95"/>
                <a:gd name="T12" fmla="*/ 49 w 94"/>
                <a:gd name="T13" fmla="*/ 10 h 95"/>
                <a:gd name="T14" fmla="*/ 48 w 94"/>
                <a:gd name="T15" fmla="*/ 0 h 95"/>
                <a:gd name="T16" fmla="*/ 33 w 94"/>
                <a:gd name="T17" fmla="*/ 2 h 95"/>
                <a:gd name="T18" fmla="*/ 34 w 94"/>
                <a:gd name="T19" fmla="*/ 12 h 95"/>
                <a:gd name="T20" fmla="*/ 25 w 94"/>
                <a:gd name="T21" fmla="*/ 17 h 95"/>
                <a:gd name="T22" fmla="*/ 17 w 94"/>
                <a:gd name="T23" fmla="*/ 10 h 95"/>
                <a:gd name="T24" fmla="*/ 7 w 94"/>
                <a:gd name="T25" fmla="*/ 22 h 95"/>
                <a:gd name="T26" fmla="*/ 14 w 94"/>
                <a:gd name="T27" fmla="*/ 29 h 95"/>
                <a:gd name="T28" fmla="*/ 10 w 94"/>
                <a:gd name="T29" fmla="*/ 39 h 95"/>
                <a:gd name="T30" fmla="*/ 0 w 94"/>
                <a:gd name="T31" fmla="*/ 38 h 95"/>
                <a:gd name="T32" fmla="*/ 0 w 94"/>
                <a:gd name="T33" fmla="*/ 54 h 95"/>
                <a:gd name="T34" fmla="*/ 9 w 94"/>
                <a:gd name="T35" fmla="*/ 54 h 95"/>
                <a:gd name="T36" fmla="*/ 13 w 94"/>
                <a:gd name="T37" fmla="*/ 64 h 95"/>
                <a:gd name="T38" fmla="*/ 5 w 94"/>
                <a:gd name="T39" fmla="*/ 71 h 95"/>
                <a:gd name="T40" fmla="*/ 15 w 94"/>
                <a:gd name="T41" fmla="*/ 83 h 95"/>
                <a:gd name="T42" fmla="*/ 22 w 94"/>
                <a:gd name="T43" fmla="*/ 77 h 95"/>
                <a:gd name="T44" fmla="*/ 31 w 94"/>
                <a:gd name="T45" fmla="*/ 82 h 95"/>
                <a:gd name="T46" fmla="*/ 29 w 94"/>
                <a:gd name="T47" fmla="*/ 92 h 95"/>
                <a:gd name="T48" fmla="*/ 45 w 94"/>
                <a:gd name="T49" fmla="*/ 95 h 95"/>
                <a:gd name="T50" fmla="*/ 47 w 94"/>
                <a:gd name="T51" fmla="*/ 86 h 95"/>
                <a:gd name="T52" fmla="*/ 52 w 94"/>
                <a:gd name="T53" fmla="*/ 85 h 95"/>
                <a:gd name="T54" fmla="*/ 57 w 94"/>
                <a:gd name="T55" fmla="*/ 84 h 95"/>
                <a:gd name="T56" fmla="*/ 62 w 94"/>
                <a:gd name="T57" fmla="*/ 93 h 95"/>
                <a:gd name="T58" fmla="*/ 76 w 94"/>
                <a:gd name="T59" fmla="*/ 86 h 95"/>
                <a:gd name="T60" fmla="*/ 71 w 94"/>
                <a:gd name="T61" fmla="*/ 77 h 95"/>
                <a:gd name="T62" fmla="*/ 78 w 94"/>
                <a:gd name="T63" fmla="*/ 69 h 95"/>
                <a:gd name="T64" fmla="*/ 88 w 94"/>
                <a:gd name="T65" fmla="*/ 73 h 95"/>
                <a:gd name="T66" fmla="*/ 93 w 94"/>
                <a:gd name="T67" fmla="*/ 58 h 95"/>
                <a:gd name="T68" fmla="*/ 84 w 94"/>
                <a:gd name="T69" fmla="*/ 54 h 95"/>
                <a:gd name="T70" fmla="*/ 85 w 94"/>
                <a:gd name="T71" fmla="*/ 44 h 95"/>
                <a:gd name="T72" fmla="*/ 94 w 94"/>
                <a:gd name="T73" fmla="*/ 41 h 95"/>
                <a:gd name="T74" fmla="*/ 89 w 94"/>
                <a:gd name="T75" fmla="*/ 26 h 95"/>
                <a:gd name="T76" fmla="*/ 50 w 94"/>
                <a:gd name="T77" fmla="*/ 68 h 95"/>
                <a:gd name="T78" fmla="*/ 27 w 94"/>
                <a:gd name="T79" fmla="*/ 51 h 95"/>
                <a:gd name="T80" fmla="*/ 44 w 94"/>
                <a:gd name="T81" fmla="*/ 28 h 95"/>
                <a:gd name="T82" fmla="*/ 67 w 94"/>
                <a:gd name="T83" fmla="*/ 45 h 95"/>
                <a:gd name="T84" fmla="*/ 50 w 94"/>
                <a:gd name="T85" fmla="*/ 68 h 95"/>
                <a:gd name="T86" fmla="*/ 50 w 94"/>
                <a:gd name="T87" fmla="*/ 68 h 95"/>
                <a:gd name="T88" fmla="*/ 50 w 94"/>
                <a:gd name="T89" fmla="*/ 6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4" h="95">
                  <a:moveTo>
                    <a:pt x="89" y="26"/>
                  </a:moveTo>
                  <a:cubicBezTo>
                    <a:pt x="80" y="29"/>
                    <a:pt x="80" y="29"/>
                    <a:pt x="80" y="29"/>
                  </a:cubicBezTo>
                  <a:cubicBezTo>
                    <a:pt x="78" y="26"/>
                    <a:pt x="76" y="23"/>
                    <a:pt x="73" y="20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57" y="11"/>
                    <a:pt x="53" y="10"/>
                    <a:pt x="49" y="1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1" y="13"/>
                    <a:pt x="27" y="15"/>
                    <a:pt x="25" y="17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2" y="32"/>
                    <a:pt x="11" y="35"/>
                    <a:pt x="10" y="3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8"/>
                    <a:pt x="11" y="61"/>
                    <a:pt x="13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15" y="83"/>
                    <a:pt x="15" y="83"/>
                    <a:pt x="15" y="83"/>
                  </a:cubicBezTo>
                  <a:cubicBezTo>
                    <a:pt x="22" y="77"/>
                    <a:pt x="22" y="77"/>
                    <a:pt x="22" y="77"/>
                  </a:cubicBezTo>
                  <a:cubicBezTo>
                    <a:pt x="25" y="79"/>
                    <a:pt x="28" y="81"/>
                    <a:pt x="31" y="82"/>
                  </a:cubicBezTo>
                  <a:cubicBezTo>
                    <a:pt x="29" y="92"/>
                    <a:pt x="29" y="92"/>
                    <a:pt x="29" y="92"/>
                  </a:cubicBezTo>
                  <a:cubicBezTo>
                    <a:pt x="45" y="95"/>
                    <a:pt x="45" y="95"/>
                    <a:pt x="45" y="95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50" y="86"/>
                    <a:pt x="52" y="85"/>
                  </a:cubicBezTo>
                  <a:cubicBezTo>
                    <a:pt x="54" y="85"/>
                    <a:pt x="56" y="85"/>
                    <a:pt x="57" y="84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4" y="75"/>
                    <a:pt x="76" y="72"/>
                    <a:pt x="78" y="69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5" y="51"/>
                    <a:pt x="85" y="47"/>
                    <a:pt x="85" y="44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89" y="26"/>
                  </a:lnTo>
                  <a:close/>
                  <a:moveTo>
                    <a:pt x="50" y="68"/>
                  </a:moveTo>
                  <a:cubicBezTo>
                    <a:pt x="39" y="69"/>
                    <a:pt x="29" y="61"/>
                    <a:pt x="27" y="51"/>
                  </a:cubicBezTo>
                  <a:cubicBezTo>
                    <a:pt x="25" y="40"/>
                    <a:pt x="33" y="29"/>
                    <a:pt x="44" y="28"/>
                  </a:cubicBezTo>
                  <a:cubicBezTo>
                    <a:pt x="55" y="26"/>
                    <a:pt x="65" y="34"/>
                    <a:pt x="67" y="45"/>
                  </a:cubicBezTo>
                  <a:cubicBezTo>
                    <a:pt x="68" y="56"/>
                    <a:pt x="61" y="66"/>
                    <a:pt x="50" y="68"/>
                  </a:cubicBezTo>
                  <a:close/>
                  <a:moveTo>
                    <a:pt x="50" y="68"/>
                  </a:moveTo>
                  <a:cubicBezTo>
                    <a:pt x="50" y="68"/>
                    <a:pt x="50" y="68"/>
                    <a:pt x="50" y="6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B8C07541-078C-4868-BFC3-844A41DDAF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1700" y="2312988"/>
              <a:ext cx="498475" cy="496888"/>
            </a:xfrm>
            <a:custGeom>
              <a:avLst/>
              <a:gdLst>
                <a:gd name="T0" fmla="*/ 74 w 75"/>
                <a:gd name="T1" fmla="*/ 45 h 75"/>
                <a:gd name="T2" fmla="*/ 75 w 75"/>
                <a:gd name="T3" fmla="*/ 32 h 75"/>
                <a:gd name="T4" fmla="*/ 67 w 75"/>
                <a:gd name="T5" fmla="*/ 32 h 75"/>
                <a:gd name="T6" fmla="*/ 64 w 75"/>
                <a:gd name="T7" fmla="*/ 24 h 75"/>
                <a:gd name="T8" fmla="*/ 70 w 75"/>
                <a:gd name="T9" fmla="*/ 19 h 75"/>
                <a:gd name="T10" fmla="*/ 63 w 75"/>
                <a:gd name="T11" fmla="*/ 9 h 75"/>
                <a:gd name="T12" fmla="*/ 57 w 75"/>
                <a:gd name="T13" fmla="*/ 14 h 75"/>
                <a:gd name="T14" fmla="*/ 49 w 75"/>
                <a:gd name="T15" fmla="*/ 10 h 75"/>
                <a:gd name="T16" fmla="*/ 51 w 75"/>
                <a:gd name="T17" fmla="*/ 2 h 75"/>
                <a:gd name="T18" fmla="*/ 39 w 75"/>
                <a:gd name="T19" fmla="*/ 0 h 75"/>
                <a:gd name="T20" fmla="*/ 37 w 75"/>
                <a:gd name="T21" fmla="*/ 7 h 75"/>
                <a:gd name="T22" fmla="*/ 29 w 75"/>
                <a:gd name="T23" fmla="*/ 8 h 75"/>
                <a:gd name="T24" fmla="*/ 25 w 75"/>
                <a:gd name="T25" fmla="*/ 2 h 75"/>
                <a:gd name="T26" fmla="*/ 14 w 75"/>
                <a:gd name="T27" fmla="*/ 7 h 75"/>
                <a:gd name="T28" fmla="*/ 18 w 75"/>
                <a:gd name="T29" fmla="*/ 14 h 75"/>
                <a:gd name="T30" fmla="*/ 12 w 75"/>
                <a:gd name="T31" fmla="*/ 21 h 75"/>
                <a:gd name="T32" fmla="*/ 5 w 75"/>
                <a:gd name="T33" fmla="*/ 18 h 75"/>
                <a:gd name="T34" fmla="*/ 1 w 75"/>
                <a:gd name="T35" fmla="*/ 29 h 75"/>
                <a:gd name="T36" fmla="*/ 8 w 75"/>
                <a:gd name="T37" fmla="*/ 32 h 75"/>
                <a:gd name="T38" fmla="*/ 8 w 75"/>
                <a:gd name="T39" fmla="*/ 41 h 75"/>
                <a:gd name="T40" fmla="*/ 0 w 75"/>
                <a:gd name="T41" fmla="*/ 43 h 75"/>
                <a:gd name="T42" fmla="*/ 4 w 75"/>
                <a:gd name="T43" fmla="*/ 55 h 75"/>
                <a:gd name="T44" fmla="*/ 11 w 75"/>
                <a:gd name="T45" fmla="*/ 52 h 75"/>
                <a:gd name="T46" fmla="*/ 17 w 75"/>
                <a:gd name="T47" fmla="*/ 59 h 75"/>
                <a:gd name="T48" fmla="*/ 13 w 75"/>
                <a:gd name="T49" fmla="*/ 66 h 75"/>
                <a:gd name="T50" fmla="*/ 23 w 75"/>
                <a:gd name="T51" fmla="*/ 72 h 75"/>
                <a:gd name="T52" fmla="*/ 27 w 75"/>
                <a:gd name="T53" fmla="*/ 65 h 75"/>
                <a:gd name="T54" fmla="*/ 35 w 75"/>
                <a:gd name="T55" fmla="*/ 67 h 75"/>
                <a:gd name="T56" fmla="*/ 37 w 75"/>
                <a:gd name="T57" fmla="*/ 75 h 75"/>
                <a:gd name="T58" fmla="*/ 49 w 75"/>
                <a:gd name="T59" fmla="*/ 73 h 75"/>
                <a:gd name="T60" fmla="*/ 48 w 75"/>
                <a:gd name="T61" fmla="*/ 65 h 75"/>
                <a:gd name="T62" fmla="*/ 52 w 75"/>
                <a:gd name="T63" fmla="*/ 64 h 75"/>
                <a:gd name="T64" fmla="*/ 55 w 75"/>
                <a:gd name="T65" fmla="*/ 61 h 75"/>
                <a:gd name="T66" fmla="*/ 61 w 75"/>
                <a:gd name="T67" fmla="*/ 67 h 75"/>
                <a:gd name="T68" fmla="*/ 69 w 75"/>
                <a:gd name="T69" fmla="*/ 57 h 75"/>
                <a:gd name="T70" fmla="*/ 63 w 75"/>
                <a:gd name="T71" fmla="*/ 52 h 75"/>
                <a:gd name="T72" fmla="*/ 67 w 75"/>
                <a:gd name="T73" fmla="*/ 44 h 75"/>
                <a:gd name="T74" fmla="*/ 74 w 75"/>
                <a:gd name="T75" fmla="*/ 45 h 75"/>
                <a:gd name="T76" fmla="*/ 45 w 75"/>
                <a:gd name="T77" fmla="*/ 51 h 75"/>
                <a:gd name="T78" fmla="*/ 23 w 75"/>
                <a:gd name="T79" fmla="*/ 45 h 75"/>
                <a:gd name="T80" fmla="*/ 30 w 75"/>
                <a:gd name="T81" fmla="*/ 23 h 75"/>
                <a:gd name="T82" fmla="*/ 51 w 75"/>
                <a:gd name="T83" fmla="*/ 30 h 75"/>
                <a:gd name="T84" fmla="*/ 45 w 75"/>
                <a:gd name="T85" fmla="*/ 51 h 75"/>
                <a:gd name="T86" fmla="*/ 45 w 75"/>
                <a:gd name="T87" fmla="*/ 51 h 75"/>
                <a:gd name="T88" fmla="*/ 45 w 75"/>
                <a:gd name="T89" fmla="*/ 5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5" h="75">
                  <a:moveTo>
                    <a:pt x="74" y="45"/>
                  </a:moveTo>
                  <a:cubicBezTo>
                    <a:pt x="75" y="32"/>
                    <a:pt x="75" y="32"/>
                    <a:pt x="75" y="32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6" y="29"/>
                    <a:pt x="66" y="27"/>
                    <a:pt x="64" y="24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4" y="12"/>
                    <a:pt x="52" y="11"/>
                    <a:pt x="49" y="10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4" y="7"/>
                    <a:pt x="32" y="8"/>
                    <a:pt x="29" y="8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6" y="16"/>
                    <a:pt x="14" y="18"/>
                    <a:pt x="12" y="21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7" y="35"/>
                    <a:pt x="7" y="38"/>
                    <a:pt x="8" y="41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3" y="55"/>
                    <a:pt x="15" y="57"/>
                    <a:pt x="17" y="5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30" y="66"/>
                    <a:pt x="33" y="67"/>
                    <a:pt x="35" y="67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49" y="73"/>
                    <a:pt x="49" y="73"/>
                    <a:pt x="49" y="73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9" y="65"/>
                    <a:pt x="50" y="64"/>
                    <a:pt x="52" y="64"/>
                  </a:cubicBezTo>
                  <a:cubicBezTo>
                    <a:pt x="53" y="63"/>
                    <a:pt x="54" y="62"/>
                    <a:pt x="55" y="61"/>
                  </a:cubicBezTo>
                  <a:cubicBezTo>
                    <a:pt x="61" y="67"/>
                    <a:pt x="61" y="67"/>
                    <a:pt x="61" y="6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5" y="50"/>
                    <a:pt x="66" y="47"/>
                    <a:pt x="67" y="44"/>
                  </a:cubicBezTo>
                  <a:lnTo>
                    <a:pt x="74" y="45"/>
                  </a:lnTo>
                  <a:close/>
                  <a:moveTo>
                    <a:pt x="45" y="51"/>
                  </a:moveTo>
                  <a:cubicBezTo>
                    <a:pt x="37" y="55"/>
                    <a:pt x="28" y="52"/>
                    <a:pt x="23" y="45"/>
                  </a:cubicBezTo>
                  <a:cubicBezTo>
                    <a:pt x="19" y="37"/>
                    <a:pt x="22" y="27"/>
                    <a:pt x="30" y="23"/>
                  </a:cubicBezTo>
                  <a:cubicBezTo>
                    <a:pt x="38" y="19"/>
                    <a:pt x="47" y="22"/>
                    <a:pt x="51" y="30"/>
                  </a:cubicBezTo>
                  <a:cubicBezTo>
                    <a:pt x="55" y="37"/>
                    <a:pt x="53" y="47"/>
                    <a:pt x="45" y="51"/>
                  </a:cubicBez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endParaRP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1C03D126-F91F-4AF5-B407-BEA90D739C38}"/>
              </a:ext>
            </a:extLst>
          </p:cNvPr>
          <p:cNvSpPr/>
          <p:nvPr/>
        </p:nvSpPr>
        <p:spPr>
          <a:xfrm>
            <a:off x="663854" y="5294234"/>
            <a:ext cx="2821258" cy="5539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Identify </a:t>
            </a:r>
            <a:r>
              <a:rPr lang="en-US" sz="1200" b="1" dirty="0">
                <a:solidFill>
                  <a:srgbClr val="000000"/>
                </a:solidFill>
                <a:latin typeface="Arial"/>
              </a:rPr>
              <a:t>exhaustive list of factors</a:t>
            </a:r>
            <a:r>
              <a:rPr lang="en-US" sz="1200" dirty="0">
                <a:solidFill>
                  <a:srgbClr val="000000"/>
                </a:solidFill>
                <a:latin typeface="Arial"/>
              </a:rPr>
              <a:t> impacting vehicle sales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01C8FE-6C80-4655-B6E8-1BE3FDF71AF0}"/>
              </a:ext>
            </a:extLst>
          </p:cNvPr>
          <p:cNvSpPr/>
          <p:nvPr/>
        </p:nvSpPr>
        <p:spPr>
          <a:xfrm>
            <a:off x="6508616" y="5294234"/>
            <a:ext cx="2142156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b="1" dirty="0"/>
              <a:t>Analytical Engineering to d</a:t>
            </a:r>
            <a:r>
              <a:rPr lang="en-US" sz="1200" dirty="0"/>
              <a:t>evelop models by applying multiple mathematical techniques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994D944-3D3A-42EC-B704-245DA1DFFB34}"/>
              </a:ext>
            </a:extLst>
          </p:cNvPr>
          <p:cNvGrpSpPr/>
          <p:nvPr/>
        </p:nvGrpSpPr>
        <p:grpSpPr>
          <a:xfrm>
            <a:off x="7222729" y="4683419"/>
            <a:ext cx="672509" cy="487709"/>
            <a:chOff x="5314950" y="3336925"/>
            <a:chExt cx="698500" cy="557213"/>
          </a:xfrm>
          <a:solidFill>
            <a:schemeClr val="accent3">
              <a:lumMod val="50000"/>
            </a:schemeClr>
          </a:solidFill>
        </p:grpSpPr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13BEA3C3-0D7B-4883-BE97-D4F38F323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7200" y="3336925"/>
              <a:ext cx="476250" cy="474663"/>
            </a:xfrm>
            <a:custGeom>
              <a:avLst/>
              <a:gdLst>
                <a:gd name="T0" fmla="*/ 152 w 430"/>
                <a:gd name="T1" fmla="*/ 0 h 430"/>
                <a:gd name="T2" fmla="*/ 241 w 430"/>
                <a:gd name="T3" fmla="*/ 0 h 430"/>
                <a:gd name="T4" fmla="*/ 241 w 430"/>
                <a:gd name="T5" fmla="*/ 50 h 430"/>
                <a:gd name="T6" fmla="*/ 295 w 430"/>
                <a:gd name="T7" fmla="*/ 72 h 430"/>
                <a:gd name="T8" fmla="*/ 330 w 430"/>
                <a:gd name="T9" fmla="*/ 37 h 430"/>
                <a:gd name="T10" fmla="*/ 393 w 430"/>
                <a:gd name="T11" fmla="*/ 100 h 430"/>
                <a:gd name="T12" fmla="*/ 358 w 430"/>
                <a:gd name="T13" fmla="*/ 135 h 430"/>
                <a:gd name="T14" fmla="*/ 380 w 430"/>
                <a:gd name="T15" fmla="*/ 189 h 430"/>
                <a:gd name="T16" fmla="*/ 430 w 430"/>
                <a:gd name="T17" fmla="*/ 189 h 430"/>
                <a:gd name="T18" fmla="*/ 430 w 430"/>
                <a:gd name="T19" fmla="*/ 278 h 430"/>
                <a:gd name="T20" fmla="*/ 380 w 430"/>
                <a:gd name="T21" fmla="*/ 278 h 430"/>
                <a:gd name="T22" fmla="*/ 358 w 430"/>
                <a:gd name="T23" fmla="*/ 332 h 430"/>
                <a:gd name="T24" fmla="*/ 393 w 430"/>
                <a:gd name="T25" fmla="*/ 367 h 430"/>
                <a:gd name="T26" fmla="*/ 330 w 430"/>
                <a:gd name="T27" fmla="*/ 430 h 430"/>
                <a:gd name="T28" fmla="*/ 295 w 430"/>
                <a:gd name="T29" fmla="*/ 395 h 430"/>
                <a:gd name="T30" fmla="*/ 273 w 430"/>
                <a:gd name="T31" fmla="*/ 406 h 430"/>
                <a:gd name="T32" fmla="*/ 276 w 430"/>
                <a:gd name="T33" fmla="*/ 374 h 430"/>
                <a:gd name="T34" fmla="*/ 275 w 430"/>
                <a:gd name="T35" fmla="*/ 367 h 430"/>
                <a:gd name="T36" fmla="*/ 352 w 430"/>
                <a:gd name="T37" fmla="*/ 233 h 430"/>
                <a:gd name="T38" fmla="*/ 197 w 430"/>
                <a:gd name="T39" fmla="*/ 78 h 430"/>
                <a:gd name="T40" fmla="*/ 61 w 430"/>
                <a:gd name="T41" fmla="*/ 157 h 430"/>
                <a:gd name="T42" fmla="*/ 59 w 430"/>
                <a:gd name="T43" fmla="*/ 157 h 430"/>
                <a:gd name="T44" fmla="*/ 23 w 430"/>
                <a:gd name="T45" fmla="*/ 160 h 430"/>
                <a:gd name="T46" fmla="*/ 35 w 430"/>
                <a:gd name="T47" fmla="*/ 135 h 430"/>
                <a:gd name="T48" fmla="*/ 0 w 430"/>
                <a:gd name="T49" fmla="*/ 100 h 430"/>
                <a:gd name="T50" fmla="*/ 63 w 430"/>
                <a:gd name="T51" fmla="*/ 37 h 430"/>
                <a:gd name="T52" fmla="*/ 98 w 430"/>
                <a:gd name="T53" fmla="*/ 72 h 430"/>
                <a:gd name="T54" fmla="*/ 152 w 430"/>
                <a:gd name="T55" fmla="*/ 50 h 430"/>
                <a:gd name="T56" fmla="*/ 152 w 430"/>
                <a:gd name="T57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0" h="430">
                  <a:moveTo>
                    <a:pt x="152" y="0"/>
                  </a:moveTo>
                  <a:cubicBezTo>
                    <a:pt x="241" y="0"/>
                    <a:pt x="241" y="0"/>
                    <a:pt x="241" y="0"/>
                  </a:cubicBezTo>
                  <a:cubicBezTo>
                    <a:pt x="241" y="50"/>
                    <a:pt x="241" y="50"/>
                    <a:pt x="241" y="50"/>
                  </a:cubicBezTo>
                  <a:cubicBezTo>
                    <a:pt x="261" y="54"/>
                    <a:pt x="279" y="62"/>
                    <a:pt x="295" y="72"/>
                  </a:cubicBezTo>
                  <a:cubicBezTo>
                    <a:pt x="330" y="37"/>
                    <a:pt x="330" y="37"/>
                    <a:pt x="330" y="37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58" y="135"/>
                    <a:pt x="358" y="135"/>
                    <a:pt x="358" y="135"/>
                  </a:cubicBezTo>
                  <a:cubicBezTo>
                    <a:pt x="368" y="151"/>
                    <a:pt x="376" y="170"/>
                    <a:pt x="380" y="189"/>
                  </a:cubicBezTo>
                  <a:cubicBezTo>
                    <a:pt x="430" y="189"/>
                    <a:pt x="430" y="189"/>
                    <a:pt x="430" y="189"/>
                  </a:cubicBezTo>
                  <a:cubicBezTo>
                    <a:pt x="430" y="278"/>
                    <a:pt x="430" y="278"/>
                    <a:pt x="430" y="278"/>
                  </a:cubicBezTo>
                  <a:cubicBezTo>
                    <a:pt x="380" y="278"/>
                    <a:pt x="380" y="278"/>
                    <a:pt x="380" y="278"/>
                  </a:cubicBezTo>
                  <a:cubicBezTo>
                    <a:pt x="376" y="297"/>
                    <a:pt x="368" y="315"/>
                    <a:pt x="358" y="332"/>
                  </a:cubicBezTo>
                  <a:cubicBezTo>
                    <a:pt x="393" y="367"/>
                    <a:pt x="393" y="367"/>
                    <a:pt x="393" y="367"/>
                  </a:cubicBezTo>
                  <a:cubicBezTo>
                    <a:pt x="330" y="430"/>
                    <a:pt x="330" y="430"/>
                    <a:pt x="330" y="430"/>
                  </a:cubicBezTo>
                  <a:cubicBezTo>
                    <a:pt x="295" y="395"/>
                    <a:pt x="295" y="395"/>
                    <a:pt x="295" y="395"/>
                  </a:cubicBezTo>
                  <a:cubicBezTo>
                    <a:pt x="288" y="399"/>
                    <a:pt x="281" y="403"/>
                    <a:pt x="273" y="406"/>
                  </a:cubicBezTo>
                  <a:cubicBezTo>
                    <a:pt x="275" y="396"/>
                    <a:pt x="276" y="385"/>
                    <a:pt x="276" y="374"/>
                  </a:cubicBezTo>
                  <a:cubicBezTo>
                    <a:pt x="276" y="372"/>
                    <a:pt x="276" y="370"/>
                    <a:pt x="275" y="367"/>
                  </a:cubicBezTo>
                  <a:cubicBezTo>
                    <a:pt x="321" y="340"/>
                    <a:pt x="352" y="291"/>
                    <a:pt x="352" y="233"/>
                  </a:cubicBezTo>
                  <a:cubicBezTo>
                    <a:pt x="352" y="148"/>
                    <a:pt x="283" y="78"/>
                    <a:pt x="197" y="78"/>
                  </a:cubicBezTo>
                  <a:cubicBezTo>
                    <a:pt x="139" y="78"/>
                    <a:pt x="88" y="110"/>
                    <a:pt x="61" y="157"/>
                  </a:cubicBezTo>
                  <a:cubicBezTo>
                    <a:pt x="60" y="157"/>
                    <a:pt x="60" y="157"/>
                    <a:pt x="59" y="157"/>
                  </a:cubicBezTo>
                  <a:cubicBezTo>
                    <a:pt x="46" y="157"/>
                    <a:pt x="34" y="158"/>
                    <a:pt x="23" y="160"/>
                  </a:cubicBezTo>
                  <a:cubicBezTo>
                    <a:pt x="26" y="151"/>
                    <a:pt x="31" y="143"/>
                    <a:pt x="35" y="13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98" y="72"/>
                    <a:pt x="98" y="72"/>
                    <a:pt x="98" y="72"/>
                  </a:cubicBezTo>
                  <a:cubicBezTo>
                    <a:pt x="115" y="62"/>
                    <a:pt x="133" y="54"/>
                    <a:pt x="152" y="50"/>
                  </a:cubicBezTo>
                  <a:lnTo>
                    <a:pt x="15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008C9934-DA17-49BB-8D8B-1DB1957212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3460750"/>
              <a:ext cx="174625" cy="173038"/>
            </a:xfrm>
            <a:custGeom>
              <a:avLst/>
              <a:gdLst>
                <a:gd name="T0" fmla="*/ 110 w 157"/>
                <a:gd name="T1" fmla="*/ 78 h 157"/>
                <a:gd name="T2" fmla="*/ 78 w 157"/>
                <a:gd name="T3" fmla="*/ 47 h 157"/>
                <a:gd name="T4" fmla="*/ 46 w 157"/>
                <a:gd name="T5" fmla="*/ 78 h 157"/>
                <a:gd name="T6" fmla="*/ 78 w 157"/>
                <a:gd name="T7" fmla="*/ 110 h 157"/>
                <a:gd name="T8" fmla="*/ 110 w 157"/>
                <a:gd name="T9" fmla="*/ 78 h 157"/>
                <a:gd name="T10" fmla="*/ 45 w 157"/>
                <a:gd name="T11" fmla="*/ 24 h 157"/>
                <a:gd name="T12" fmla="*/ 63 w 157"/>
                <a:gd name="T13" fmla="*/ 16 h 157"/>
                <a:gd name="T14" fmla="*/ 63 w 157"/>
                <a:gd name="T15" fmla="*/ 0 h 157"/>
                <a:gd name="T16" fmla="*/ 93 w 157"/>
                <a:gd name="T17" fmla="*/ 0 h 157"/>
                <a:gd name="T18" fmla="*/ 93 w 157"/>
                <a:gd name="T19" fmla="*/ 16 h 157"/>
                <a:gd name="T20" fmla="*/ 112 w 157"/>
                <a:gd name="T21" fmla="*/ 24 h 157"/>
                <a:gd name="T22" fmla="*/ 123 w 157"/>
                <a:gd name="T23" fmla="*/ 12 h 157"/>
                <a:gd name="T24" fmla="*/ 145 w 157"/>
                <a:gd name="T25" fmla="*/ 33 h 157"/>
                <a:gd name="T26" fmla="*/ 133 w 157"/>
                <a:gd name="T27" fmla="*/ 45 h 157"/>
                <a:gd name="T28" fmla="*/ 140 w 157"/>
                <a:gd name="T29" fmla="*/ 63 h 157"/>
                <a:gd name="T30" fmla="*/ 157 w 157"/>
                <a:gd name="T31" fmla="*/ 63 h 157"/>
                <a:gd name="T32" fmla="*/ 157 w 157"/>
                <a:gd name="T33" fmla="*/ 93 h 157"/>
                <a:gd name="T34" fmla="*/ 140 w 157"/>
                <a:gd name="T35" fmla="*/ 93 h 157"/>
                <a:gd name="T36" fmla="*/ 133 w 157"/>
                <a:gd name="T37" fmla="*/ 112 h 157"/>
                <a:gd name="T38" fmla="*/ 145 w 157"/>
                <a:gd name="T39" fmla="*/ 123 h 157"/>
                <a:gd name="T40" fmla="*/ 123 w 157"/>
                <a:gd name="T41" fmla="*/ 145 h 157"/>
                <a:gd name="T42" fmla="*/ 112 w 157"/>
                <a:gd name="T43" fmla="*/ 133 h 157"/>
                <a:gd name="T44" fmla="*/ 93 w 157"/>
                <a:gd name="T45" fmla="*/ 140 h 157"/>
                <a:gd name="T46" fmla="*/ 93 w 157"/>
                <a:gd name="T47" fmla="*/ 157 h 157"/>
                <a:gd name="T48" fmla="*/ 63 w 157"/>
                <a:gd name="T49" fmla="*/ 157 h 157"/>
                <a:gd name="T50" fmla="*/ 63 w 157"/>
                <a:gd name="T51" fmla="*/ 140 h 157"/>
                <a:gd name="T52" fmla="*/ 45 w 157"/>
                <a:gd name="T53" fmla="*/ 133 h 157"/>
                <a:gd name="T54" fmla="*/ 33 w 157"/>
                <a:gd name="T55" fmla="*/ 145 h 157"/>
                <a:gd name="T56" fmla="*/ 12 w 157"/>
                <a:gd name="T57" fmla="*/ 123 h 157"/>
                <a:gd name="T58" fmla="*/ 24 w 157"/>
                <a:gd name="T59" fmla="*/ 112 h 157"/>
                <a:gd name="T60" fmla="*/ 16 w 157"/>
                <a:gd name="T61" fmla="*/ 93 h 157"/>
                <a:gd name="T62" fmla="*/ 0 w 157"/>
                <a:gd name="T63" fmla="*/ 93 h 157"/>
                <a:gd name="T64" fmla="*/ 0 w 157"/>
                <a:gd name="T65" fmla="*/ 63 h 157"/>
                <a:gd name="T66" fmla="*/ 16 w 157"/>
                <a:gd name="T67" fmla="*/ 63 h 157"/>
                <a:gd name="T68" fmla="*/ 24 w 157"/>
                <a:gd name="T69" fmla="*/ 45 h 157"/>
                <a:gd name="T70" fmla="*/ 12 w 157"/>
                <a:gd name="T71" fmla="*/ 33 h 157"/>
                <a:gd name="T72" fmla="*/ 33 w 157"/>
                <a:gd name="T73" fmla="*/ 12 h 157"/>
                <a:gd name="T74" fmla="*/ 45 w 157"/>
                <a:gd name="T75" fmla="*/ 2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7" h="157">
                  <a:moveTo>
                    <a:pt x="110" y="78"/>
                  </a:moveTo>
                  <a:cubicBezTo>
                    <a:pt x="110" y="61"/>
                    <a:pt x="96" y="47"/>
                    <a:pt x="78" y="47"/>
                  </a:cubicBezTo>
                  <a:cubicBezTo>
                    <a:pt x="61" y="47"/>
                    <a:pt x="46" y="61"/>
                    <a:pt x="46" y="78"/>
                  </a:cubicBezTo>
                  <a:cubicBezTo>
                    <a:pt x="46" y="96"/>
                    <a:pt x="61" y="110"/>
                    <a:pt x="78" y="110"/>
                  </a:cubicBezTo>
                  <a:cubicBezTo>
                    <a:pt x="96" y="110"/>
                    <a:pt x="110" y="96"/>
                    <a:pt x="110" y="78"/>
                  </a:cubicBezTo>
                  <a:close/>
                  <a:moveTo>
                    <a:pt x="45" y="24"/>
                  </a:moveTo>
                  <a:cubicBezTo>
                    <a:pt x="51" y="21"/>
                    <a:pt x="57" y="18"/>
                    <a:pt x="63" y="16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100" y="18"/>
                    <a:pt x="106" y="21"/>
                    <a:pt x="112" y="24"/>
                  </a:cubicBezTo>
                  <a:cubicBezTo>
                    <a:pt x="123" y="12"/>
                    <a:pt x="123" y="12"/>
                    <a:pt x="123" y="12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6" y="51"/>
                    <a:pt x="139" y="57"/>
                    <a:pt x="140" y="63"/>
                  </a:cubicBezTo>
                  <a:cubicBezTo>
                    <a:pt x="157" y="63"/>
                    <a:pt x="157" y="63"/>
                    <a:pt x="157" y="63"/>
                  </a:cubicBezTo>
                  <a:cubicBezTo>
                    <a:pt x="157" y="93"/>
                    <a:pt x="157" y="93"/>
                    <a:pt x="157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39" y="100"/>
                    <a:pt x="136" y="106"/>
                    <a:pt x="133" y="112"/>
                  </a:cubicBezTo>
                  <a:cubicBezTo>
                    <a:pt x="145" y="123"/>
                    <a:pt x="145" y="123"/>
                    <a:pt x="145" y="123"/>
                  </a:cubicBezTo>
                  <a:cubicBezTo>
                    <a:pt x="123" y="145"/>
                    <a:pt x="123" y="145"/>
                    <a:pt x="123" y="145"/>
                  </a:cubicBezTo>
                  <a:cubicBezTo>
                    <a:pt x="112" y="133"/>
                    <a:pt x="112" y="133"/>
                    <a:pt x="112" y="133"/>
                  </a:cubicBezTo>
                  <a:cubicBezTo>
                    <a:pt x="106" y="136"/>
                    <a:pt x="100" y="139"/>
                    <a:pt x="93" y="140"/>
                  </a:cubicBezTo>
                  <a:cubicBezTo>
                    <a:pt x="93" y="157"/>
                    <a:pt x="93" y="157"/>
                    <a:pt x="93" y="157"/>
                  </a:cubicBezTo>
                  <a:cubicBezTo>
                    <a:pt x="63" y="157"/>
                    <a:pt x="63" y="157"/>
                    <a:pt x="63" y="157"/>
                  </a:cubicBezTo>
                  <a:cubicBezTo>
                    <a:pt x="63" y="140"/>
                    <a:pt x="63" y="140"/>
                    <a:pt x="63" y="140"/>
                  </a:cubicBezTo>
                  <a:cubicBezTo>
                    <a:pt x="57" y="139"/>
                    <a:pt x="51" y="136"/>
                    <a:pt x="45" y="133"/>
                  </a:cubicBezTo>
                  <a:cubicBezTo>
                    <a:pt x="33" y="145"/>
                    <a:pt x="33" y="145"/>
                    <a:pt x="33" y="145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0" y="106"/>
                    <a:pt x="18" y="100"/>
                    <a:pt x="16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57"/>
                    <a:pt x="20" y="51"/>
                    <a:pt x="24" y="45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33" y="12"/>
                    <a:pt x="33" y="12"/>
                    <a:pt x="33" y="12"/>
                  </a:cubicBezTo>
                  <a:lnTo>
                    <a:pt x="45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A02CA57F-DB51-4DAF-A89C-41C4447DE9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59413" y="3606800"/>
              <a:ext cx="285750" cy="287338"/>
            </a:xfrm>
            <a:custGeom>
              <a:avLst/>
              <a:gdLst>
                <a:gd name="T0" fmla="*/ 182 w 259"/>
                <a:gd name="T1" fmla="*/ 130 h 260"/>
                <a:gd name="T2" fmla="*/ 130 w 259"/>
                <a:gd name="T3" fmla="*/ 78 h 260"/>
                <a:gd name="T4" fmla="*/ 77 w 259"/>
                <a:gd name="T5" fmla="*/ 130 h 260"/>
                <a:gd name="T6" fmla="*/ 130 w 259"/>
                <a:gd name="T7" fmla="*/ 183 h 260"/>
                <a:gd name="T8" fmla="*/ 182 w 259"/>
                <a:gd name="T9" fmla="*/ 130 h 260"/>
                <a:gd name="T10" fmla="*/ 27 w 259"/>
                <a:gd name="T11" fmla="*/ 155 h 260"/>
                <a:gd name="T12" fmla="*/ 0 w 259"/>
                <a:gd name="T13" fmla="*/ 155 h 260"/>
                <a:gd name="T14" fmla="*/ 0 w 259"/>
                <a:gd name="T15" fmla="*/ 105 h 260"/>
                <a:gd name="T16" fmla="*/ 27 w 259"/>
                <a:gd name="T17" fmla="*/ 105 h 260"/>
                <a:gd name="T18" fmla="*/ 40 w 259"/>
                <a:gd name="T19" fmla="*/ 75 h 260"/>
                <a:gd name="T20" fmla="*/ 20 w 259"/>
                <a:gd name="T21" fmla="*/ 56 h 260"/>
                <a:gd name="T22" fmla="*/ 55 w 259"/>
                <a:gd name="T23" fmla="*/ 21 h 260"/>
                <a:gd name="T24" fmla="*/ 75 w 259"/>
                <a:gd name="T25" fmla="*/ 40 h 260"/>
                <a:gd name="T26" fmla="*/ 105 w 259"/>
                <a:gd name="T27" fmla="*/ 28 h 260"/>
                <a:gd name="T28" fmla="*/ 105 w 259"/>
                <a:gd name="T29" fmla="*/ 0 h 260"/>
                <a:gd name="T30" fmla="*/ 154 w 259"/>
                <a:gd name="T31" fmla="*/ 0 h 260"/>
                <a:gd name="T32" fmla="*/ 154 w 259"/>
                <a:gd name="T33" fmla="*/ 28 h 260"/>
                <a:gd name="T34" fmla="*/ 184 w 259"/>
                <a:gd name="T35" fmla="*/ 40 h 260"/>
                <a:gd name="T36" fmla="*/ 204 w 259"/>
                <a:gd name="T37" fmla="*/ 21 h 260"/>
                <a:gd name="T38" fmla="*/ 239 w 259"/>
                <a:gd name="T39" fmla="*/ 56 h 260"/>
                <a:gd name="T40" fmla="*/ 219 w 259"/>
                <a:gd name="T41" fmla="*/ 75 h 260"/>
                <a:gd name="T42" fmla="*/ 232 w 259"/>
                <a:gd name="T43" fmla="*/ 105 h 260"/>
                <a:gd name="T44" fmla="*/ 259 w 259"/>
                <a:gd name="T45" fmla="*/ 105 h 260"/>
                <a:gd name="T46" fmla="*/ 259 w 259"/>
                <a:gd name="T47" fmla="*/ 155 h 260"/>
                <a:gd name="T48" fmla="*/ 232 w 259"/>
                <a:gd name="T49" fmla="*/ 155 h 260"/>
                <a:gd name="T50" fmla="*/ 219 w 259"/>
                <a:gd name="T51" fmla="*/ 185 h 260"/>
                <a:gd name="T52" fmla="*/ 239 w 259"/>
                <a:gd name="T53" fmla="*/ 204 h 260"/>
                <a:gd name="T54" fmla="*/ 204 w 259"/>
                <a:gd name="T55" fmla="*/ 239 h 260"/>
                <a:gd name="T56" fmla="*/ 184 w 259"/>
                <a:gd name="T57" fmla="*/ 220 h 260"/>
                <a:gd name="T58" fmla="*/ 154 w 259"/>
                <a:gd name="T59" fmla="*/ 232 h 260"/>
                <a:gd name="T60" fmla="*/ 154 w 259"/>
                <a:gd name="T61" fmla="*/ 260 h 260"/>
                <a:gd name="T62" fmla="*/ 105 w 259"/>
                <a:gd name="T63" fmla="*/ 260 h 260"/>
                <a:gd name="T64" fmla="*/ 105 w 259"/>
                <a:gd name="T65" fmla="*/ 232 h 260"/>
                <a:gd name="T66" fmla="*/ 75 w 259"/>
                <a:gd name="T67" fmla="*/ 220 h 260"/>
                <a:gd name="T68" fmla="*/ 55 w 259"/>
                <a:gd name="T69" fmla="*/ 239 h 260"/>
                <a:gd name="T70" fmla="*/ 20 w 259"/>
                <a:gd name="T71" fmla="*/ 204 h 260"/>
                <a:gd name="T72" fmla="*/ 40 w 259"/>
                <a:gd name="T73" fmla="*/ 185 h 260"/>
                <a:gd name="T74" fmla="*/ 27 w 259"/>
                <a:gd name="T75" fmla="*/ 15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9" h="260">
                  <a:moveTo>
                    <a:pt x="182" y="130"/>
                  </a:moveTo>
                  <a:cubicBezTo>
                    <a:pt x="182" y="101"/>
                    <a:pt x="159" y="78"/>
                    <a:pt x="130" y="78"/>
                  </a:cubicBezTo>
                  <a:cubicBezTo>
                    <a:pt x="101" y="78"/>
                    <a:pt x="77" y="101"/>
                    <a:pt x="77" y="130"/>
                  </a:cubicBezTo>
                  <a:cubicBezTo>
                    <a:pt x="77" y="159"/>
                    <a:pt x="101" y="183"/>
                    <a:pt x="130" y="183"/>
                  </a:cubicBezTo>
                  <a:cubicBezTo>
                    <a:pt x="159" y="183"/>
                    <a:pt x="182" y="159"/>
                    <a:pt x="182" y="130"/>
                  </a:cubicBezTo>
                  <a:close/>
                  <a:moveTo>
                    <a:pt x="27" y="155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30" y="95"/>
                    <a:pt x="34" y="85"/>
                    <a:pt x="40" y="75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84" y="35"/>
                    <a:pt x="94" y="31"/>
                    <a:pt x="105" y="28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4" y="28"/>
                    <a:pt x="154" y="28"/>
                    <a:pt x="154" y="28"/>
                  </a:cubicBezTo>
                  <a:cubicBezTo>
                    <a:pt x="165" y="31"/>
                    <a:pt x="175" y="35"/>
                    <a:pt x="184" y="40"/>
                  </a:cubicBezTo>
                  <a:cubicBezTo>
                    <a:pt x="204" y="21"/>
                    <a:pt x="204" y="21"/>
                    <a:pt x="204" y="21"/>
                  </a:cubicBezTo>
                  <a:cubicBezTo>
                    <a:pt x="239" y="56"/>
                    <a:pt x="239" y="56"/>
                    <a:pt x="239" y="56"/>
                  </a:cubicBezTo>
                  <a:cubicBezTo>
                    <a:pt x="219" y="75"/>
                    <a:pt x="219" y="75"/>
                    <a:pt x="219" y="75"/>
                  </a:cubicBezTo>
                  <a:cubicBezTo>
                    <a:pt x="225" y="85"/>
                    <a:pt x="229" y="95"/>
                    <a:pt x="232" y="105"/>
                  </a:cubicBezTo>
                  <a:cubicBezTo>
                    <a:pt x="259" y="105"/>
                    <a:pt x="259" y="105"/>
                    <a:pt x="259" y="105"/>
                  </a:cubicBezTo>
                  <a:cubicBezTo>
                    <a:pt x="259" y="155"/>
                    <a:pt x="259" y="155"/>
                    <a:pt x="259" y="155"/>
                  </a:cubicBezTo>
                  <a:cubicBezTo>
                    <a:pt x="232" y="155"/>
                    <a:pt x="232" y="155"/>
                    <a:pt x="232" y="155"/>
                  </a:cubicBezTo>
                  <a:cubicBezTo>
                    <a:pt x="229" y="166"/>
                    <a:pt x="225" y="176"/>
                    <a:pt x="219" y="185"/>
                  </a:cubicBezTo>
                  <a:cubicBezTo>
                    <a:pt x="239" y="204"/>
                    <a:pt x="239" y="204"/>
                    <a:pt x="239" y="204"/>
                  </a:cubicBezTo>
                  <a:cubicBezTo>
                    <a:pt x="204" y="239"/>
                    <a:pt x="204" y="239"/>
                    <a:pt x="204" y="239"/>
                  </a:cubicBezTo>
                  <a:cubicBezTo>
                    <a:pt x="184" y="220"/>
                    <a:pt x="184" y="220"/>
                    <a:pt x="184" y="220"/>
                  </a:cubicBezTo>
                  <a:cubicBezTo>
                    <a:pt x="175" y="225"/>
                    <a:pt x="165" y="230"/>
                    <a:pt x="154" y="232"/>
                  </a:cubicBezTo>
                  <a:cubicBezTo>
                    <a:pt x="154" y="260"/>
                    <a:pt x="154" y="260"/>
                    <a:pt x="154" y="260"/>
                  </a:cubicBezTo>
                  <a:cubicBezTo>
                    <a:pt x="105" y="260"/>
                    <a:pt x="105" y="260"/>
                    <a:pt x="105" y="260"/>
                  </a:cubicBezTo>
                  <a:cubicBezTo>
                    <a:pt x="105" y="232"/>
                    <a:pt x="105" y="232"/>
                    <a:pt x="105" y="232"/>
                  </a:cubicBezTo>
                  <a:cubicBezTo>
                    <a:pt x="94" y="230"/>
                    <a:pt x="84" y="225"/>
                    <a:pt x="75" y="220"/>
                  </a:cubicBezTo>
                  <a:cubicBezTo>
                    <a:pt x="55" y="239"/>
                    <a:pt x="55" y="239"/>
                    <a:pt x="55" y="239"/>
                  </a:cubicBezTo>
                  <a:cubicBezTo>
                    <a:pt x="20" y="204"/>
                    <a:pt x="20" y="204"/>
                    <a:pt x="20" y="204"/>
                  </a:cubicBezTo>
                  <a:cubicBezTo>
                    <a:pt x="40" y="185"/>
                    <a:pt x="40" y="185"/>
                    <a:pt x="40" y="185"/>
                  </a:cubicBezTo>
                  <a:cubicBezTo>
                    <a:pt x="34" y="176"/>
                    <a:pt x="30" y="166"/>
                    <a:pt x="27" y="15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94BA11C3-343D-42A6-9D1A-D3A049E302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14950" y="3627438"/>
              <a:ext cx="141287" cy="141288"/>
            </a:xfrm>
            <a:custGeom>
              <a:avLst/>
              <a:gdLst>
                <a:gd name="T0" fmla="*/ 90 w 128"/>
                <a:gd name="T1" fmla="*/ 64 h 128"/>
                <a:gd name="T2" fmla="*/ 64 w 128"/>
                <a:gd name="T3" fmla="*/ 39 h 128"/>
                <a:gd name="T4" fmla="*/ 38 w 128"/>
                <a:gd name="T5" fmla="*/ 64 h 128"/>
                <a:gd name="T6" fmla="*/ 64 w 128"/>
                <a:gd name="T7" fmla="*/ 90 h 128"/>
                <a:gd name="T8" fmla="*/ 90 w 128"/>
                <a:gd name="T9" fmla="*/ 64 h 128"/>
                <a:gd name="T10" fmla="*/ 76 w 128"/>
                <a:gd name="T11" fmla="*/ 128 h 128"/>
                <a:gd name="T12" fmla="*/ 51 w 128"/>
                <a:gd name="T13" fmla="*/ 128 h 128"/>
                <a:gd name="T14" fmla="*/ 51 w 128"/>
                <a:gd name="T15" fmla="*/ 115 h 128"/>
                <a:gd name="T16" fmla="*/ 37 w 128"/>
                <a:gd name="T17" fmla="*/ 109 h 128"/>
                <a:gd name="T18" fmla="*/ 27 w 128"/>
                <a:gd name="T19" fmla="*/ 118 h 128"/>
                <a:gd name="T20" fmla="*/ 10 w 128"/>
                <a:gd name="T21" fmla="*/ 101 h 128"/>
                <a:gd name="T22" fmla="*/ 19 w 128"/>
                <a:gd name="T23" fmla="*/ 91 h 128"/>
                <a:gd name="T24" fmla="*/ 13 w 128"/>
                <a:gd name="T25" fmla="*/ 77 h 128"/>
                <a:gd name="T26" fmla="*/ 0 w 128"/>
                <a:gd name="T27" fmla="*/ 77 h 128"/>
                <a:gd name="T28" fmla="*/ 0 w 128"/>
                <a:gd name="T29" fmla="*/ 52 h 128"/>
                <a:gd name="T30" fmla="*/ 13 w 128"/>
                <a:gd name="T31" fmla="*/ 52 h 128"/>
                <a:gd name="T32" fmla="*/ 19 w 128"/>
                <a:gd name="T33" fmla="*/ 37 h 128"/>
                <a:gd name="T34" fmla="*/ 10 w 128"/>
                <a:gd name="T35" fmla="*/ 28 h 128"/>
                <a:gd name="T36" fmla="*/ 27 w 128"/>
                <a:gd name="T37" fmla="*/ 11 h 128"/>
                <a:gd name="T38" fmla="*/ 37 w 128"/>
                <a:gd name="T39" fmla="*/ 20 h 128"/>
                <a:gd name="T40" fmla="*/ 51 w 128"/>
                <a:gd name="T41" fmla="*/ 14 h 128"/>
                <a:gd name="T42" fmla="*/ 51 w 128"/>
                <a:gd name="T43" fmla="*/ 0 h 128"/>
                <a:gd name="T44" fmla="*/ 76 w 128"/>
                <a:gd name="T45" fmla="*/ 0 h 128"/>
                <a:gd name="T46" fmla="*/ 76 w 128"/>
                <a:gd name="T47" fmla="*/ 14 h 128"/>
                <a:gd name="T48" fmla="*/ 91 w 128"/>
                <a:gd name="T49" fmla="*/ 20 h 128"/>
                <a:gd name="T50" fmla="*/ 100 w 128"/>
                <a:gd name="T51" fmla="*/ 11 h 128"/>
                <a:gd name="T52" fmla="*/ 118 w 128"/>
                <a:gd name="T53" fmla="*/ 28 h 128"/>
                <a:gd name="T54" fmla="*/ 108 w 128"/>
                <a:gd name="T55" fmla="*/ 37 h 128"/>
                <a:gd name="T56" fmla="*/ 114 w 128"/>
                <a:gd name="T57" fmla="*/ 52 h 128"/>
                <a:gd name="T58" fmla="*/ 128 w 128"/>
                <a:gd name="T59" fmla="*/ 52 h 128"/>
                <a:gd name="T60" fmla="*/ 128 w 128"/>
                <a:gd name="T61" fmla="*/ 77 h 128"/>
                <a:gd name="T62" fmla="*/ 114 w 128"/>
                <a:gd name="T63" fmla="*/ 77 h 128"/>
                <a:gd name="T64" fmla="*/ 108 w 128"/>
                <a:gd name="T65" fmla="*/ 91 h 128"/>
                <a:gd name="T66" fmla="*/ 118 w 128"/>
                <a:gd name="T67" fmla="*/ 101 h 128"/>
                <a:gd name="T68" fmla="*/ 100 w 128"/>
                <a:gd name="T69" fmla="*/ 118 h 128"/>
                <a:gd name="T70" fmla="*/ 91 w 128"/>
                <a:gd name="T71" fmla="*/ 109 h 128"/>
                <a:gd name="T72" fmla="*/ 76 w 128"/>
                <a:gd name="T73" fmla="*/ 115 h 128"/>
                <a:gd name="T74" fmla="*/ 76 w 128"/>
                <a:gd name="T7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128">
                  <a:moveTo>
                    <a:pt x="90" y="64"/>
                  </a:moveTo>
                  <a:cubicBezTo>
                    <a:pt x="90" y="50"/>
                    <a:pt x="78" y="39"/>
                    <a:pt x="64" y="39"/>
                  </a:cubicBezTo>
                  <a:cubicBezTo>
                    <a:pt x="49" y="39"/>
                    <a:pt x="38" y="50"/>
                    <a:pt x="38" y="64"/>
                  </a:cubicBezTo>
                  <a:cubicBezTo>
                    <a:pt x="38" y="79"/>
                    <a:pt x="49" y="90"/>
                    <a:pt x="64" y="90"/>
                  </a:cubicBezTo>
                  <a:cubicBezTo>
                    <a:pt x="78" y="90"/>
                    <a:pt x="90" y="79"/>
                    <a:pt x="90" y="64"/>
                  </a:cubicBezTo>
                  <a:close/>
                  <a:moveTo>
                    <a:pt x="76" y="128"/>
                  </a:moveTo>
                  <a:cubicBezTo>
                    <a:pt x="51" y="128"/>
                    <a:pt x="51" y="128"/>
                    <a:pt x="51" y="128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46" y="114"/>
                    <a:pt x="41" y="111"/>
                    <a:pt x="37" y="109"/>
                  </a:cubicBezTo>
                  <a:cubicBezTo>
                    <a:pt x="27" y="118"/>
                    <a:pt x="27" y="118"/>
                    <a:pt x="27" y="118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6" y="87"/>
                    <a:pt x="14" y="82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4" y="47"/>
                    <a:pt x="16" y="42"/>
                    <a:pt x="19" y="37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1" y="17"/>
                    <a:pt x="46" y="15"/>
                    <a:pt x="51" y="1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81" y="15"/>
                    <a:pt x="86" y="17"/>
                    <a:pt x="91" y="20"/>
                  </a:cubicBezTo>
                  <a:cubicBezTo>
                    <a:pt x="100" y="11"/>
                    <a:pt x="100" y="11"/>
                    <a:pt x="100" y="11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11" y="42"/>
                    <a:pt x="113" y="47"/>
                    <a:pt x="114" y="52"/>
                  </a:cubicBezTo>
                  <a:cubicBezTo>
                    <a:pt x="128" y="52"/>
                    <a:pt x="128" y="52"/>
                    <a:pt x="128" y="52"/>
                  </a:cubicBezTo>
                  <a:cubicBezTo>
                    <a:pt x="128" y="77"/>
                    <a:pt x="128" y="77"/>
                    <a:pt x="128" y="77"/>
                  </a:cubicBezTo>
                  <a:cubicBezTo>
                    <a:pt x="114" y="77"/>
                    <a:pt x="114" y="77"/>
                    <a:pt x="114" y="77"/>
                  </a:cubicBezTo>
                  <a:cubicBezTo>
                    <a:pt x="113" y="82"/>
                    <a:pt x="111" y="87"/>
                    <a:pt x="108" y="91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00" y="118"/>
                    <a:pt x="100" y="118"/>
                    <a:pt x="100" y="118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6" y="111"/>
                    <a:pt x="81" y="114"/>
                    <a:pt x="76" y="115"/>
                  </a:cubicBezTo>
                  <a:lnTo>
                    <a:pt x="76" y="1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</p:grpSp>
      <p:pic>
        <p:nvPicPr>
          <p:cNvPr id="103" name="Graphic 119" descr="Home">
            <a:hlinkClick r:id="rId4" action="ppaction://hlinksldjump"/>
            <a:extLst>
              <a:ext uri="{FF2B5EF4-FFF2-40B4-BE49-F238E27FC236}">
                <a16:creationId xmlns:a16="http://schemas.microsoft.com/office/drawing/2014/main" id="{E2B38F98-3B24-423C-A507-FA4DBE86ADC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52449" y="6406052"/>
            <a:ext cx="371371" cy="371371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EB642CE-8914-49B9-A38A-F842FA40C11E}"/>
              </a:ext>
            </a:extLst>
          </p:cNvPr>
          <p:cNvGrpSpPr/>
          <p:nvPr/>
        </p:nvGrpSpPr>
        <p:grpSpPr>
          <a:xfrm>
            <a:off x="1736166" y="4737286"/>
            <a:ext cx="564836" cy="576398"/>
            <a:chOff x="-7917674" y="1129241"/>
            <a:chExt cx="1917700" cy="2152650"/>
          </a:xfrm>
          <a:solidFill>
            <a:srgbClr val="6E578F"/>
          </a:solidFill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78ABB86-2AA0-4697-9AEB-93649C3C01B2}"/>
                </a:ext>
              </a:extLst>
            </p:cNvPr>
            <p:cNvSpPr/>
            <p:nvPr/>
          </p:nvSpPr>
          <p:spPr>
            <a:xfrm>
              <a:off x="-7917674" y="1129241"/>
              <a:ext cx="1917700" cy="2152650"/>
            </a:xfrm>
            <a:custGeom>
              <a:avLst/>
              <a:gdLst>
                <a:gd name="connsiteX0" fmla="*/ 46470 w 1917700"/>
                <a:gd name="connsiteY0" fmla="*/ 4763 h 2152650"/>
                <a:gd name="connsiteX1" fmla="*/ 967220 w 1917700"/>
                <a:gd name="connsiteY1" fmla="*/ 4763 h 2152650"/>
                <a:gd name="connsiteX2" fmla="*/ 1000875 w 1917700"/>
                <a:gd name="connsiteY2" fmla="*/ 36513 h 2152650"/>
                <a:gd name="connsiteX3" fmla="*/ 1314565 w 1917700"/>
                <a:gd name="connsiteY3" fmla="*/ 349567 h 2152650"/>
                <a:gd name="connsiteX4" fmla="*/ 1349490 w 1917700"/>
                <a:gd name="connsiteY4" fmla="*/ 436563 h 2152650"/>
                <a:gd name="connsiteX5" fmla="*/ 1348220 w 1917700"/>
                <a:gd name="connsiteY5" fmla="*/ 865188 h 2152650"/>
                <a:gd name="connsiteX6" fmla="*/ 1374255 w 1917700"/>
                <a:gd name="connsiteY6" fmla="*/ 910273 h 2152650"/>
                <a:gd name="connsiteX7" fmla="*/ 1548245 w 1917700"/>
                <a:gd name="connsiteY7" fmla="*/ 1027747 h 2152650"/>
                <a:gd name="connsiteX8" fmla="*/ 1699375 w 1917700"/>
                <a:gd name="connsiteY8" fmla="*/ 1417003 h 2152650"/>
                <a:gd name="connsiteX9" fmla="*/ 1608570 w 1917700"/>
                <a:gd name="connsiteY9" fmla="*/ 1697672 h 2152650"/>
                <a:gd name="connsiteX10" fmla="*/ 1611745 w 1917700"/>
                <a:gd name="connsiteY10" fmla="*/ 1746567 h 2152650"/>
                <a:gd name="connsiteX11" fmla="*/ 1714615 w 1917700"/>
                <a:gd name="connsiteY11" fmla="*/ 1850072 h 2152650"/>
                <a:gd name="connsiteX12" fmla="*/ 1902575 w 1917700"/>
                <a:gd name="connsiteY12" fmla="*/ 2043113 h 2152650"/>
                <a:gd name="connsiteX13" fmla="*/ 1891780 w 1917700"/>
                <a:gd name="connsiteY13" fmla="*/ 2133918 h 2152650"/>
                <a:gd name="connsiteX14" fmla="*/ 1875270 w 1917700"/>
                <a:gd name="connsiteY14" fmla="*/ 2151697 h 2152650"/>
                <a:gd name="connsiteX15" fmla="*/ 1824470 w 1917700"/>
                <a:gd name="connsiteY15" fmla="*/ 2151697 h 2152650"/>
                <a:gd name="connsiteX16" fmla="*/ 1782560 w 1917700"/>
                <a:gd name="connsiteY16" fmla="*/ 2110422 h 2152650"/>
                <a:gd name="connsiteX17" fmla="*/ 1516495 w 1917700"/>
                <a:gd name="connsiteY17" fmla="*/ 1843722 h 2152650"/>
                <a:gd name="connsiteX18" fmla="*/ 1467600 w 1917700"/>
                <a:gd name="connsiteY18" fmla="*/ 1839278 h 2152650"/>
                <a:gd name="connsiteX19" fmla="*/ 1206615 w 1917700"/>
                <a:gd name="connsiteY19" fmla="*/ 1931988 h 2152650"/>
                <a:gd name="connsiteX20" fmla="*/ 910070 w 1917700"/>
                <a:gd name="connsiteY20" fmla="*/ 1864042 h 2152650"/>
                <a:gd name="connsiteX21" fmla="*/ 708140 w 1917700"/>
                <a:gd name="connsiteY21" fmla="*/ 1660842 h 2152650"/>
                <a:gd name="connsiteX22" fmla="*/ 659245 w 1917700"/>
                <a:gd name="connsiteY22" fmla="*/ 1629728 h 2152650"/>
                <a:gd name="connsiteX23" fmla="*/ 91555 w 1917700"/>
                <a:gd name="connsiteY23" fmla="*/ 1630363 h 2152650"/>
                <a:gd name="connsiteX24" fmla="*/ 5830 w 1917700"/>
                <a:gd name="connsiteY24" fmla="*/ 1546542 h 2152650"/>
                <a:gd name="connsiteX25" fmla="*/ 5830 w 1917700"/>
                <a:gd name="connsiteY25" fmla="*/ 138113 h 2152650"/>
                <a:gd name="connsiteX26" fmla="*/ 46470 w 1917700"/>
                <a:gd name="connsiteY26" fmla="*/ 4763 h 2152650"/>
                <a:gd name="connsiteX27" fmla="*/ 844030 w 1917700"/>
                <a:gd name="connsiteY27" fmla="*/ 969963 h 2152650"/>
                <a:gd name="connsiteX28" fmla="*/ 804025 w 1917700"/>
                <a:gd name="connsiteY28" fmla="*/ 968058 h 2152650"/>
                <a:gd name="connsiteX29" fmla="*/ 296025 w 1917700"/>
                <a:gd name="connsiteY29" fmla="*/ 968058 h 2152650"/>
                <a:gd name="connsiteX30" fmla="*/ 249035 w 1917700"/>
                <a:gd name="connsiteY30" fmla="*/ 962978 h 2152650"/>
                <a:gd name="connsiteX31" fmla="*/ 223635 w 1917700"/>
                <a:gd name="connsiteY31" fmla="*/ 940752 h 2152650"/>
                <a:gd name="connsiteX32" fmla="*/ 233160 w 1917700"/>
                <a:gd name="connsiteY32" fmla="*/ 895033 h 2152650"/>
                <a:gd name="connsiteX33" fmla="*/ 280785 w 1917700"/>
                <a:gd name="connsiteY33" fmla="*/ 877888 h 2152650"/>
                <a:gd name="connsiteX34" fmla="*/ 693535 w 1917700"/>
                <a:gd name="connsiteY34" fmla="*/ 876617 h 2152650"/>
                <a:gd name="connsiteX35" fmla="*/ 1188200 w 1917700"/>
                <a:gd name="connsiteY35" fmla="*/ 870267 h 2152650"/>
                <a:gd name="connsiteX36" fmla="*/ 1212330 w 1917700"/>
                <a:gd name="connsiteY36" fmla="*/ 841692 h 2152650"/>
                <a:gd name="connsiteX37" fmla="*/ 1212330 w 1917700"/>
                <a:gd name="connsiteY37" fmla="*/ 514667 h 2152650"/>
                <a:gd name="connsiteX38" fmla="*/ 1180580 w 1917700"/>
                <a:gd name="connsiteY38" fmla="*/ 482917 h 2152650"/>
                <a:gd name="connsiteX39" fmla="*/ 951980 w 1917700"/>
                <a:gd name="connsiteY39" fmla="*/ 482917 h 2152650"/>
                <a:gd name="connsiteX40" fmla="*/ 873875 w 1917700"/>
                <a:gd name="connsiteY40" fmla="*/ 406083 h 2152650"/>
                <a:gd name="connsiteX41" fmla="*/ 875145 w 1917700"/>
                <a:gd name="connsiteY41" fmla="*/ 180658 h 2152650"/>
                <a:gd name="connsiteX42" fmla="*/ 835140 w 1917700"/>
                <a:gd name="connsiteY42" fmla="*/ 140017 h 2152650"/>
                <a:gd name="connsiteX43" fmla="*/ 174740 w 1917700"/>
                <a:gd name="connsiteY43" fmla="*/ 140017 h 2152650"/>
                <a:gd name="connsiteX44" fmla="*/ 138545 w 1917700"/>
                <a:gd name="connsiteY44" fmla="*/ 176213 h 2152650"/>
                <a:gd name="connsiteX45" fmla="*/ 138545 w 1917700"/>
                <a:gd name="connsiteY45" fmla="*/ 1458913 h 2152650"/>
                <a:gd name="connsiteX46" fmla="*/ 175375 w 1917700"/>
                <a:gd name="connsiteY46" fmla="*/ 1495108 h 2152650"/>
                <a:gd name="connsiteX47" fmla="*/ 594475 w 1917700"/>
                <a:gd name="connsiteY47" fmla="*/ 1494472 h 2152650"/>
                <a:gd name="connsiteX48" fmla="*/ 640830 w 1917700"/>
                <a:gd name="connsiteY48" fmla="*/ 1447483 h 2152650"/>
                <a:gd name="connsiteX49" fmla="*/ 671310 w 1917700"/>
                <a:gd name="connsiteY49" fmla="*/ 1215072 h 2152650"/>
                <a:gd name="connsiteX50" fmla="*/ 657975 w 1917700"/>
                <a:gd name="connsiteY50" fmla="*/ 1195388 h 2152650"/>
                <a:gd name="connsiteX51" fmla="*/ 616700 w 1917700"/>
                <a:gd name="connsiteY51" fmla="*/ 1194117 h 2152650"/>
                <a:gd name="connsiteX52" fmla="*/ 276975 w 1917700"/>
                <a:gd name="connsiteY52" fmla="*/ 1194117 h 2152650"/>
                <a:gd name="connsiteX53" fmla="*/ 221095 w 1917700"/>
                <a:gd name="connsiteY53" fmla="*/ 1136333 h 2152650"/>
                <a:gd name="connsiteX54" fmla="*/ 283325 w 1917700"/>
                <a:gd name="connsiteY54" fmla="*/ 1103313 h 2152650"/>
                <a:gd name="connsiteX55" fmla="*/ 667500 w 1917700"/>
                <a:gd name="connsiteY55" fmla="*/ 1103947 h 2152650"/>
                <a:gd name="connsiteX56" fmla="*/ 760210 w 1917700"/>
                <a:gd name="connsiteY56" fmla="*/ 1059497 h 2152650"/>
                <a:gd name="connsiteX57" fmla="*/ 823710 w 1917700"/>
                <a:gd name="connsiteY57" fmla="*/ 993458 h 2152650"/>
                <a:gd name="connsiteX58" fmla="*/ 844030 w 1917700"/>
                <a:gd name="connsiteY58" fmla="*/ 969963 h 2152650"/>
                <a:gd name="connsiteX59" fmla="*/ 825615 w 1917700"/>
                <a:gd name="connsiteY59" fmla="*/ 1207453 h 2152650"/>
                <a:gd name="connsiteX60" fmla="*/ 866890 w 1917700"/>
                <a:gd name="connsiteY60" fmla="*/ 1209992 h 2152650"/>
                <a:gd name="connsiteX61" fmla="*/ 1076440 w 1917700"/>
                <a:gd name="connsiteY61" fmla="*/ 1209992 h 2152650"/>
                <a:gd name="connsiteX62" fmla="*/ 1129145 w 1917700"/>
                <a:gd name="connsiteY62" fmla="*/ 1253808 h 2152650"/>
                <a:gd name="connsiteX63" fmla="*/ 1075170 w 1917700"/>
                <a:gd name="connsiteY63" fmla="*/ 1296353 h 2152650"/>
                <a:gd name="connsiteX64" fmla="*/ 817995 w 1917700"/>
                <a:gd name="connsiteY64" fmla="*/ 1296353 h 2152650"/>
                <a:gd name="connsiteX65" fmla="*/ 778625 w 1917700"/>
                <a:gd name="connsiteY65" fmla="*/ 1323022 h 2152650"/>
                <a:gd name="connsiteX66" fmla="*/ 822440 w 1917700"/>
                <a:gd name="connsiteY66" fmla="*/ 1589088 h 2152650"/>
                <a:gd name="connsiteX67" fmla="*/ 861810 w 1917700"/>
                <a:gd name="connsiteY67" fmla="*/ 1613217 h 2152650"/>
                <a:gd name="connsiteX68" fmla="*/ 1302500 w 1917700"/>
                <a:gd name="connsiteY68" fmla="*/ 1613217 h 2152650"/>
                <a:gd name="connsiteX69" fmla="*/ 1329805 w 1917700"/>
                <a:gd name="connsiteY69" fmla="*/ 1587183 h 2152650"/>
                <a:gd name="connsiteX70" fmla="*/ 1329170 w 1917700"/>
                <a:gd name="connsiteY70" fmla="*/ 1060767 h 2152650"/>
                <a:gd name="connsiteX71" fmla="*/ 1315200 w 1917700"/>
                <a:gd name="connsiteY71" fmla="*/ 1032192 h 2152650"/>
                <a:gd name="connsiteX72" fmla="*/ 1255510 w 1917700"/>
                <a:gd name="connsiteY72" fmla="*/ 1012508 h 2152650"/>
                <a:gd name="connsiteX73" fmla="*/ 961505 w 1917700"/>
                <a:gd name="connsiteY73" fmla="*/ 1063308 h 2152650"/>
                <a:gd name="connsiteX74" fmla="*/ 825615 w 1917700"/>
                <a:gd name="connsiteY74" fmla="*/ 1207453 h 2152650"/>
                <a:gd name="connsiteX75" fmla="*/ 927850 w 1917700"/>
                <a:gd name="connsiteY75" fmla="*/ 1699578 h 2152650"/>
                <a:gd name="connsiteX76" fmla="*/ 1282180 w 1917700"/>
                <a:gd name="connsiteY76" fmla="*/ 1780222 h 2152650"/>
                <a:gd name="connsiteX77" fmla="*/ 1564120 w 1917700"/>
                <a:gd name="connsiteY77" fmla="*/ 1414463 h 2152650"/>
                <a:gd name="connsiteX78" fmla="*/ 1418070 w 1917700"/>
                <a:gd name="connsiteY78" fmla="*/ 1107122 h 2152650"/>
                <a:gd name="connsiteX79" fmla="*/ 1416165 w 1917700"/>
                <a:gd name="connsiteY79" fmla="*/ 1141413 h 2152650"/>
                <a:gd name="connsiteX80" fmla="*/ 1416165 w 1917700"/>
                <a:gd name="connsiteY80" fmla="*/ 1642428 h 2152650"/>
                <a:gd name="connsiteX81" fmla="*/ 1357745 w 1917700"/>
                <a:gd name="connsiteY81" fmla="*/ 1700213 h 2152650"/>
                <a:gd name="connsiteX82" fmla="*/ 1033895 w 1917700"/>
                <a:gd name="connsiteY82" fmla="*/ 1700213 h 2152650"/>
                <a:gd name="connsiteX83" fmla="*/ 927850 w 1917700"/>
                <a:gd name="connsiteY83" fmla="*/ 1699578 h 2152650"/>
                <a:gd name="connsiteX84" fmla="*/ 1012940 w 1917700"/>
                <a:gd name="connsiteY84" fmla="*/ 257492 h 2152650"/>
                <a:gd name="connsiteX85" fmla="*/ 1013575 w 1917700"/>
                <a:gd name="connsiteY85" fmla="*/ 335598 h 2152650"/>
                <a:gd name="connsiteX86" fmla="*/ 1024370 w 1917700"/>
                <a:gd name="connsiteY86" fmla="*/ 345758 h 2152650"/>
                <a:gd name="connsiteX87" fmla="*/ 1106920 w 1917700"/>
                <a:gd name="connsiteY87" fmla="*/ 346392 h 2152650"/>
                <a:gd name="connsiteX88" fmla="*/ 1012940 w 1917700"/>
                <a:gd name="connsiteY88" fmla="*/ 257492 h 215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917700" h="2152650">
                  <a:moveTo>
                    <a:pt x="46470" y="4763"/>
                  </a:moveTo>
                  <a:cubicBezTo>
                    <a:pt x="353175" y="4763"/>
                    <a:pt x="660515" y="4763"/>
                    <a:pt x="967220" y="4763"/>
                  </a:cubicBezTo>
                  <a:cubicBezTo>
                    <a:pt x="978650" y="15558"/>
                    <a:pt x="990080" y="25717"/>
                    <a:pt x="1000875" y="36513"/>
                  </a:cubicBezTo>
                  <a:cubicBezTo>
                    <a:pt x="1105650" y="140652"/>
                    <a:pt x="1209155" y="246063"/>
                    <a:pt x="1314565" y="349567"/>
                  </a:cubicBezTo>
                  <a:cubicBezTo>
                    <a:pt x="1339965" y="374967"/>
                    <a:pt x="1349490" y="401638"/>
                    <a:pt x="1349490" y="436563"/>
                  </a:cubicBezTo>
                  <a:cubicBezTo>
                    <a:pt x="1348220" y="579438"/>
                    <a:pt x="1348855" y="722313"/>
                    <a:pt x="1348220" y="865188"/>
                  </a:cubicBezTo>
                  <a:cubicBezTo>
                    <a:pt x="1348220" y="886142"/>
                    <a:pt x="1352030" y="902017"/>
                    <a:pt x="1374255" y="910273"/>
                  </a:cubicBezTo>
                  <a:cubicBezTo>
                    <a:pt x="1441565" y="935673"/>
                    <a:pt x="1498715" y="976313"/>
                    <a:pt x="1548245" y="1027747"/>
                  </a:cubicBezTo>
                  <a:cubicBezTo>
                    <a:pt x="1652385" y="1136333"/>
                    <a:pt x="1703185" y="1265238"/>
                    <a:pt x="1699375" y="1417003"/>
                  </a:cubicBezTo>
                  <a:cubicBezTo>
                    <a:pt x="1696835" y="1520508"/>
                    <a:pt x="1665720" y="1613217"/>
                    <a:pt x="1608570" y="1697672"/>
                  </a:cubicBezTo>
                  <a:cubicBezTo>
                    <a:pt x="1594600" y="1717992"/>
                    <a:pt x="1595235" y="1730692"/>
                    <a:pt x="1611745" y="1746567"/>
                  </a:cubicBezTo>
                  <a:cubicBezTo>
                    <a:pt x="1646670" y="1780858"/>
                    <a:pt x="1680960" y="1815147"/>
                    <a:pt x="1714615" y="1850072"/>
                  </a:cubicBezTo>
                  <a:cubicBezTo>
                    <a:pt x="1777480" y="1914208"/>
                    <a:pt x="1841615" y="1977708"/>
                    <a:pt x="1902575" y="2043113"/>
                  </a:cubicBezTo>
                  <a:cubicBezTo>
                    <a:pt x="1929245" y="2071688"/>
                    <a:pt x="1922260" y="2109153"/>
                    <a:pt x="1891780" y="2133918"/>
                  </a:cubicBezTo>
                  <a:cubicBezTo>
                    <a:pt x="1885430" y="2138997"/>
                    <a:pt x="1880350" y="2145983"/>
                    <a:pt x="1875270" y="2151697"/>
                  </a:cubicBezTo>
                  <a:cubicBezTo>
                    <a:pt x="1858125" y="2151697"/>
                    <a:pt x="1841615" y="2151697"/>
                    <a:pt x="1824470" y="2151697"/>
                  </a:cubicBezTo>
                  <a:cubicBezTo>
                    <a:pt x="1810500" y="2137728"/>
                    <a:pt x="1796530" y="2124393"/>
                    <a:pt x="1782560" y="2110422"/>
                  </a:cubicBezTo>
                  <a:cubicBezTo>
                    <a:pt x="1693660" y="2021522"/>
                    <a:pt x="1604760" y="1933258"/>
                    <a:pt x="1516495" y="1843722"/>
                  </a:cubicBezTo>
                  <a:cubicBezTo>
                    <a:pt x="1499985" y="1827213"/>
                    <a:pt x="1487285" y="1824672"/>
                    <a:pt x="1467600" y="1839278"/>
                  </a:cubicBezTo>
                  <a:cubicBezTo>
                    <a:pt x="1390130" y="1896428"/>
                    <a:pt x="1300595" y="1923733"/>
                    <a:pt x="1206615" y="1931988"/>
                  </a:cubicBezTo>
                  <a:cubicBezTo>
                    <a:pt x="1101205" y="1940878"/>
                    <a:pt x="1001510" y="1915478"/>
                    <a:pt x="910070" y="1864042"/>
                  </a:cubicBezTo>
                  <a:cubicBezTo>
                    <a:pt x="824345" y="1815783"/>
                    <a:pt x="754495" y="1749742"/>
                    <a:pt x="708140" y="1660842"/>
                  </a:cubicBezTo>
                  <a:cubicBezTo>
                    <a:pt x="697345" y="1640522"/>
                    <a:pt x="684645" y="1629728"/>
                    <a:pt x="659245" y="1629728"/>
                  </a:cubicBezTo>
                  <a:cubicBezTo>
                    <a:pt x="470015" y="1630997"/>
                    <a:pt x="280785" y="1630363"/>
                    <a:pt x="91555" y="1630363"/>
                  </a:cubicBezTo>
                  <a:cubicBezTo>
                    <a:pt x="32500" y="1630363"/>
                    <a:pt x="5830" y="1603692"/>
                    <a:pt x="5830" y="1546542"/>
                  </a:cubicBezTo>
                  <a:cubicBezTo>
                    <a:pt x="5830" y="1077278"/>
                    <a:pt x="5830" y="607377"/>
                    <a:pt x="5830" y="138113"/>
                  </a:cubicBezTo>
                  <a:cubicBezTo>
                    <a:pt x="4560" y="88583"/>
                    <a:pt x="-2425" y="37783"/>
                    <a:pt x="46470" y="4763"/>
                  </a:cubicBezTo>
                  <a:close/>
                  <a:moveTo>
                    <a:pt x="844030" y="969963"/>
                  </a:moveTo>
                  <a:cubicBezTo>
                    <a:pt x="824345" y="968692"/>
                    <a:pt x="814185" y="968058"/>
                    <a:pt x="804025" y="968058"/>
                  </a:cubicBezTo>
                  <a:cubicBezTo>
                    <a:pt x="634480" y="968058"/>
                    <a:pt x="465570" y="968058"/>
                    <a:pt x="296025" y="968058"/>
                  </a:cubicBezTo>
                  <a:cubicBezTo>
                    <a:pt x="280150" y="968058"/>
                    <a:pt x="263640" y="968058"/>
                    <a:pt x="249035" y="962978"/>
                  </a:cubicBezTo>
                  <a:cubicBezTo>
                    <a:pt x="238875" y="959803"/>
                    <a:pt x="224270" y="949008"/>
                    <a:pt x="223635" y="940752"/>
                  </a:cubicBezTo>
                  <a:cubicBezTo>
                    <a:pt x="221730" y="925513"/>
                    <a:pt x="223635" y="904558"/>
                    <a:pt x="233160" y="895033"/>
                  </a:cubicBezTo>
                  <a:cubicBezTo>
                    <a:pt x="243955" y="884238"/>
                    <a:pt x="264910" y="878523"/>
                    <a:pt x="280785" y="877888"/>
                  </a:cubicBezTo>
                  <a:cubicBezTo>
                    <a:pt x="418580" y="876617"/>
                    <a:pt x="555740" y="877888"/>
                    <a:pt x="693535" y="876617"/>
                  </a:cubicBezTo>
                  <a:cubicBezTo>
                    <a:pt x="858635" y="875348"/>
                    <a:pt x="1023735" y="871538"/>
                    <a:pt x="1188200" y="870267"/>
                  </a:cubicBezTo>
                  <a:cubicBezTo>
                    <a:pt x="1209790" y="870267"/>
                    <a:pt x="1212330" y="857567"/>
                    <a:pt x="1212330" y="841692"/>
                  </a:cubicBezTo>
                  <a:cubicBezTo>
                    <a:pt x="1212330" y="732473"/>
                    <a:pt x="1211695" y="623888"/>
                    <a:pt x="1212330" y="514667"/>
                  </a:cubicBezTo>
                  <a:cubicBezTo>
                    <a:pt x="1212330" y="491808"/>
                    <a:pt x="1204710" y="482917"/>
                    <a:pt x="1180580" y="482917"/>
                  </a:cubicBezTo>
                  <a:cubicBezTo>
                    <a:pt x="1104380" y="484188"/>
                    <a:pt x="1028180" y="483552"/>
                    <a:pt x="951980" y="482917"/>
                  </a:cubicBezTo>
                  <a:cubicBezTo>
                    <a:pt x="907530" y="482283"/>
                    <a:pt x="871970" y="465138"/>
                    <a:pt x="873875" y="406083"/>
                  </a:cubicBezTo>
                  <a:cubicBezTo>
                    <a:pt x="875780" y="331152"/>
                    <a:pt x="873875" y="255588"/>
                    <a:pt x="875145" y="180658"/>
                  </a:cubicBezTo>
                  <a:cubicBezTo>
                    <a:pt x="875780" y="150813"/>
                    <a:pt x="866255" y="140017"/>
                    <a:pt x="835140" y="140017"/>
                  </a:cubicBezTo>
                  <a:cubicBezTo>
                    <a:pt x="614795" y="141288"/>
                    <a:pt x="395085" y="141288"/>
                    <a:pt x="174740" y="140017"/>
                  </a:cubicBezTo>
                  <a:cubicBezTo>
                    <a:pt x="146165" y="140017"/>
                    <a:pt x="138545" y="148908"/>
                    <a:pt x="138545" y="176213"/>
                  </a:cubicBezTo>
                  <a:cubicBezTo>
                    <a:pt x="139180" y="603567"/>
                    <a:pt x="139180" y="1031558"/>
                    <a:pt x="138545" y="1458913"/>
                  </a:cubicBezTo>
                  <a:cubicBezTo>
                    <a:pt x="138545" y="1486853"/>
                    <a:pt x="147435" y="1495742"/>
                    <a:pt x="175375" y="1495108"/>
                  </a:cubicBezTo>
                  <a:cubicBezTo>
                    <a:pt x="315075" y="1493838"/>
                    <a:pt x="454775" y="1494472"/>
                    <a:pt x="594475" y="1494472"/>
                  </a:cubicBezTo>
                  <a:cubicBezTo>
                    <a:pt x="642100" y="1494472"/>
                    <a:pt x="642100" y="1494472"/>
                    <a:pt x="640830" y="1447483"/>
                  </a:cubicBezTo>
                  <a:cubicBezTo>
                    <a:pt x="638290" y="1368108"/>
                    <a:pt x="636385" y="1289367"/>
                    <a:pt x="671310" y="1215072"/>
                  </a:cubicBezTo>
                  <a:cubicBezTo>
                    <a:pt x="673215" y="1211263"/>
                    <a:pt x="663690" y="1196658"/>
                    <a:pt x="657975" y="1195388"/>
                  </a:cubicBezTo>
                  <a:cubicBezTo>
                    <a:pt x="645275" y="1192213"/>
                    <a:pt x="630670" y="1194117"/>
                    <a:pt x="616700" y="1194117"/>
                  </a:cubicBezTo>
                  <a:cubicBezTo>
                    <a:pt x="503670" y="1194117"/>
                    <a:pt x="390005" y="1194753"/>
                    <a:pt x="276975" y="1194117"/>
                  </a:cubicBezTo>
                  <a:cubicBezTo>
                    <a:pt x="234430" y="1194117"/>
                    <a:pt x="215380" y="1173797"/>
                    <a:pt x="221095" y="1136333"/>
                  </a:cubicBezTo>
                  <a:cubicBezTo>
                    <a:pt x="227445" y="1098867"/>
                    <a:pt x="258560" y="1103313"/>
                    <a:pt x="283325" y="1103313"/>
                  </a:cubicBezTo>
                  <a:cubicBezTo>
                    <a:pt x="411595" y="1102042"/>
                    <a:pt x="539230" y="1100772"/>
                    <a:pt x="667500" y="1103947"/>
                  </a:cubicBezTo>
                  <a:cubicBezTo>
                    <a:pt x="708775" y="1104583"/>
                    <a:pt x="736715" y="1095058"/>
                    <a:pt x="760210" y="1059497"/>
                  </a:cubicBezTo>
                  <a:cubicBezTo>
                    <a:pt x="776720" y="1034733"/>
                    <a:pt x="802120" y="1015683"/>
                    <a:pt x="823710" y="993458"/>
                  </a:cubicBezTo>
                  <a:cubicBezTo>
                    <a:pt x="829425" y="989013"/>
                    <a:pt x="833235" y="983297"/>
                    <a:pt x="844030" y="969963"/>
                  </a:cubicBezTo>
                  <a:close/>
                  <a:moveTo>
                    <a:pt x="825615" y="1207453"/>
                  </a:moveTo>
                  <a:cubicBezTo>
                    <a:pt x="844665" y="1208722"/>
                    <a:pt x="856095" y="1209992"/>
                    <a:pt x="866890" y="1209992"/>
                  </a:cubicBezTo>
                  <a:cubicBezTo>
                    <a:pt x="936740" y="1209992"/>
                    <a:pt x="1006590" y="1209992"/>
                    <a:pt x="1076440" y="1209992"/>
                  </a:cubicBezTo>
                  <a:cubicBezTo>
                    <a:pt x="1114540" y="1209992"/>
                    <a:pt x="1129780" y="1223328"/>
                    <a:pt x="1129145" y="1253808"/>
                  </a:cubicBezTo>
                  <a:cubicBezTo>
                    <a:pt x="1128510" y="1283017"/>
                    <a:pt x="1112000" y="1296353"/>
                    <a:pt x="1075170" y="1296353"/>
                  </a:cubicBezTo>
                  <a:cubicBezTo>
                    <a:pt x="989445" y="1296353"/>
                    <a:pt x="903720" y="1296353"/>
                    <a:pt x="817995" y="1296353"/>
                  </a:cubicBezTo>
                  <a:cubicBezTo>
                    <a:pt x="797675" y="1296353"/>
                    <a:pt x="780530" y="1300797"/>
                    <a:pt x="778625" y="1323022"/>
                  </a:cubicBezTo>
                  <a:cubicBezTo>
                    <a:pt x="771640" y="1415097"/>
                    <a:pt x="771005" y="1505903"/>
                    <a:pt x="822440" y="1589088"/>
                  </a:cubicBezTo>
                  <a:cubicBezTo>
                    <a:pt x="832600" y="1606233"/>
                    <a:pt x="842760" y="1613217"/>
                    <a:pt x="861810" y="1613217"/>
                  </a:cubicBezTo>
                  <a:cubicBezTo>
                    <a:pt x="1008495" y="1612583"/>
                    <a:pt x="1155815" y="1612583"/>
                    <a:pt x="1302500" y="1613217"/>
                  </a:cubicBezTo>
                  <a:cubicBezTo>
                    <a:pt x="1321550" y="1613217"/>
                    <a:pt x="1329805" y="1606233"/>
                    <a:pt x="1329805" y="1587183"/>
                  </a:cubicBezTo>
                  <a:cubicBezTo>
                    <a:pt x="1329805" y="1411922"/>
                    <a:pt x="1329805" y="1236028"/>
                    <a:pt x="1329170" y="1060767"/>
                  </a:cubicBezTo>
                  <a:cubicBezTo>
                    <a:pt x="1329170" y="1050608"/>
                    <a:pt x="1322820" y="1036003"/>
                    <a:pt x="1315200" y="1032192"/>
                  </a:cubicBezTo>
                  <a:cubicBezTo>
                    <a:pt x="1296785" y="1022667"/>
                    <a:pt x="1275830" y="1015683"/>
                    <a:pt x="1255510" y="1012508"/>
                  </a:cubicBezTo>
                  <a:cubicBezTo>
                    <a:pt x="1152005" y="996633"/>
                    <a:pt x="1051675" y="1004253"/>
                    <a:pt x="961505" y="1063308"/>
                  </a:cubicBezTo>
                  <a:cubicBezTo>
                    <a:pt x="906895" y="1098233"/>
                    <a:pt x="860540" y="1142047"/>
                    <a:pt x="825615" y="1207453"/>
                  </a:cubicBezTo>
                  <a:close/>
                  <a:moveTo>
                    <a:pt x="927850" y="1699578"/>
                  </a:moveTo>
                  <a:cubicBezTo>
                    <a:pt x="969125" y="1763713"/>
                    <a:pt x="1132320" y="1827213"/>
                    <a:pt x="1282180" y="1780222"/>
                  </a:cubicBezTo>
                  <a:cubicBezTo>
                    <a:pt x="1439025" y="1730692"/>
                    <a:pt x="1559675" y="1587183"/>
                    <a:pt x="1564120" y="1414463"/>
                  </a:cubicBezTo>
                  <a:cubicBezTo>
                    <a:pt x="1567295" y="1284288"/>
                    <a:pt x="1493000" y="1128078"/>
                    <a:pt x="1418070" y="1107122"/>
                  </a:cubicBezTo>
                  <a:cubicBezTo>
                    <a:pt x="1417435" y="1119188"/>
                    <a:pt x="1416165" y="1129983"/>
                    <a:pt x="1416165" y="1141413"/>
                  </a:cubicBezTo>
                  <a:cubicBezTo>
                    <a:pt x="1416165" y="1308417"/>
                    <a:pt x="1416165" y="1475422"/>
                    <a:pt x="1416165" y="1642428"/>
                  </a:cubicBezTo>
                  <a:cubicBezTo>
                    <a:pt x="1416165" y="1688783"/>
                    <a:pt x="1404735" y="1700213"/>
                    <a:pt x="1357745" y="1700213"/>
                  </a:cubicBezTo>
                  <a:cubicBezTo>
                    <a:pt x="1249795" y="1700213"/>
                    <a:pt x="1141845" y="1700213"/>
                    <a:pt x="1033895" y="1700213"/>
                  </a:cubicBezTo>
                  <a:cubicBezTo>
                    <a:pt x="1000240" y="1699578"/>
                    <a:pt x="966585" y="1699578"/>
                    <a:pt x="927850" y="1699578"/>
                  </a:cubicBezTo>
                  <a:close/>
                  <a:moveTo>
                    <a:pt x="1012940" y="257492"/>
                  </a:moveTo>
                  <a:cubicBezTo>
                    <a:pt x="1012940" y="280988"/>
                    <a:pt x="1012305" y="308292"/>
                    <a:pt x="1013575" y="335598"/>
                  </a:cubicBezTo>
                  <a:cubicBezTo>
                    <a:pt x="1013575" y="339408"/>
                    <a:pt x="1020560" y="345758"/>
                    <a:pt x="1024370" y="345758"/>
                  </a:cubicBezTo>
                  <a:cubicBezTo>
                    <a:pt x="1050405" y="346392"/>
                    <a:pt x="1077075" y="346392"/>
                    <a:pt x="1106920" y="346392"/>
                  </a:cubicBezTo>
                  <a:cubicBezTo>
                    <a:pt x="1072630" y="314642"/>
                    <a:pt x="1043420" y="286702"/>
                    <a:pt x="1012940" y="2574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318BFDE-D3EA-4FCC-B700-77857AEDCE73}"/>
                </a:ext>
              </a:extLst>
            </p:cNvPr>
            <p:cNvSpPr/>
            <p:nvPr/>
          </p:nvSpPr>
          <p:spPr>
            <a:xfrm>
              <a:off x="-7702003" y="1782655"/>
              <a:ext cx="914400" cy="95250"/>
            </a:xfrm>
            <a:custGeom>
              <a:avLst/>
              <a:gdLst>
                <a:gd name="connsiteX0" fmla="*/ 462624 w 914400"/>
                <a:gd name="connsiteY0" fmla="*/ 90488 h 95250"/>
                <a:gd name="connsiteX1" fmla="*/ 75909 w 914400"/>
                <a:gd name="connsiteY1" fmla="*/ 90488 h 95250"/>
                <a:gd name="connsiteX2" fmla="*/ 40984 w 914400"/>
                <a:gd name="connsiteY2" fmla="*/ 89852 h 95250"/>
                <a:gd name="connsiteX3" fmla="*/ 4789 w 914400"/>
                <a:gd name="connsiteY3" fmla="*/ 46673 h 95250"/>
                <a:gd name="connsiteX4" fmla="*/ 42889 w 914400"/>
                <a:gd name="connsiteY4" fmla="*/ 5398 h 95250"/>
                <a:gd name="connsiteX5" fmla="*/ 195289 w 914400"/>
                <a:gd name="connsiteY5" fmla="*/ 4763 h 95250"/>
                <a:gd name="connsiteX6" fmla="*/ 854419 w 914400"/>
                <a:gd name="connsiteY6" fmla="*/ 5398 h 95250"/>
                <a:gd name="connsiteX7" fmla="*/ 903949 w 914400"/>
                <a:gd name="connsiteY7" fmla="*/ 17463 h 95250"/>
                <a:gd name="connsiteX8" fmla="*/ 913474 w 914400"/>
                <a:gd name="connsiteY8" fmla="*/ 65723 h 95250"/>
                <a:gd name="connsiteX9" fmla="*/ 868389 w 914400"/>
                <a:gd name="connsiteY9" fmla="*/ 91123 h 95250"/>
                <a:gd name="connsiteX10" fmla="*/ 462624 w 914400"/>
                <a:gd name="connsiteY10" fmla="*/ 9048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400" h="95250">
                  <a:moveTo>
                    <a:pt x="462624" y="90488"/>
                  </a:moveTo>
                  <a:cubicBezTo>
                    <a:pt x="333719" y="90488"/>
                    <a:pt x="204814" y="90488"/>
                    <a:pt x="75909" y="90488"/>
                  </a:cubicBezTo>
                  <a:cubicBezTo>
                    <a:pt x="64479" y="90488"/>
                    <a:pt x="52414" y="90488"/>
                    <a:pt x="40984" y="89852"/>
                  </a:cubicBezTo>
                  <a:cubicBezTo>
                    <a:pt x="14949" y="87313"/>
                    <a:pt x="4154" y="70802"/>
                    <a:pt x="4789" y="46673"/>
                  </a:cubicBezTo>
                  <a:cubicBezTo>
                    <a:pt x="5424" y="22543"/>
                    <a:pt x="16854" y="6033"/>
                    <a:pt x="42889" y="5398"/>
                  </a:cubicBezTo>
                  <a:cubicBezTo>
                    <a:pt x="93689" y="4763"/>
                    <a:pt x="144489" y="4763"/>
                    <a:pt x="195289" y="4763"/>
                  </a:cubicBezTo>
                  <a:cubicBezTo>
                    <a:pt x="414999" y="4763"/>
                    <a:pt x="634709" y="4763"/>
                    <a:pt x="854419" y="5398"/>
                  </a:cubicBezTo>
                  <a:cubicBezTo>
                    <a:pt x="871564" y="5398"/>
                    <a:pt x="893789" y="7302"/>
                    <a:pt x="903949" y="17463"/>
                  </a:cubicBezTo>
                  <a:cubicBezTo>
                    <a:pt x="913474" y="26988"/>
                    <a:pt x="916014" y="49848"/>
                    <a:pt x="913474" y="65723"/>
                  </a:cubicBezTo>
                  <a:cubicBezTo>
                    <a:pt x="909664" y="88583"/>
                    <a:pt x="888709" y="91123"/>
                    <a:pt x="868389" y="91123"/>
                  </a:cubicBezTo>
                  <a:cubicBezTo>
                    <a:pt x="733134" y="90488"/>
                    <a:pt x="597879" y="90488"/>
                    <a:pt x="462624" y="90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C9523B29-8B42-45A1-A6BB-A5122008A279}"/>
              </a:ext>
            </a:extLst>
          </p:cNvPr>
          <p:cNvSpPr/>
          <p:nvPr/>
        </p:nvSpPr>
        <p:spPr>
          <a:xfrm>
            <a:off x="9060939" y="5294234"/>
            <a:ext cx="2356372" cy="92333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sz="1200" b="1" dirty="0"/>
              <a:t>Feature Selection to f</a:t>
            </a:r>
            <a:r>
              <a:rPr lang="en-US" sz="1200" dirty="0"/>
              <a:t>inalize features based on models with highest accuracy on out of sample data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A17CD11-ED68-43B4-8CC6-D1C3516E0A19}"/>
              </a:ext>
            </a:extLst>
          </p:cNvPr>
          <p:cNvSpPr/>
          <p:nvPr/>
        </p:nvSpPr>
        <p:spPr>
          <a:xfrm>
            <a:off x="10035322" y="4638092"/>
            <a:ext cx="624575" cy="567795"/>
          </a:xfrm>
          <a:prstGeom prst="ellipse">
            <a:avLst/>
          </a:prstGeom>
          <a:solidFill>
            <a:srgbClr val="7030A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2497E5B-C57E-409D-A203-DF03BB1FC625}"/>
              </a:ext>
            </a:extLst>
          </p:cNvPr>
          <p:cNvGrpSpPr/>
          <p:nvPr/>
        </p:nvGrpSpPr>
        <p:grpSpPr>
          <a:xfrm>
            <a:off x="10208900" y="4806290"/>
            <a:ext cx="327686" cy="288310"/>
            <a:chOff x="5072063" y="3860801"/>
            <a:chExt cx="641350" cy="620713"/>
          </a:xfrm>
          <a:solidFill>
            <a:schemeClr val="bg1"/>
          </a:solidFill>
        </p:grpSpPr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0B75135B-8998-4E15-832E-BCDC97A9F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7476" y="3906838"/>
              <a:ext cx="220663" cy="58738"/>
            </a:xfrm>
            <a:custGeom>
              <a:avLst/>
              <a:gdLst>
                <a:gd name="T0" fmla="*/ 57 w 61"/>
                <a:gd name="T1" fmla="*/ 11 h 16"/>
                <a:gd name="T2" fmla="*/ 53 w 61"/>
                <a:gd name="T3" fmla="*/ 8 h 16"/>
                <a:gd name="T4" fmla="*/ 51 w 61"/>
                <a:gd name="T5" fmla="*/ 6 h 16"/>
                <a:gd name="T6" fmla="*/ 49 w 61"/>
                <a:gd name="T7" fmla="*/ 5 h 16"/>
                <a:gd name="T8" fmla="*/ 43 w 61"/>
                <a:gd name="T9" fmla="*/ 2 h 16"/>
                <a:gd name="T10" fmla="*/ 37 w 61"/>
                <a:gd name="T11" fmla="*/ 0 h 16"/>
                <a:gd name="T12" fmla="*/ 30 w 61"/>
                <a:gd name="T13" fmla="*/ 0 h 16"/>
                <a:gd name="T14" fmla="*/ 24 w 61"/>
                <a:gd name="T15" fmla="*/ 0 h 16"/>
                <a:gd name="T16" fmla="*/ 17 w 61"/>
                <a:gd name="T17" fmla="*/ 2 h 16"/>
                <a:gd name="T18" fmla="*/ 12 w 61"/>
                <a:gd name="T19" fmla="*/ 5 h 16"/>
                <a:gd name="T20" fmla="*/ 9 w 61"/>
                <a:gd name="T21" fmla="*/ 6 h 16"/>
                <a:gd name="T22" fmla="*/ 7 w 61"/>
                <a:gd name="T23" fmla="*/ 8 h 16"/>
                <a:gd name="T24" fmla="*/ 4 w 61"/>
                <a:gd name="T25" fmla="*/ 11 h 16"/>
                <a:gd name="T26" fmla="*/ 2 w 61"/>
                <a:gd name="T27" fmla="*/ 13 h 16"/>
                <a:gd name="T28" fmla="*/ 0 w 61"/>
                <a:gd name="T29" fmla="*/ 16 h 16"/>
                <a:gd name="T30" fmla="*/ 2 w 61"/>
                <a:gd name="T31" fmla="*/ 14 h 16"/>
                <a:gd name="T32" fmla="*/ 5 w 61"/>
                <a:gd name="T33" fmla="*/ 13 h 16"/>
                <a:gd name="T34" fmla="*/ 9 w 61"/>
                <a:gd name="T35" fmla="*/ 11 h 16"/>
                <a:gd name="T36" fmla="*/ 11 w 61"/>
                <a:gd name="T37" fmla="*/ 10 h 16"/>
                <a:gd name="T38" fmla="*/ 14 w 61"/>
                <a:gd name="T39" fmla="*/ 9 h 16"/>
                <a:gd name="T40" fmla="*/ 19 w 61"/>
                <a:gd name="T41" fmla="*/ 7 h 16"/>
                <a:gd name="T42" fmla="*/ 24 w 61"/>
                <a:gd name="T43" fmla="*/ 7 h 16"/>
                <a:gd name="T44" fmla="*/ 30 w 61"/>
                <a:gd name="T45" fmla="*/ 6 h 16"/>
                <a:gd name="T46" fmla="*/ 36 w 61"/>
                <a:gd name="T47" fmla="*/ 7 h 16"/>
                <a:gd name="T48" fmla="*/ 42 w 61"/>
                <a:gd name="T49" fmla="*/ 7 h 16"/>
                <a:gd name="T50" fmla="*/ 47 w 61"/>
                <a:gd name="T51" fmla="*/ 9 h 16"/>
                <a:gd name="T52" fmla="*/ 51 w 61"/>
                <a:gd name="T53" fmla="*/ 11 h 16"/>
                <a:gd name="T54" fmla="*/ 55 w 61"/>
                <a:gd name="T55" fmla="*/ 13 h 16"/>
                <a:gd name="T56" fmla="*/ 58 w 61"/>
                <a:gd name="T57" fmla="*/ 14 h 16"/>
                <a:gd name="T58" fmla="*/ 61 w 61"/>
                <a:gd name="T59" fmla="*/ 16 h 16"/>
                <a:gd name="T60" fmla="*/ 59 w 61"/>
                <a:gd name="T61" fmla="*/ 13 h 16"/>
                <a:gd name="T62" fmla="*/ 57 w 61"/>
                <a:gd name="T63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" h="16">
                  <a:moveTo>
                    <a:pt x="57" y="11"/>
                  </a:moveTo>
                  <a:cubicBezTo>
                    <a:pt x="56" y="10"/>
                    <a:pt x="55" y="9"/>
                    <a:pt x="53" y="8"/>
                  </a:cubicBezTo>
                  <a:cubicBezTo>
                    <a:pt x="53" y="7"/>
                    <a:pt x="52" y="7"/>
                    <a:pt x="51" y="6"/>
                  </a:cubicBezTo>
                  <a:cubicBezTo>
                    <a:pt x="50" y="6"/>
                    <a:pt x="50" y="5"/>
                    <a:pt x="49" y="5"/>
                  </a:cubicBezTo>
                  <a:cubicBezTo>
                    <a:pt x="47" y="4"/>
                    <a:pt x="45" y="3"/>
                    <a:pt x="43" y="2"/>
                  </a:cubicBezTo>
                  <a:cubicBezTo>
                    <a:pt x="41" y="2"/>
                    <a:pt x="39" y="1"/>
                    <a:pt x="37" y="0"/>
                  </a:cubicBezTo>
                  <a:cubicBezTo>
                    <a:pt x="35" y="0"/>
                    <a:pt x="33" y="0"/>
                    <a:pt x="30" y="0"/>
                  </a:cubicBezTo>
                  <a:cubicBezTo>
                    <a:pt x="28" y="0"/>
                    <a:pt x="26" y="0"/>
                    <a:pt x="24" y="0"/>
                  </a:cubicBezTo>
                  <a:cubicBezTo>
                    <a:pt x="21" y="1"/>
                    <a:pt x="19" y="2"/>
                    <a:pt x="17" y="2"/>
                  </a:cubicBezTo>
                  <a:cubicBezTo>
                    <a:pt x="15" y="3"/>
                    <a:pt x="13" y="4"/>
                    <a:pt x="12" y="5"/>
                  </a:cubicBezTo>
                  <a:cubicBezTo>
                    <a:pt x="11" y="5"/>
                    <a:pt x="10" y="6"/>
                    <a:pt x="9" y="6"/>
                  </a:cubicBezTo>
                  <a:cubicBezTo>
                    <a:pt x="9" y="7"/>
                    <a:pt x="8" y="7"/>
                    <a:pt x="7" y="8"/>
                  </a:cubicBezTo>
                  <a:cubicBezTo>
                    <a:pt x="6" y="9"/>
                    <a:pt x="5" y="10"/>
                    <a:pt x="4" y="11"/>
                  </a:cubicBezTo>
                  <a:cubicBezTo>
                    <a:pt x="3" y="12"/>
                    <a:pt x="2" y="12"/>
                    <a:pt x="2" y="13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6"/>
                    <a:pt x="1" y="15"/>
                    <a:pt x="2" y="14"/>
                  </a:cubicBezTo>
                  <a:cubicBezTo>
                    <a:pt x="3" y="14"/>
                    <a:pt x="4" y="13"/>
                    <a:pt x="5" y="13"/>
                  </a:cubicBezTo>
                  <a:cubicBezTo>
                    <a:pt x="6" y="12"/>
                    <a:pt x="8" y="11"/>
                    <a:pt x="9" y="11"/>
                  </a:cubicBezTo>
                  <a:cubicBezTo>
                    <a:pt x="10" y="10"/>
                    <a:pt x="10" y="10"/>
                    <a:pt x="11" y="10"/>
                  </a:cubicBezTo>
                  <a:cubicBezTo>
                    <a:pt x="12" y="10"/>
                    <a:pt x="13" y="9"/>
                    <a:pt x="14" y="9"/>
                  </a:cubicBezTo>
                  <a:cubicBezTo>
                    <a:pt x="15" y="8"/>
                    <a:pt x="17" y="8"/>
                    <a:pt x="19" y="7"/>
                  </a:cubicBezTo>
                  <a:cubicBezTo>
                    <a:pt x="21" y="7"/>
                    <a:pt x="22" y="7"/>
                    <a:pt x="24" y="7"/>
                  </a:cubicBezTo>
                  <a:cubicBezTo>
                    <a:pt x="26" y="6"/>
                    <a:pt x="28" y="6"/>
                    <a:pt x="30" y="6"/>
                  </a:cubicBezTo>
                  <a:cubicBezTo>
                    <a:pt x="32" y="6"/>
                    <a:pt x="34" y="6"/>
                    <a:pt x="36" y="7"/>
                  </a:cubicBezTo>
                  <a:cubicBezTo>
                    <a:pt x="38" y="7"/>
                    <a:pt x="40" y="7"/>
                    <a:pt x="42" y="7"/>
                  </a:cubicBezTo>
                  <a:cubicBezTo>
                    <a:pt x="43" y="8"/>
                    <a:pt x="45" y="8"/>
                    <a:pt x="47" y="9"/>
                  </a:cubicBezTo>
                  <a:cubicBezTo>
                    <a:pt x="48" y="10"/>
                    <a:pt x="50" y="10"/>
                    <a:pt x="51" y="11"/>
                  </a:cubicBezTo>
                  <a:cubicBezTo>
                    <a:pt x="53" y="11"/>
                    <a:pt x="54" y="12"/>
                    <a:pt x="55" y="13"/>
                  </a:cubicBezTo>
                  <a:cubicBezTo>
                    <a:pt x="56" y="13"/>
                    <a:pt x="57" y="14"/>
                    <a:pt x="58" y="14"/>
                  </a:cubicBezTo>
                  <a:cubicBezTo>
                    <a:pt x="60" y="15"/>
                    <a:pt x="61" y="16"/>
                    <a:pt x="61" y="16"/>
                  </a:cubicBezTo>
                  <a:cubicBezTo>
                    <a:pt x="61" y="16"/>
                    <a:pt x="60" y="15"/>
                    <a:pt x="59" y="13"/>
                  </a:cubicBezTo>
                  <a:cubicBezTo>
                    <a:pt x="58" y="12"/>
                    <a:pt x="58" y="11"/>
                    <a:pt x="5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63577FD6-F215-4DFD-AD22-2D565A827E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2063" y="3860801"/>
              <a:ext cx="590550" cy="569913"/>
            </a:xfrm>
            <a:custGeom>
              <a:avLst/>
              <a:gdLst>
                <a:gd name="T0" fmla="*/ 127 w 164"/>
                <a:gd name="T1" fmla="*/ 108 h 158"/>
                <a:gd name="T2" fmla="*/ 122 w 164"/>
                <a:gd name="T3" fmla="*/ 107 h 158"/>
                <a:gd name="T4" fmla="*/ 111 w 164"/>
                <a:gd name="T5" fmla="*/ 96 h 158"/>
                <a:gd name="T6" fmla="*/ 107 w 164"/>
                <a:gd name="T7" fmla="*/ 17 h 158"/>
                <a:gd name="T8" fmla="*/ 65 w 164"/>
                <a:gd name="T9" fmla="*/ 0 h 158"/>
                <a:gd name="T10" fmla="*/ 23 w 164"/>
                <a:gd name="T11" fmla="*/ 17 h 158"/>
                <a:gd name="T12" fmla="*/ 23 w 164"/>
                <a:gd name="T13" fmla="*/ 101 h 158"/>
                <a:gd name="T14" fmla="*/ 65 w 164"/>
                <a:gd name="T15" fmla="*/ 118 h 158"/>
                <a:gd name="T16" fmla="*/ 102 w 164"/>
                <a:gd name="T17" fmla="*/ 105 h 158"/>
                <a:gd name="T18" fmla="*/ 113 w 164"/>
                <a:gd name="T19" fmla="*/ 116 h 158"/>
                <a:gd name="T20" fmla="*/ 114 w 164"/>
                <a:gd name="T21" fmla="*/ 121 h 158"/>
                <a:gd name="T22" fmla="*/ 151 w 164"/>
                <a:gd name="T23" fmla="*/ 158 h 158"/>
                <a:gd name="T24" fmla="*/ 164 w 164"/>
                <a:gd name="T25" fmla="*/ 144 h 158"/>
                <a:gd name="T26" fmla="*/ 127 w 164"/>
                <a:gd name="T27" fmla="*/ 108 h 158"/>
                <a:gd name="T28" fmla="*/ 28 w 164"/>
                <a:gd name="T29" fmla="*/ 96 h 158"/>
                <a:gd name="T30" fmla="*/ 28 w 164"/>
                <a:gd name="T31" fmla="*/ 22 h 158"/>
                <a:gd name="T32" fmla="*/ 65 w 164"/>
                <a:gd name="T33" fmla="*/ 6 h 158"/>
                <a:gd name="T34" fmla="*/ 103 w 164"/>
                <a:gd name="T35" fmla="*/ 22 h 158"/>
                <a:gd name="T36" fmla="*/ 103 w 164"/>
                <a:gd name="T37" fmla="*/ 96 h 158"/>
                <a:gd name="T38" fmla="*/ 65 w 164"/>
                <a:gd name="T39" fmla="*/ 112 h 158"/>
                <a:gd name="T40" fmla="*/ 28 w 164"/>
                <a:gd name="T41" fmla="*/ 9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4" h="158">
                  <a:moveTo>
                    <a:pt x="127" y="108"/>
                  </a:moveTo>
                  <a:cubicBezTo>
                    <a:pt x="126" y="106"/>
                    <a:pt x="124" y="106"/>
                    <a:pt x="122" y="107"/>
                  </a:cubicBezTo>
                  <a:cubicBezTo>
                    <a:pt x="111" y="96"/>
                    <a:pt x="111" y="96"/>
                    <a:pt x="111" y="96"/>
                  </a:cubicBezTo>
                  <a:cubicBezTo>
                    <a:pt x="130" y="73"/>
                    <a:pt x="129" y="39"/>
                    <a:pt x="107" y="17"/>
                  </a:cubicBezTo>
                  <a:cubicBezTo>
                    <a:pt x="96" y="6"/>
                    <a:pt x="81" y="0"/>
                    <a:pt x="65" y="0"/>
                  </a:cubicBezTo>
                  <a:cubicBezTo>
                    <a:pt x="49" y="0"/>
                    <a:pt x="35" y="6"/>
                    <a:pt x="23" y="17"/>
                  </a:cubicBezTo>
                  <a:cubicBezTo>
                    <a:pt x="0" y="40"/>
                    <a:pt x="0" y="78"/>
                    <a:pt x="23" y="101"/>
                  </a:cubicBezTo>
                  <a:cubicBezTo>
                    <a:pt x="35" y="112"/>
                    <a:pt x="49" y="118"/>
                    <a:pt x="65" y="118"/>
                  </a:cubicBezTo>
                  <a:cubicBezTo>
                    <a:pt x="79" y="118"/>
                    <a:pt x="92" y="114"/>
                    <a:pt x="102" y="105"/>
                  </a:cubicBezTo>
                  <a:cubicBezTo>
                    <a:pt x="113" y="116"/>
                    <a:pt x="113" y="116"/>
                    <a:pt x="113" y="116"/>
                  </a:cubicBezTo>
                  <a:cubicBezTo>
                    <a:pt x="112" y="118"/>
                    <a:pt x="113" y="120"/>
                    <a:pt x="114" y="121"/>
                  </a:cubicBezTo>
                  <a:cubicBezTo>
                    <a:pt x="151" y="158"/>
                    <a:pt x="151" y="158"/>
                    <a:pt x="151" y="158"/>
                  </a:cubicBezTo>
                  <a:cubicBezTo>
                    <a:pt x="164" y="144"/>
                    <a:pt x="164" y="144"/>
                    <a:pt x="164" y="144"/>
                  </a:cubicBezTo>
                  <a:lnTo>
                    <a:pt x="127" y="108"/>
                  </a:lnTo>
                  <a:close/>
                  <a:moveTo>
                    <a:pt x="28" y="96"/>
                  </a:moveTo>
                  <a:cubicBezTo>
                    <a:pt x="7" y="76"/>
                    <a:pt x="7" y="42"/>
                    <a:pt x="28" y="22"/>
                  </a:cubicBezTo>
                  <a:cubicBezTo>
                    <a:pt x="38" y="12"/>
                    <a:pt x="51" y="6"/>
                    <a:pt x="65" y="6"/>
                  </a:cubicBezTo>
                  <a:cubicBezTo>
                    <a:pt x="79" y="6"/>
                    <a:pt x="93" y="12"/>
                    <a:pt x="103" y="22"/>
                  </a:cubicBezTo>
                  <a:cubicBezTo>
                    <a:pt x="123" y="42"/>
                    <a:pt x="123" y="76"/>
                    <a:pt x="103" y="96"/>
                  </a:cubicBezTo>
                  <a:cubicBezTo>
                    <a:pt x="93" y="106"/>
                    <a:pt x="79" y="112"/>
                    <a:pt x="65" y="112"/>
                  </a:cubicBezTo>
                  <a:cubicBezTo>
                    <a:pt x="51" y="112"/>
                    <a:pt x="38" y="106"/>
                    <a:pt x="2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9C782B12-EB8B-4F32-84DD-4400179CA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926" y="4391026"/>
              <a:ext cx="69850" cy="65088"/>
            </a:xfrm>
            <a:custGeom>
              <a:avLst/>
              <a:gdLst>
                <a:gd name="T0" fmla="*/ 32 w 44"/>
                <a:gd name="T1" fmla="*/ 0 h 41"/>
                <a:gd name="T2" fmla="*/ 0 w 44"/>
                <a:gd name="T3" fmla="*/ 30 h 41"/>
                <a:gd name="T4" fmla="*/ 12 w 44"/>
                <a:gd name="T5" fmla="*/ 41 h 41"/>
                <a:gd name="T6" fmla="*/ 44 w 44"/>
                <a:gd name="T7" fmla="*/ 11 h 41"/>
                <a:gd name="T8" fmla="*/ 32 w 4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1">
                  <a:moveTo>
                    <a:pt x="32" y="0"/>
                  </a:moveTo>
                  <a:lnTo>
                    <a:pt x="0" y="30"/>
                  </a:lnTo>
                  <a:lnTo>
                    <a:pt x="12" y="41"/>
                  </a:lnTo>
                  <a:lnTo>
                    <a:pt x="44" y="11"/>
                  </a:lnTo>
                  <a:lnTo>
                    <a:pt x="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2" name="Freeform 26">
              <a:extLst>
                <a:ext uri="{FF2B5EF4-FFF2-40B4-BE49-F238E27FC236}">
                  <a16:creationId xmlns:a16="http://schemas.microsoft.com/office/drawing/2014/main" id="{D950B788-2D56-4C6B-B124-43E385B3A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3088" y="4419601"/>
              <a:ext cx="60325" cy="61913"/>
            </a:xfrm>
            <a:custGeom>
              <a:avLst/>
              <a:gdLst>
                <a:gd name="T0" fmla="*/ 15 w 17"/>
                <a:gd name="T1" fmla="*/ 2 h 17"/>
                <a:gd name="T2" fmla="*/ 13 w 17"/>
                <a:gd name="T3" fmla="*/ 0 h 17"/>
                <a:gd name="T4" fmla="*/ 0 w 17"/>
                <a:gd name="T5" fmla="*/ 13 h 17"/>
                <a:gd name="T6" fmla="*/ 2 w 17"/>
                <a:gd name="T7" fmla="*/ 15 h 17"/>
                <a:gd name="T8" fmla="*/ 10 w 17"/>
                <a:gd name="T9" fmla="*/ 15 h 17"/>
                <a:gd name="T10" fmla="*/ 15 w 17"/>
                <a:gd name="T11" fmla="*/ 9 h 17"/>
                <a:gd name="T12" fmla="*/ 15 w 17"/>
                <a:gd name="T1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7">
                  <a:moveTo>
                    <a:pt x="15" y="2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4" y="17"/>
                    <a:pt x="7" y="17"/>
                    <a:pt x="10" y="15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7" y="7"/>
                    <a:pt x="17" y="4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064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3" descr="Image result for affine analytics company building images">
            <a:extLst>
              <a:ext uri="{FF2B5EF4-FFF2-40B4-BE49-F238E27FC236}">
                <a16:creationId xmlns:a16="http://schemas.microsoft.com/office/drawing/2014/main" id="{4434D158-200E-4B92-9FA7-CEDE97933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55" b="10762"/>
          <a:stretch/>
        </p:blipFill>
        <p:spPr bwMode="auto">
          <a:xfrm>
            <a:off x="0" y="0"/>
            <a:ext cx="12193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2F4308-F313-4017-A3AD-424D3A7DA706}"/>
              </a:ext>
            </a:extLst>
          </p:cNvPr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IN" sz="135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D19848-CA02-4243-B475-FB140254145D}"/>
              </a:ext>
            </a:extLst>
          </p:cNvPr>
          <p:cNvSpPr/>
          <p:nvPr/>
        </p:nvSpPr>
        <p:spPr>
          <a:xfrm>
            <a:off x="5689600" y="1929562"/>
            <a:ext cx="6500814" cy="2584381"/>
          </a:xfrm>
          <a:prstGeom prst="rect">
            <a:avLst/>
          </a:prstGeom>
          <a:solidFill>
            <a:srgbClr val="FFFFFF">
              <a:alpha val="30196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16FEE6-27E0-4BA4-BB09-93FB4F72AD5F}"/>
              </a:ext>
            </a:extLst>
          </p:cNvPr>
          <p:cNvSpPr/>
          <p:nvPr/>
        </p:nvSpPr>
        <p:spPr>
          <a:xfrm>
            <a:off x="6255657" y="2406144"/>
            <a:ext cx="521062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sz="5000" b="1" kern="0" cap="all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pitchFamily="34" charset="0"/>
              </a:rPr>
              <a:t>Solution</a:t>
            </a:r>
            <a:endParaRPr lang="en-US" sz="5000" b="1" cap="all" dirty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+mj-lt"/>
              <a:cs typeface="Arial" pitchFamily="34" charset="0"/>
            </a:endParaRPr>
          </a:p>
        </p:txBody>
      </p:sp>
      <p:pic>
        <p:nvPicPr>
          <p:cNvPr id="7" name="Graphic 119" descr="Home">
            <a:hlinkClick r:id="rId3" action="ppaction://hlinksldjump"/>
            <a:extLst>
              <a:ext uri="{FF2B5EF4-FFF2-40B4-BE49-F238E27FC236}">
                <a16:creationId xmlns:a16="http://schemas.microsoft.com/office/drawing/2014/main" id="{A7B59CC5-E1EF-454D-968C-CA6B84EEF2D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5047" y="6324600"/>
            <a:ext cx="410265" cy="41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9E84011-B676-488D-8F7B-E3CA1E503306}"/>
              </a:ext>
            </a:extLst>
          </p:cNvPr>
          <p:cNvSpPr/>
          <p:nvPr/>
        </p:nvSpPr>
        <p:spPr>
          <a:xfrm>
            <a:off x="6770061" y="2986810"/>
            <a:ext cx="1094189" cy="731716"/>
          </a:xfrm>
          <a:prstGeom prst="rect">
            <a:avLst/>
          </a:prstGeom>
          <a:solidFill>
            <a:srgbClr val="7F7F7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Lasso Regression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B103E7-1D52-4680-9055-B8D93D91992E}"/>
              </a:ext>
            </a:extLst>
          </p:cNvPr>
          <p:cNvSpPr/>
          <p:nvPr/>
        </p:nvSpPr>
        <p:spPr>
          <a:xfrm>
            <a:off x="7990388" y="2986810"/>
            <a:ext cx="1094189" cy="731716"/>
          </a:xfrm>
          <a:prstGeom prst="rect">
            <a:avLst/>
          </a:prstGeom>
          <a:solidFill>
            <a:srgbClr val="7F7F7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Ridge Regression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AD3D7-208A-4155-B018-8D3542F5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FE230E-21FF-4DE1-BB20-4680C2B334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AFFINE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FFE33-7477-42AA-9131-A023520E40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8722B3-413D-4F9B-B7BE-98A81043646B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640DF3-DE83-4751-926F-8FAC86C4B0DE}"/>
              </a:ext>
            </a:extLst>
          </p:cNvPr>
          <p:cNvGrpSpPr/>
          <p:nvPr/>
        </p:nvGrpSpPr>
        <p:grpSpPr>
          <a:xfrm rot="14877460">
            <a:off x="934515" y="1681869"/>
            <a:ext cx="4690525" cy="4431088"/>
            <a:chOff x="2554514" y="979112"/>
            <a:chExt cx="4690525" cy="4431088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57634213-4258-4F11-B7AC-F74681F568C2}"/>
                </a:ext>
              </a:extLst>
            </p:cNvPr>
            <p:cNvSpPr/>
            <p:nvPr/>
          </p:nvSpPr>
          <p:spPr>
            <a:xfrm rot="12211836">
              <a:off x="4267438" y="979112"/>
              <a:ext cx="2830885" cy="2830885"/>
            </a:xfrm>
            <a:prstGeom prst="arc">
              <a:avLst>
                <a:gd name="adj1" fmla="val 18614766"/>
                <a:gd name="adj2" fmla="val 5320064"/>
              </a:avLst>
            </a:prstGeom>
            <a:ln w="2286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DC36A0A1-3B43-4EEF-8EE1-AE6DA5701AE7}"/>
                </a:ext>
              </a:extLst>
            </p:cNvPr>
            <p:cNvSpPr/>
            <p:nvPr/>
          </p:nvSpPr>
          <p:spPr>
            <a:xfrm rot="11431474">
              <a:off x="4472752" y="1175239"/>
              <a:ext cx="2514600" cy="2514600"/>
            </a:xfrm>
            <a:prstGeom prst="arc">
              <a:avLst>
                <a:gd name="adj1" fmla="val 16763054"/>
                <a:gd name="adj2" fmla="val 5320064"/>
              </a:avLst>
            </a:prstGeom>
            <a:ln w="2286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8A479ED2-F4CC-4C95-A5C6-86E4C6BD59BC}"/>
                </a:ext>
              </a:extLst>
            </p:cNvPr>
            <p:cNvSpPr/>
            <p:nvPr/>
          </p:nvSpPr>
          <p:spPr>
            <a:xfrm rot="8677715">
              <a:off x="4697002" y="1344537"/>
              <a:ext cx="2180127" cy="2180127"/>
            </a:xfrm>
            <a:prstGeom prst="arc">
              <a:avLst>
                <a:gd name="adj1" fmla="val 16763054"/>
                <a:gd name="adj2" fmla="val 6845944"/>
              </a:avLst>
            </a:prstGeom>
            <a:ln w="2286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117FEF-FB74-4D20-9367-88E443356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4514" y="3007297"/>
              <a:ext cx="1928586" cy="84668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67815D9-4837-44D8-98F6-D5668E6417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3552825"/>
              <a:ext cx="771526" cy="185737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C984BFD-95A1-4A24-A282-4F0805C3C320}"/>
                </a:ext>
              </a:extLst>
            </p:cNvPr>
            <p:cNvCxnSpPr>
              <a:cxnSpLocks/>
            </p:cNvCxnSpPr>
            <p:nvPr/>
          </p:nvCxnSpPr>
          <p:spPr>
            <a:xfrm>
              <a:off x="6172200" y="3329940"/>
              <a:ext cx="1072839" cy="1852075"/>
            </a:xfrm>
            <a:prstGeom prst="line">
              <a:avLst/>
            </a:prstGeom>
            <a:ln w="762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BB54758-7961-409F-B374-7AB411A6FC2D}"/>
              </a:ext>
            </a:extLst>
          </p:cNvPr>
          <p:cNvSpPr txBox="1"/>
          <p:nvPr/>
        </p:nvSpPr>
        <p:spPr>
          <a:xfrm>
            <a:off x="1600773" y="3090515"/>
            <a:ext cx="1246792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Two-wheelers Forecasting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E7C2604B-DF07-48F0-9DF4-782281370408}"/>
              </a:ext>
            </a:extLst>
          </p:cNvPr>
          <p:cNvSpPr/>
          <p:nvPr/>
        </p:nvSpPr>
        <p:spPr>
          <a:xfrm>
            <a:off x="2456776" y="1010704"/>
            <a:ext cx="1376928" cy="520390"/>
          </a:xfrm>
          <a:prstGeom prst="homePlate">
            <a:avLst>
              <a:gd name="adj" fmla="val 25839"/>
            </a:avLst>
          </a:prstGeom>
          <a:solidFill>
            <a:srgbClr val="6E578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Processes Setup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DEB5A77F-4F06-4068-8732-A53DE6722118}"/>
              </a:ext>
            </a:extLst>
          </p:cNvPr>
          <p:cNvSpPr/>
          <p:nvPr/>
        </p:nvSpPr>
        <p:spPr>
          <a:xfrm>
            <a:off x="3688324" y="2607107"/>
            <a:ext cx="1614072" cy="642432"/>
          </a:xfrm>
          <a:prstGeom prst="homePlate">
            <a:avLst>
              <a:gd name="adj" fmla="val 25839"/>
            </a:avLst>
          </a:prstGeom>
          <a:solidFill>
            <a:srgbClr val="92D050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Modeling Techniques Experimented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49336086-9DE3-4E5F-8FD9-89BDB38E6A33}"/>
              </a:ext>
            </a:extLst>
          </p:cNvPr>
          <p:cNvSpPr/>
          <p:nvPr/>
        </p:nvSpPr>
        <p:spPr>
          <a:xfrm>
            <a:off x="2525016" y="5001553"/>
            <a:ext cx="1376928" cy="601362"/>
          </a:xfrm>
          <a:prstGeom prst="homePlate">
            <a:avLst>
              <a:gd name="adj" fmla="val 25839"/>
            </a:avLst>
          </a:prstGeom>
          <a:solidFill>
            <a:srgbClr val="00B0F0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Champion Model Results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FF22B96-FA23-4F29-9BFD-F28E9A501FD4}"/>
              </a:ext>
            </a:extLst>
          </p:cNvPr>
          <p:cNvGrpSpPr/>
          <p:nvPr/>
        </p:nvGrpSpPr>
        <p:grpSpPr>
          <a:xfrm>
            <a:off x="4301455" y="777311"/>
            <a:ext cx="1149295" cy="1311368"/>
            <a:chOff x="4610035" y="3553721"/>
            <a:chExt cx="1993790" cy="2274953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FA97D7B-630D-48BE-9A4F-4387617080D5}"/>
                </a:ext>
              </a:extLst>
            </p:cNvPr>
            <p:cNvSpPr/>
            <p:nvPr/>
          </p:nvSpPr>
          <p:spPr>
            <a:xfrm>
              <a:off x="4616450" y="4697397"/>
              <a:ext cx="1977996" cy="1131277"/>
            </a:xfrm>
            <a:custGeom>
              <a:avLst/>
              <a:gdLst>
                <a:gd name="connsiteX0" fmla="*/ 0 w 1993790"/>
                <a:gd name="connsiteY0" fmla="*/ 0 h 1131277"/>
                <a:gd name="connsiteX1" fmla="*/ 1993790 w 1993790"/>
                <a:gd name="connsiteY1" fmla="*/ 0 h 1131277"/>
                <a:gd name="connsiteX2" fmla="*/ 1993790 w 1993790"/>
                <a:gd name="connsiteY2" fmla="*/ 547475 h 1131277"/>
                <a:gd name="connsiteX3" fmla="*/ 996895 w 1993790"/>
                <a:gd name="connsiteY3" fmla="*/ 1131277 h 1131277"/>
                <a:gd name="connsiteX4" fmla="*/ 0 w 1993790"/>
                <a:gd name="connsiteY4" fmla="*/ 547475 h 1131277"/>
                <a:gd name="connsiteX5" fmla="*/ 0 w 1993790"/>
                <a:gd name="connsiteY5" fmla="*/ 0 h 1131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3790" h="1131277">
                  <a:moveTo>
                    <a:pt x="0" y="0"/>
                  </a:moveTo>
                  <a:lnTo>
                    <a:pt x="1993790" y="0"/>
                  </a:lnTo>
                  <a:lnTo>
                    <a:pt x="1993790" y="547475"/>
                  </a:lnTo>
                  <a:lnTo>
                    <a:pt x="996895" y="1131277"/>
                  </a:lnTo>
                  <a:lnTo>
                    <a:pt x="0" y="54747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342D8AD0-0484-43B2-90A5-352B70A18EB7}"/>
                </a:ext>
              </a:extLst>
            </p:cNvPr>
            <p:cNvSpPr/>
            <p:nvPr/>
          </p:nvSpPr>
          <p:spPr>
            <a:xfrm rot="5400000">
              <a:off x="4470249" y="3693507"/>
              <a:ext cx="2273362" cy="1993790"/>
            </a:xfrm>
            <a:prstGeom prst="hexagon">
              <a:avLst>
                <a:gd name="adj" fmla="val 29281"/>
                <a:gd name="vf" fmla="val 115470"/>
              </a:avLst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8B953E8A-D5D2-4AFA-A3D0-8403B4EC1318}"/>
                </a:ext>
              </a:extLst>
            </p:cNvPr>
            <p:cNvSpPr/>
            <p:nvPr/>
          </p:nvSpPr>
          <p:spPr>
            <a:xfrm rot="5400000">
              <a:off x="4527550" y="3759204"/>
              <a:ext cx="2152649" cy="1860550"/>
            </a:xfrm>
            <a:prstGeom prst="hexagon">
              <a:avLst>
                <a:gd name="adj" fmla="val 29281"/>
                <a:gd name="vf" fmla="val 115470"/>
              </a:avLst>
            </a:prstGeom>
            <a:solidFill>
              <a:schemeClr val="accent2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D0904E7-4124-4BA9-968C-AAB5470C456D}"/>
              </a:ext>
            </a:extLst>
          </p:cNvPr>
          <p:cNvGrpSpPr/>
          <p:nvPr/>
        </p:nvGrpSpPr>
        <p:grpSpPr>
          <a:xfrm flipV="1">
            <a:off x="5803938" y="777311"/>
            <a:ext cx="1149295" cy="1311368"/>
            <a:chOff x="4610035" y="3553721"/>
            <a:chExt cx="1993790" cy="2274953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4FDFAC8-AD04-4A3A-AA82-A73D199D68AF}"/>
                </a:ext>
              </a:extLst>
            </p:cNvPr>
            <p:cNvSpPr/>
            <p:nvPr/>
          </p:nvSpPr>
          <p:spPr>
            <a:xfrm>
              <a:off x="4616450" y="4697397"/>
              <a:ext cx="1977996" cy="1131277"/>
            </a:xfrm>
            <a:custGeom>
              <a:avLst/>
              <a:gdLst>
                <a:gd name="connsiteX0" fmla="*/ 0 w 1993790"/>
                <a:gd name="connsiteY0" fmla="*/ 0 h 1131277"/>
                <a:gd name="connsiteX1" fmla="*/ 1993790 w 1993790"/>
                <a:gd name="connsiteY1" fmla="*/ 0 h 1131277"/>
                <a:gd name="connsiteX2" fmla="*/ 1993790 w 1993790"/>
                <a:gd name="connsiteY2" fmla="*/ 547475 h 1131277"/>
                <a:gd name="connsiteX3" fmla="*/ 996895 w 1993790"/>
                <a:gd name="connsiteY3" fmla="*/ 1131277 h 1131277"/>
                <a:gd name="connsiteX4" fmla="*/ 0 w 1993790"/>
                <a:gd name="connsiteY4" fmla="*/ 547475 h 1131277"/>
                <a:gd name="connsiteX5" fmla="*/ 0 w 1993790"/>
                <a:gd name="connsiteY5" fmla="*/ 0 h 1131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3790" h="1131277">
                  <a:moveTo>
                    <a:pt x="0" y="0"/>
                  </a:moveTo>
                  <a:lnTo>
                    <a:pt x="1993790" y="0"/>
                  </a:lnTo>
                  <a:lnTo>
                    <a:pt x="1993790" y="547475"/>
                  </a:lnTo>
                  <a:lnTo>
                    <a:pt x="996895" y="1131277"/>
                  </a:lnTo>
                  <a:lnTo>
                    <a:pt x="0" y="54747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2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Hexagon 45">
              <a:extLst>
                <a:ext uri="{FF2B5EF4-FFF2-40B4-BE49-F238E27FC236}">
                  <a16:creationId xmlns:a16="http://schemas.microsoft.com/office/drawing/2014/main" id="{DD6D2012-F330-49ED-B82E-58D7C0EE5916}"/>
                </a:ext>
              </a:extLst>
            </p:cNvPr>
            <p:cNvSpPr/>
            <p:nvPr/>
          </p:nvSpPr>
          <p:spPr>
            <a:xfrm rot="5400000">
              <a:off x="4470249" y="3693507"/>
              <a:ext cx="2273362" cy="1993790"/>
            </a:xfrm>
            <a:prstGeom prst="hexagon">
              <a:avLst>
                <a:gd name="adj" fmla="val 29281"/>
                <a:gd name="vf" fmla="val 115470"/>
              </a:avLst>
            </a:prstGeom>
            <a:noFill/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2213DAFE-F1ED-47DD-A109-3DE2879950A6}"/>
                </a:ext>
              </a:extLst>
            </p:cNvPr>
            <p:cNvSpPr/>
            <p:nvPr/>
          </p:nvSpPr>
          <p:spPr>
            <a:xfrm rot="5400000">
              <a:off x="4527550" y="3759204"/>
              <a:ext cx="2152649" cy="1860550"/>
            </a:xfrm>
            <a:prstGeom prst="hexagon">
              <a:avLst>
                <a:gd name="adj" fmla="val 29281"/>
                <a:gd name="vf" fmla="val 115470"/>
              </a:avLst>
            </a:prstGeom>
            <a:solidFill>
              <a:schemeClr val="accent3">
                <a:lumMod val="5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6283F86-5775-4F86-85A2-0F20CDD2E4B4}"/>
              </a:ext>
            </a:extLst>
          </p:cNvPr>
          <p:cNvGrpSpPr/>
          <p:nvPr/>
        </p:nvGrpSpPr>
        <p:grpSpPr>
          <a:xfrm>
            <a:off x="7304713" y="777311"/>
            <a:ext cx="1149295" cy="1311368"/>
            <a:chOff x="4610035" y="3553721"/>
            <a:chExt cx="1993790" cy="2274953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8FE6897-5CE9-4E9A-BFE0-D34B900228D4}"/>
                </a:ext>
              </a:extLst>
            </p:cNvPr>
            <p:cNvSpPr/>
            <p:nvPr/>
          </p:nvSpPr>
          <p:spPr>
            <a:xfrm>
              <a:off x="4616450" y="4697397"/>
              <a:ext cx="1977996" cy="1131277"/>
            </a:xfrm>
            <a:custGeom>
              <a:avLst/>
              <a:gdLst>
                <a:gd name="connsiteX0" fmla="*/ 0 w 1993790"/>
                <a:gd name="connsiteY0" fmla="*/ 0 h 1131277"/>
                <a:gd name="connsiteX1" fmla="*/ 1993790 w 1993790"/>
                <a:gd name="connsiteY1" fmla="*/ 0 h 1131277"/>
                <a:gd name="connsiteX2" fmla="*/ 1993790 w 1993790"/>
                <a:gd name="connsiteY2" fmla="*/ 547475 h 1131277"/>
                <a:gd name="connsiteX3" fmla="*/ 996895 w 1993790"/>
                <a:gd name="connsiteY3" fmla="*/ 1131277 h 1131277"/>
                <a:gd name="connsiteX4" fmla="*/ 0 w 1993790"/>
                <a:gd name="connsiteY4" fmla="*/ 547475 h 1131277"/>
                <a:gd name="connsiteX5" fmla="*/ 0 w 1993790"/>
                <a:gd name="connsiteY5" fmla="*/ 0 h 1131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3790" h="1131277">
                  <a:moveTo>
                    <a:pt x="0" y="0"/>
                  </a:moveTo>
                  <a:lnTo>
                    <a:pt x="1993790" y="0"/>
                  </a:lnTo>
                  <a:lnTo>
                    <a:pt x="1993790" y="547475"/>
                  </a:lnTo>
                  <a:lnTo>
                    <a:pt x="996895" y="1131277"/>
                  </a:lnTo>
                  <a:lnTo>
                    <a:pt x="0" y="54747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0F8BEB22-8B81-48A2-97EB-75D2CCAAE4C0}"/>
                </a:ext>
              </a:extLst>
            </p:cNvPr>
            <p:cNvSpPr/>
            <p:nvPr/>
          </p:nvSpPr>
          <p:spPr>
            <a:xfrm rot="5400000">
              <a:off x="4470249" y="3693507"/>
              <a:ext cx="2273362" cy="1993790"/>
            </a:xfrm>
            <a:prstGeom prst="hexagon">
              <a:avLst>
                <a:gd name="adj" fmla="val 29281"/>
                <a:gd name="vf" fmla="val 115470"/>
              </a:avLst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Hexagon 50">
              <a:extLst>
                <a:ext uri="{FF2B5EF4-FFF2-40B4-BE49-F238E27FC236}">
                  <a16:creationId xmlns:a16="http://schemas.microsoft.com/office/drawing/2014/main" id="{D2DF1441-7F7A-4800-B41B-7075A39AA562}"/>
                </a:ext>
              </a:extLst>
            </p:cNvPr>
            <p:cNvSpPr/>
            <p:nvPr/>
          </p:nvSpPr>
          <p:spPr>
            <a:xfrm rot="5400000">
              <a:off x="4530606" y="3760127"/>
              <a:ext cx="2152648" cy="1860549"/>
            </a:xfrm>
            <a:prstGeom prst="hexagon">
              <a:avLst>
                <a:gd name="adj" fmla="val 29281"/>
                <a:gd name="vf" fmla="val 115470"/>
              </a:avLst>
            </a:prstGeom>
            <a:solidFill>
              <a:schemeClr val="accent4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1014133-B76D-4650-80DB-2EE850869D72}"/>
              </a:ext>
            </a:extLst>
          </p:cNvPr>
          <p:cNvGrpSpPr/>
          <p:nvPr/>
        </p:nvGrpSpPr>
        <p:grpSpPr>
          <a:xfrm flipV="1">
            <a:off x="8837378" y="777311"/>
            <a:ext cx="1149295" cy="1311368"/>
            <a:chOff x="4610035" y="3553721"/>
            <a:chExt cx="1993790" cy="2274953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9D197C6-CB7D-42BE-BB71-89747C3AFE09}"/>
                </a:ext>
              </a:extLst>
            </p:cNvPr>
            <p:cNvSpPr/>
            <p:nvPr/>
          </p:nvSpPr>
          <p:spPr>
            <a:xfrm>
              <a:off x="4616450" y="4697397"/>
              <a:ext cx="1977996" cy="1131277"/>
            </a:xfrm>
            <a:custGeom>
              <a:avLst/>
              <a:gdLst>
                <a:gd name="connsiteX0" fmla="*/ 0 w 1993790"/>
                <a:gd name="connsiteY0" fmla="*/ 0 h 1131277"/>
                <a:gd name="connsiteX1" fmla="*/ 1993790 w 1993790"/>
                <a:gd name="connsiteY1" fmla="*/ 0 h 1131277"/>
                <a:gd name="connsiteX2" fmla="*/ 1993790 w 1993790"/>
                <a:gd name="connsiteY2" fmla="*/ 547475 h 1131277"/>
                <a:gd name="connsiteX3" fmla="*/ 996895 w 1993790"/>
                <a:gd name="connsiteY3" fmla="*/ 1131277 h 1131277"/>
                <a:gd name="connsiteX4" fmla="*/ 0 w 1993790"/>
                <a:gd name="connsiteY4" fmla="*/ 547475 h 1131277"/>
                <a:gd name="connsiteX5" fmla="*/ 0 w 1993790"/>
                <a:gd name="connsiteY5" fmla="*/ 0 h 1131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3790" h="1131277">
                  <a:moveTo>
                    <a:pt x="0" y="0"/>
                  </a:moveTo>
                  <a:lnTo>
                    <a:pt x="1993790" y="0"/>
                  </a:lnTo>
                  <a:lnTo>
                    <a:pt x="1993790" y="547475"/>
                  </a:lnTo>
                  <a:lnTo>
                    <a:pt x="996895" y="1131277"/>
                  </a:lnTo>
                  <a:lnTo>
                    <a:pt x="0" y="54747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Hexagon 53">
              <a:extLst>
                <a:ext uri="{FF2B5EF4-FFF2-40B4-BE49-F238E27FC236}">
                  <a16:creationId xmlns:a16="http://schemas.microsoft.com/office/drawing/2014/main" id="{4D203CEF-10F0-4D95-8513-9E668AD800CA}"/>
                </a:ext>
              </a:extLst>
            </p:cNvPr>
            <p:cNvSpPr/>
            <p:nvPr/>
          </p:nvSpPr>
          <p:spPr>
            <a:xfrm rot="5400000">
              <a:off x="4470249" y="3693507"/>
              <a:ext cx="2273362" cy="1993790"/>
            </a:xfrm>
            <a:prstGeom prst="hexagon">
              <a:avLst>
                <a:gd name="adj" fmla="val 29281"/>
                <a:gd name="vf" fmla="val 115470"/>
              </a:avLst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5" name="Hexagon 54">
              <a:extLst>
                <a:ext uri="{FF2B5EF4-FFF2-40B4-BE49-F238E27FC236}">
                  <a16:creationId xmlns:a16="http://schemas.microsoft.com/office/drawing/2014/main" id="{9ABBD989-23D4-468D-A450-34FAEE891C0B}"/>
                </a:ext>
              </a:extLst>
            </p:cNvPr>
            <p:cNvSpPr/>
            <p:nvPr/>
          </p:nvSpPr>
          <p:spPr>
            <a:xfrm rot="5400000">
              <a:off x="4527550" y="3759204"/>
              <a:ext cx="2152649" cy="1860550"/>
            </a:xfrm>
            <a:prstGeom prst="hexagon">
              <a:avLst>
                <a:gd name="adj" fmla="val 29281"/>
                <a:gd name="vf" fmla="val 115470"/>
              </a:avLst>
            </a:prstGeom>
            <a:solidFill>
              <a:schemeClr val="accent5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8EA773A-A21A-4787-B068-DC9BD1F64504}"/>
              </a:ext>
            </a:extLst>
          </p:cNvPr>
          <p:cNvGrpSpPr/>
          <p:nvPr/>
        </p:nvGrpSpPr>
        <p:grpSpPr>
          <a:xfrm>
            <a:off x="10332747" y="777311"/>
            <a:ext cx="1149295" cy="1311368"/>
            <a:chOff x="4610035" y="3553721"/>
            <a:chExt cx="1993790" cy="2274953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F085D84-95B8-48E5-8BB2-8743AE7E2DE6}"/>
                </a:ext>
              </a:extLst>
            </p:cNvPr>
            <p:cNvSpPr/>
            <p:nvPr/>
          </p:nvSpPr>
          <p:spPr>
            <a:xfrm>
              <a:off x="4616450" y="4697397"/>
              <a:ext cx="1977996" cy="1131277"/>
            </a:xfrm>
            <a:custGeom>
              <a:avLst/>
              <a:gdLst>
                <a:gd name="connsiteX0" fmla="*/ 0 w 1993790"/>
                <a:gd name="connsiteY0" fmla="*/ 0 h 1131277"/>
                <a:gd name="connsiteX1" fmla="*/ 1993790 w 1993790"/>
                <a:gd name="connsiteY1" fmla="*/ 0 h 1131277"/>
                <a:gd name="connsiteX2" fmla="*/ 1993790 w 1993790"/>
                <a:gd name="connsiteY2" fmla="*/ 547475 h 1131277"/>
                <a:gd name="connsiteX3" fmla="*/ 996895 w 1993790"/>
                <a:gd name="connsiteY3" fmla="*/ 1131277 h 1131277"/>
                <a:gd name="connsiteX4" fmla="*/ 0 w 1993790"/>
                <a:gd name="connsiteY4" fmla="*/ 547475 h 1131277"/>
                <a:gd name="connsiteX5" fmla="*/ 0 w 1993790"/>
                <a:gd name="connsiteY5" fmla="*/ 0 h 1131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3790" h="1131277">
                  <a:moveTo>
                    <a:pt x="0" y="0"/>
                  </a:moveTo>
                  <a:lnTo>
                    <a:pt x="1993790" y="0"/>
                  </a:lnTo>
                  <a:lnTo>
                    <a:pt x="1993790" y="547475"/>
                  </a:lnTo>
                  <a:lnTo>
                    <a:pt x="996895" y="1131277"/>
                  </a:lnTo>
                  <a:lnTo>
                    <a:pt x="0" y="54747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" name="Hexagon 57">
              <a:extLst>
                <a:ext uri="{FF2B5EF4-FFF2-40B4-BE49-F238E27FC236}">
                  <a16:creationId xmlns:a16="http://schemas.microsoft.com/office/drawing/2014/main" id="{C2ED2B5B-AF37-4DDA-BF86-EB2F07E64FEC}"/>
                </a:ext>
              </a:extLst>
            </p:cNvPr>
            <p:cNvSpPr/>
            <p:nvPr/>
          </p:nvSpPr>
          <p:spPr>
            <a:xfrm rot="5400000">
              <a:off x="4470249" y="3693507"/>
              <a:ext cx="2273362" cy="1993790"/>
            </a:xfrm>
            <a:prstGeom prst="hexagon">
              <a:avLst>
                <a:gd name="adj" fmla="val 29281"/>
                <a:gd name="vf" fmla="val 115470"/>
              </a:avLst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9" name="Hexagon 58">
              <a:extLst>
                <a:ext uri="{FF2B5EF4-FFF2-40B4-BE49-F238E27FC236}">
                  <a16:creationId xmlns:a16="http://schemas.microsoft.com/office/drawing/2014/main" id="{827F2FFD-F52C-4137-87AE-E82A608865FC}"/>
                </a:ext>
              </a:extLst>
            </p:cNvPr>
            <p:cNvSpPr/>
            <p:nvPr/>
          </p:nvSpPr>
          <p:spPr>
            <a:xfrm rot="5400000">
              <a:off x="4527550" y="3759204"/>
              <a:ext cx="2152649" cy="1860550"/>
            </a:xfrm>
            <a:prstGeom prst="hexagon">
              <a:avLst>
                <a:gd name="adj" fmla="val 29281"/>
                <a:gd name="vf" fmla="val 115470"/>
              </a:avLst>
            </a:prstGeom>
            <a:solidFill>
              <a:schemeClr val="accent2">
                <a:lumMod val="75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9C75B87-B077-4E33-9A50-F3A23BC72665}"/>
              </a:ext>
            </a:extLst>
          </p:cNvPr>
          <p:cNvSpPr txBox="1"/>
          <p:nvPr/>
        </p:nvSpPr>
        <p:spPr>
          <a:xfrm>
            <a:off x="5828632" y="1112695"/>
            <a:ext cx="1097465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solidFill>
                  <a:schemeClr val="bg1"/>
                </a:solidFill>
              </a:rPr>
              <a:t>Analytical Dataset Creation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8C154C-ED0F-42F8-A827-6CCFBFBE0FF6}"/>
              </a:ext>
            </a:extLst>
          </p:cNvPr>
          <p:cNvSpPr txBox="1"/>
          <p:nvPr/>
        </p:nvSpPr>
        <p:spPr>
          <a:xfrm>
            <a:off x="7329352" y="1255795"/>
            <a:ext cx="1097465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solidFill>
                  <a:schemeClr val="bg1"/>
                </a:solidFill>
              </a:rPr>
              <a:t>Train- Test-Validation split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21AF28-BF90-47AD-849C-AFD235ABA9F9}"/>
              </a:ext>
            </a:extLst>
          </p:cNvPr>
          <p:cNvSpPr txBox="1"/>
          <p:nvPr/>
        </p:nvSpPr>
        <p:spPr>
          <a:xfrm>
            <a:off x="8858331" y="1003091"/>
            <a:ext cx="1097465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solidFill>
                  <a:schemeClr val="bg1"/>
                </a:solidFill>
              </a:rPr>
              <a:t>Feature Selection &amp; Model Iterations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1C4F44-C783-47E9-B1D6-DCD9F00F18FE}"/>
              </a:ext>
            </a:extLst>
          </p:cNvPr>
          <p:cNvSpPr txBox="1"/>
          <p:nvPr/>
        </p:nvSpPr>
        <p:spPr>
          <a:xfrm>
            <a:off x="10362792" y="1088819"/>
            <a:ext cx="1097465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solidFill>
                  <a:schemeClr val="bg1"/>
                </a:solidFill>
              </a:rPr>
              <a:t>Hold out period forecast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3239EC-1CFA-4260-B08D-A296725D81A3}"/>
              </a:ext>
            </a:extLst>
          </p:cNvPr>
          <p:cNvSpPr txBox="1"/>
          <p:nvPr/>
        </p:nvSpPr>
        <p:spPr>
          <a:xfrm>
            <a:off x="4303407" y="1098627"/>
            <a:ext cx="1097465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solidFill>
                  <a:schemeClr val="bg1"/>
                </a:solidFill>
              </a:rPr>
              <a:t>Approach &amp; Solution Architecture</a:t>
            </a:r>
          </a:p>
        </p:txBody>
      </p:sp>
      <p:sp>
        <p:nvSpPr>
          <p:cNvPr id="66" name="Arrow: Pentagon 65">
            <a:extLst>
              <a:ext uri="{FF2B5EF4-FFF2-40B4-BE49-F238E27FC236}">
                <a16:creationId xmlns:a16="http://schemas.microsoft.com/office/drawing/2014/main" id="{31850869-B1B7-4841-9420-30596373AD94}"/>
              </a:ext>
            </a:extLst>
          </p:cNvPr>
          <p:cNvSpPr/>
          <p:nvPr/>
        </p:nvSpPr>
        <p:spPr>
          <a:xfrm>
            <a:off x="5853830" y="4707473"/>
            <a:ext cx="1107249" cy="892285"/>
          </a:xfrm>
          <a:prstGeom prst="homePlate">
            <a:avLst>
              <a:gd name="adj" fmla="val 31646"/>
            </a:avLst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4.77%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E3F6812-3481-4BF2-9404-8631B81E868C}"/>
              </a:ext>
            </a:extLst>
          </p:cNvPr>
          <p:cNvGrpSpPr/>
          <p:nvPr/>
        </p:nvGrpSpPr>
        <p:grpSpPr>
          <a:xfrm>
            <a:off x="4785293" y="4636285"/>
            <a:ext cx="1233493" cy="1032844"/>
            <a:chOff x="527304" y="919655"/>
            <a:chExt cx="1225296" cy="1056290"/>
          </a:xfrm>
        </p:grpSpPr>
        <p:sp>
          <p:nvSpPr>
            <p:cNvPr id="68" name="Hexagon 67">
              <a:extLst>
                <a:ext uri="{FF2B5EF4-FFF2-40B4-BE49-F238E27FC236}">
                  <a16:creationId xmlns:a16="http://schemas.microsoft.com/office/drawing/2014/main" id="{74AADAA8-B0DD-4C14-BA59-32F754644E0E}"/>
                </a:ext>
              </a:extLst>
            </p:cNvPr>
            <p:cNvSpPr/>
            <p:nvPr/>
          </p:nvSpPr>
          <p:spPr>
            <a:xfrm>
              <a:off x="527304" y="919655"/>
              <a:ext cx="1225296" cy="1056290"/>
            </a:xfrm>
            <a:prstGeom prst="hexagon">
              <a:avLst/>
            </a:prstGeom>
            <a:solidFill>
              <a:schemeClr val="bg2">
                <a:lumMod val="9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69" name="Hexagon 68">
              <a:extLst>
                <a:ext uri="{FF2B5EF4-FFF2-40B4-BE49-F238E27FC236}">
                  <a16:creationId xmlns:a16="http://schemas.microsoft.com/office/drawing/2014/main" id="{CFA0F1C2-2FC2-4169-8FB6-F248D5DC507E}"/>
                </a:ext>
              </a:extLst>
            </p:cNvPr>
            <p:cNvSpPr/>
            <p:nvPr/>
          </p:nvSpPr>
          <p:spPr>
            <a:xfrm>
              <a:off x="527304" y="990600"/>
              <a:ext cx="1143001" cy="914400"/>
            </a:xfrm>
            <a:prstGeom prst="hexagon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Train Mape</a:t>
              </a:r>
            </a:p>
          </p:txBody>
        </p:sp>
      </p:grpSp>
      <p:pic>
        <p:nvPicPr>
          <p:cNvPr id="70" name="Graphic 119" descr="Home">
            <a:hlinkClick r:id="" action="ppaction://noaction"/>
            <a:extLst>
              <a:ext uri="{FF2B5EF4-FFF2-40B4-BE49-F238E27FC236}">
                <a16:creationId xmlns:a16="http://schemas.microsoft.com/office/drawing/2014/main" id="{73E2A2D1-6684-4318-9EDD-D0FA7A5012B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5047" y="6324600"/>
            <a:ext cx="410265" cy="410265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819A89E9-366E-4DF1-91CE-08FF913945F1}"/>
              </a:ext>
            </a:extLst>
          </p:cNvPr>
          <p:cNvSpPr/>
          <p:nvPr/>
        </p:nvSpPr>
        <p:spPr>
          <a:xfrm>
            <a:off x="5526762" y="2986810"/>
            <a:ext cx="1094189" cy="731716"/>
          </a:xfrm>
          <a:prstGeom prst="rect">
            <a:avLst/>
          </a:prstGeom>
          <a:solidFill>
            <a:srgbClr val="7F7F7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Linear Regression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864DE06-8883-491F-AC22-7104DDE11481}"/>
              </a:ext>
            </a:extLst>
          </p:cNvPr>
          <p:cNvSpPr/>
          <p:nvPr/>
        </p:nvSpPr>
        <p:spPr>
          <a:xfrm>
            <a:off x="9222601" y="2986810"/>
            <a:ext cx="1140191" cy="731716"/>
          </a:xfrm>
          <a:prstGeom prst="rect">
            <a:avLst/>
          </a:prstGeom>
          <a:solidFill>
            <a:srgbClr val="7F7F7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Elastic Net Regression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8709EA3-38C0-4A65-862D-03152C738FE6}"/>
              </a:ext>
            </a:extLst>
          </p:cNvPr>
          <p:cNvSpPr/>
          <p:nvPr/>
        </p:nvSpPr>
        <p:spPr>
          <a:xfrm>
            <a:off x="10500816" y="2987249"/>
            <a:ext cx="1107249" cy="731716"/>
          </a:xfrm>
          <a:prstGeom prst="rect">
            <a:avLst/>
          </a:prstGeom>
          <a:solidFill>
            <a:srgbClr val="7F7F7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Random Forest</a:t>
            </a:r>
          </a:p>
        </p:txBody>
      </p:sp>
      <p:sp>
        <p:nvSpPr>
          <p:cNvPr id="78" name="Arrow: Pentagon 77">
            <a:extLst>
              <a:ext uri="{FF2B5EF4-FFF2-40B4-BE49-F238E27FC236}">
                <a16:creationId xmlns:a16="http://schemas.microsoft.com/office/drawing/2014/main" id="{EF8E85C4-C1F0-4D2B-AA20-BBBC74CB0B47}"/>
              </a:ext>
            </a:extLst>
          </p:cNvPr>
          <p:cNvSpPr/>
          <p:nvPr/>
        </p:nvSpPr>
        <p:spPr>
          <a:xfrm>
            <a:off x="8206090" y="4714101"/>
            <a:ext cx="1107249" cy="892285"/>
          </a:xfrm>
          <a:prstGeom prst="homePlate">
            <a:avLst>
              <a:gd name="adj" fmla="val 31646"/>
            </a:avLst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5.59%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77CA16D-B79D-4188-9D14-CD75E9D7B97A}"/>
              </a:ext>
            </a:extLst>
          </p:cNvPr>
          <p:cNvGrpSpPr/>
          <p:nvPr/>
        </p:nvGrpSpPr>
        <p:grpSpPr>
          <a:xfrm>
            <a:off x="7137553" y="4642913"/>
            <a:ext cx="1233493" cy="1032844"/>
            <a:chOff x="527304" y="919655"/>
            <a:chExt cx="1225296" cy="1056290"/>
          </a:xfrm>
        </p:grpSpPr>
        <p:sp>
          <p:nvSpPr>
            <p:cNvPr id="86" name="Hexagon 85">
              <a:extLst>
                <a:ext uri="{FF2B5EF4-FFF2-40B4-BE49-F238E27FC236}">
                  <a16:creationId xmlns:a16="http://schemas.microsoft.com/office/drawing/2014/main" id="{D2F00C03-6789-4ABF-AD40-178D5DCCF41F}"/>
                </a:ext>
              </a:extLst>
            </p:cNvPr>
            <p:cNvSpPr/>
            <p:nvPr/>
          </p:nvSpPr>
          <p:spPr>
            <a:xfrm>
              <a:off x="527304" y="919655"/>
              <a:ext cx="1225296" cy="1056290"/>
            </a:xfrm>
            <a:prstGeom prst="hexagon">
              <a:avLst/>
            </a:prstGeom>
            <a:solidFill>
              <a:schemeClr val="bg2">
                <a:lumMod val="9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87" name="Hexagon 86">
              <a:extLst>
                <a:ext uri="{FF2B5EF4-FFF2-40B4-BE49-F238E27FC236}">
                  <a16:creationId xmlns:a16="http://schemas.microsoft.com/office/drawing/2014/main" id="{6F1DC359-DD34-4CC4-B4F1-954510A585F6}"/>
                </a:ext>
              </a:extLst>
            </p:cNvPr>
            <p:cNvSpPr/>
            <p:nvPr/>
          </p:nvSpPr>
          <p:spPr>
            <a:xfrm>
              <a:off x="527304" y="990600"/>
              <a:ext cx="1143001" cy="914400"/>
            </a:xfrm>
            <a:prstGeom prst="hexagon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Test Mape</a:t>
              </a:r>
            </a:p>
          </p:txBody>
        </p:sp>
      </p:grpSp>
      <p:sp>
        <p:nvSpPr>
          <p:cNvPr id="102" name="Arrow: Pentagon 101">
            <a:extLst>
              <a:ext uri="{FF2B5EF4-FFF2-40B4-BE49-F238E27FC236}">
                <a16:creationId xmlns:a16="http://schemas.microsoft.com/office/drawing/2014/main" id="{6DA2B0E5-D43A-4982-8C70-8E1460A90892}"/>
              </a:ext>
            </a:extLst>
          </p:cNvPr>
          <p:cNvSpPr/>
          <p:nvPr/>
        </p:nvSpPr>
        <p:spPr>
          <a:xfrm>
            <a:off x="10653715" y="4719819"/>
            <a:ext cx="1107249" cy="892285"/>
          </a:xfrm>
          <a:prstGeom prst="homePlate">
            <a:avLst>
              <a:gd name="adj" fmla="val 31646"/>
            </a:avLst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5.91</a:t>
            </a:r>
            <a:r>
              <a:rPr lang="en-IN" dirty="0"/>
              <a:t>%</a:t>
            </a:r>
            <a:r>
              <a:rPr lang="en-US" dirty="0">
                <a:solidFill>
                  <a:schemeClr val="bg1"/>
                </a:solidFill>
              </a:rPr>
              <a:t>  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85A17E9-632A-450F-8DBB-B1592D1057A7}"/>
              </a:ext>
            </a:extLst>
          </p:cNvPr>
          <p:cNvGrpSpPr/>
          <p:nvPr/>
        </p:nvGrpSpPr>
        <p:grpSpPr>
          <a:xfrm>
            <a:off x="9503067" y="4649541"/>
            <a:ext cx="1233495" cy="1032844"/>
            <a:chOff x="527303" y="919655"/>
            <a:chExt cx="1225297" cy="1056290"/>
          </a:xfrm>
        </p:grpSpPr>
        <p:sp>
          <p:nvSpPr>
            <p:cNvPr id="104" name="Hexagon 103">
              <a:extLst>
                <a:ext uri="{FF2B5EF4-FFF2-40B4-BE49-F238E27FC236}">
                  <a16:creationId xmlns:a16="http://schemas.microsoft.com/office/drawing/2014/main" id="{47A9E639-E4A6-479A-A117-8DBF727F9315}"/>
                </a:ext>
              </a:extLst>
            </p:cNvPr>
            <p:cNvSpPr/>
            <p:nvPr/>
          </p:nvSpPr>
          <p:spPr>
            <a:xfrm>
              <a:off x="527304" y="919655"/>
              <a:ext cx="1225296" cy="1056290"/>
            </a:xfrm>
            <a:prstGeom prst="hexagon">
              <a:avLst/>
            </a:prstGeom>
            <a:solidFill>
              <a:schemeClr val="bg2">
                <a:lumMod val="9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105" name="Hexagon 104">
              <a:extLst>
                <a:ext uri="{FF2B5EF4-FFF2-40B4-BE49-F238E27FC236}">
                  <a16:creationId xmlns:a16="http://schemas.microsoft.com/office/drawing/2014/main" id="{82A7034A-8C47-48B4-8B2D-E1FFBA4103A2}"/>
                </a:ext>
              </a:extLst>
            </p:cNvPr>
            <p:cNvSpPr/>
            <p:nvPr/>
          </p:nvSpPr>
          <p:spPr>
            <a:xfrm>
              <a:off x="527303" y="990600"/>
              <a:ext cx="1143001" cy="914400"/>
            </a:xfrm>
            <a:prstGeom prst="hexagon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Hold out Mape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946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C7F8-B0C0-491F-A02F-A386AF0C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affecting Two-Wheeler Sales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8C95C199-BC66-4724-8D7A-A661EC582059}"/>
              </a:ext>
            </a:extLst>
          </p:cNvPr>
          <p:cNvSpPr txBox="1"/>
          <p:nvPr/>
        </p:nvSpPr>
        <p:spPr>
          <a:xfrm>
            <a:off x="929064" y="675252"/>
            <a:ext cx="3763617" cy="16004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b="1" dirty="0">
                <a:solidFill>
                  <a:srgbClr val="00B0F0"/>
                </a:solidFill>
                <a:latin typeface="+mj-lt"/>
                <a:cs typeface="Arial" panose="020B0604020202020204" pitchFamily="34" charset="0"/>
              </a:rPr>
              <a:t>Banking Data</a:t>
            </a:r>
          </a:p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Reverse Repo Rate</a:t>
            </a:r>
          </a:p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SBI Composite Index</a:t>
            </a:r>
          </a:p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Vehicle Loans</a:t>
            </a:r>
          </a:p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Lending Rates</a:t>
            </a:r>
          </a:p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 Repo Rate</a:t>
            </a:r>
          </a:p>
          <a:p>
            <a:pPr algn="r"/>
            <a:r>
              <a:rPr lang="en-US" sz="1200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Bank Credit</a:t>
            </a:r>
          </a:p>
          <a:p>
            <a:pPr algn="r"/>
            <a:r>
              <a:rPr lang="en-US" sz="1200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NBFC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49A1009C-7B8E-4763-BB04-5D46BCA5262F}"/>
              </a:ext>
            </a:extLst>
          </p:cNvPr>
          <p:cNvSpPr txBox="1"/>
          <p:nvPr/>
        </p:nvSpPr>
        <p:spPr>
          <a:xfrm>
            <a:off x="455171" y="1304177"/>
            <a:ext cx="3028756" cy="38164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b="1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Business Data</a:t>
            </a:r>
          </a:p>
          <a:p>
            <a:pPr algn="r"/>
            <a:r>
              <a:rPr lang="en-US" sz="1200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Business Expectation Index</a:t>
            </a:r>
          </a:p>
          <a:p>
            <a:pPr algn="r"/>
            <a:r>
              <a:rPr lang="en-US" sz="1200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India Industrial production</a:t>
            </a:r>
          </a:p>
          <a:p>
            <a:pPr algn="r"/>
            <a:r>
              <a:rPr lang="en-US" sz="1200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Purchase Managers Index</a:t>
            </a:r>
          </a:p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Wholesale Price index</a:t>
            </a:r>
          </a:p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GVA Manufacturing</a:t>
            </a:r>
          </a:p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GVA Mining</a:t>
            </a:r>
          </a:p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GVA Construction</a:t>
            </a:r>
          </a:p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Infra Index</a:t>
            </a:r>
          </a:p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Agriculture Output</a:t>
            </a:r>
          </a:p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Minimum Support Prices for major crops</a:t>
            </a:r>
          </a:p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Rainfall percentage deviation from Normal</a:t>
            </a:r>
          </a:p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Production of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tyres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Market Capitalization</a:t>
            </a:r>
          </a:p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Production of various vehicles</a:t>
            </a:r>
          </a:p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Sales of various vehicles</a:t>
            </a:r>
          </a:p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Trading Volume</a:t>
            </a:r>
          </a:p>
          <a:p>
            <a:pPr algn="r"/>
            <a:r>
              <a:rPr lang="en-US" sz="12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Proxy for Inventory</a:t>
            </a:r>
          </a:p>
          <a:p>
            <a:pPr algn="r"/>
            <a:r>
              <a:rPr lang="en-US" sz="12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Seasonality Indices</a:t>
            </a:r>
          </a:p>
          <a:p>
            <a:pPr algn="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78FD5D60-1624-4195-91FE-8B8E078E2B73}"/>
              </a:ext>
            </a:extLst>
          </p:cNvPr>
          <p:cNvSpPr txBox="1"/>
          <p:nvPr/>
        </p:nvSpPr>
        <p:spPr>
          <a:xfrm>
            <a:off x="539842" y="4838132"/>
            <a:ext cx="3763617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b="1" dirty="0">
                <a:solidFill>
                  <a:srgbClr val="FFC000"/>
                </a:solidFill>
                <a:latin typeface="+mj-lt"/>
                <a:cs typeface="Arial" panose="020B0604020202020204" pitchFamily="34" charset="0"/>
              </a:rPr>
              <a:t>Consumer Data</a:t>
            </a:r>
          </a:p>
          <a:p>
            <a:pPr algn="r"/>
            <a:r>
              <a:rPr lang="en-US" sz="1200" dirty="0">
                <a:solidFill>
                  <a:srgbClr val="00B050"/>
                </a:solidFill>
                <a:cs typeface="Arial" panose="020B0604020202020204" pitchFamily="34" charset="0"/>
              </a:rPr>
              <a:t>Consumer Confidence Index</a:t>
            </a:r>
          </a:p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Money Supply M1,M2,M3,M4</a:t>
            </a:r>
          </a:p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Lending Rates</a:t>
            </a:r>
          </a:p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CMR</a:t>
            </a:r>
          </a:p>
          <a:p>
            <a:pPr algn="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584B471A-2F4E-4F5B-8D0C-F440B6CE5B3E}"/>
              </a:ext>
            </a:extLst>
          </p:cNvPr>
          <p:cNvSpPr txBox="1"/>
          <p:nvPr/>
        </p:nvSpPr>
        <p:spPr>
          <a:xfrm>
            <a:off x="8228166" y="907774"/>
            <a:ext cx="3046503" cy="17851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+mj-lt"/>
                <a:cs typeface="Arial" panose="020B0604020202020204" pitchFamily="34" charset="0"/>
              </a:rPr>
              <a:t>Prices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CPI – Transport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Petrol Prices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Diesel prices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Freight rates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Auto-rickshaw charges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Vehicle Cost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Petrol and diesel price gap</a:t>
            </a:r>
          </a:p>
          <a:p>
            <a:endParaRPr lang="en-US" sz="1200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39C2D18C-8C0A-4B41-A38B-C3A74B3A2004}"/>
              </a:ext>
            </a:extLst>
          </p:cNvPr>
          <p:cNvSpPr txBox="1"/>
          <p:nvPr/>
        </p:nvSpPr>
        <p:spPr>
          <a:xfrm>
            <a:off x="8230998" y="2674851"/>
            <a:ext cx="3046503" cy="23391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>
                <a:solidFill>
                  <a:srgbClr val="7F7F7F"/>
                </a:solidFill>
                <a:latin typeface="+mj-lt"/>
                <a:cs typeface="Arial" panose="020B0604020202020204" pitchFamily="34" charset="0"/>
              </a:rPr>
              <a:t>Market &amp; Government Data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BSE Auto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Exchange Rate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GDP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OECD</a:t>
            </a:r>
          </a:p>
          <a:p>
            <a:r>
              <a:rPr lang="en-US" sz="1200" dirty="0">
                <a:solidFill>
                  <a:srgbClr val="00B050"/>
                </a:solidFill>
                <a:cs typeface="Arial" panose="020B0604020202020204" pitchFamily="34" charset="0"/>
              </a:rPr>
              <a:t>Unemployment Rate</a:t>
            </a:r>
          </a:p>
          <a:p>
            <a:r>
              <a:rPr lang="en-US" sz="1200" dirty="0">
                <a:solidFill>
                  <a:srgbClr val="C00000"/>
                </a:solidFill>
                <a:cs typeface="Arial" panose="020B0604020202020204" pitchFamily="34" charset="0"/>
              </a:rPr>
              <a:t>Cash Transaction Data</a:t>
            </a:r>
          </a:p>
          <a:p>
            <a:r>
              <a:rPr lang="en-US" sz="1200" dirty="0">
                <a:solidFill>
                  <a:srgbClr val="C00000"/>
                </a:solidFill>
                <a:cs typeface="Arial" panose="020B0604020202020204" pitchFamily="34" charset="0"/>
              </a:rPr>
              <a:t>Corruption Data</a:t>
            </a:r>
          </a:p>
          <a:p>
            <a:r>
              <a:rPr lang="en-IN" sz="1200" dirty="0">
                <a:solidFill>
                  <a:schemeClr val="accent5"/>
                </a:solidFill>
              </a:rPr>
              <a:t>GDP percentage change</a:t>
            </a:r>
          </a:p>
          <a:p>
            <a:r>
              <a:rPr lang="en-US" sz="1200" dirty="0">
                <a:solidFill>
                  <a:schemeClr val="accent5"/>
                </a:solidFill>
                <a:cs typeface="Arial" panose="020B0604020202020204" pitchFamily="34" charset="0"/>
              </a:rPr>
              <a:t>Unemployment Rate </a:t>
            </a:r>
            <a:r>
              <a:rPr lang="en-IN" sz="1200" dirty="0">
                <a:solidFill>
                  <a:schemeClr val="accent5"/>
                </a:solidFill>
              </a:rPr>
              <a:t>percentage change</a:t>
            </a:r>
          </a:p>
          <a:p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200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A4BD605-931E-476A-AA8A-760ADC76F4CA}"/>
              </a:ext>
            </a:extLst>
          </p:cNvPr>
          <p:cNvSpPr txBox="1"/>
          <p:nvPr/>
        </p:nvSpPr>
        <p:spPr>
          <a:xfrm>
            <a:off x="483383" y="5552987"/>
            <a:ext cx="376361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cs typeface="Arial" panose="020B0604020202020204" pitchFamily="34" charset="0"/>
              </a:rPr>
              <a:t>Green – Secondary Research</a:t>
            </a:r>
          </a:p>
          <a:p>
            <a:r>
              <a:rPr lang="en-US" sz="1200" dirty="0">
                <a:solidFill>
                  <a:srgbClr val="C00000"/>
                </a:solidFill>
                <a:cs typeface="Arial" panose="020B0604020202020204" pitchFamily="34" charset="0"/>
              </a:rPr>
              <a:t>Red – Not Available</a:t>
            </a:r>
          </a:p>
          <a:p>
            <a:r>
              <a:rPr lang="en-US" sz="1200" dirty="0">
                <a:solidFill>
                  <a:schemeClr val="accent5"/>
                </a:solidFill>
                <a:cs typeface="Arial" panose="020B0604020202020204" pitchFamily="34" charset="0"/>
              </a:rPr>
              <a:t>Blue – Derived Variables</a:t>
            </a:r>
          </a:p>
          <a:p>
            <a:endParaRPr lang="en-US" sz="1200" dirty="0">
              <a:solidFill>
                <a:schemeClr val="accent5"/>
              </a:solidFill>
              <a:cs typeface="Arial" panose="020B0604020202020204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FB7249C-5E3D-45CF-A788-442DCC46B48B}"/>
              </a:ext>
            </a:extLst>
          </p:cNvPr>
          <p:cNvSpPr txBox="1"/>
          <p:nvPr/>
        </p:nvSpPr>
        <p:spPr>
          <a:xfrm>
            <a:off x="8242826" y="4770210"/>
            <a:ext cx="3272724" cy="10464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>
                <a:solidFill>
                  <a:srgbClr val="FF6666"/>
                </a:solidFill>
                <a:latin typeface="+mj-lt"/>
                <a:cs typeface="Arial" panose="020B0604020202020204" pitchFamily="34" charset="0"/>
              </a:rPr>
              <a:t>Events Data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Government Legislatures &amp; Mandates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Technology Changes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Total positive and negative events 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B0EF14A-C98A-4B12-A7E6-C304676A10D3}"/>
              </a:ext>
            </a:extLst>
          </p:cNvPr>
          <p:cNvGrpSpPr/>
          <p:nvPr/>
        </p:nvGrpSpPr>
        <p:grpSpPr>
          <a:xfrm>
            <a:off x="3513097" y="942536"/>
            <a:ext cx="4702227" cy="4715916"/>
            <a:chOff x="3513097" y="942536"/>
            <a:chExt cx="4702227" cy="4715916"/>
          </a:xfrm>
        </p:grpSpPr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7FA086D4-B7B4-425E-9CA5-BAE5BFA4A505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80" y="1332850"/>
              <a:ext cx="512173" cy="0"/>
            </a:xfrm>
            <a:prstGeom prst="line">
              <a:avLst/>
            </a:prstGeom>
            <a:ln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FDC00D64-D702-4CE0-90FD-5C7CF3B7D0E2}"/>
                </a:ext>
              </a:extLst>
            </p:cNvPr>
            <p:cNvCxnSpPr/>
            <p:nvPr/>
          </p:nvCxnSpPr>
          <p:spPr>
            <a:xfrm>
              <a:off x="7114907" y="1818528"/>
              <a:ext cx="1055914" cy="0"/>
            </a:xfrm>
            <a:prstGeom prst="line">
              <a:avLst/>
            </a:prstGeom>
            <a:ln>
              <a:solidFill>
                <a:srgbClr val="92D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B8CA1736-094E-44A8-BE0E-02D6B1E77273}"/>
                </a:ext>
              </a:extLst>
            </p:cNvPr>
            <p:cNvCxnSpPr>
              <a:cxnSpLocks/>
            </p:cNvCxnSpPr>
            <p:nvPr/>
          </p:nvCxnSpPr>
          <p:spPr>
            <a:xfrm>
              <a:off x="3513097" y="3918035"/>
              <a:ext cx="1077252" cy="0"/>
            </a:xfrm>
            <a:prstGeom prst="line">
              <a:avLst/>
            </a:prstGeom>
            <a:ln>
              <a:solidFill>
                <a:srgbClr val="0070C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E6D91137-841F-48A0-B84E-1D38D9593977}"/>
                </a:ext>
              </a:extLst>
            </p:cNvPr>
            <p:cNvCxnSpPr/>
            <p:nvPr/>
          </p:nvCxnSpPr>
          <p:spPr>
            <a:xfrm>
              <a:off x="7159410" y="3298222"/>
              <a:ext cx="1055914" cy="0"/>
            </a:xfrm>
            <a:prstGeom prst="line">
              <a:avLst/>
            </a:prstGeom>
            <a:ln>
              <a:solidFill>
                <a:srgbClr val="7F7F7F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5A067174-7542-4BCD-A427-DEF02FBD59D5}"/>
                </a:ext>
              </a:extLst>
            </p:cNvPr>
            <p:cNvCxnSpPr>
              <a:cxnSpLocks/>
            </p:cNvCxnSpPr>
            <p:nvPr/>
          </p:nvCxnSpPr>
          <p:spPr>
            <a:xfrm>
              <a:off x="4275136" y="5222225"/>
              <a:ext cx="912642" cy="1869"/>
            </a:xfrm>
            <a:prstGeom prst="line">
              <a:avLst/>
            </a:prstGeom>
            <a:ln>
              <a:solidFill>
                <a:srgbClr val="FFC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Freeform 21">
              <a:extLst>
                <a:ext uri="{FF2B5EF4-FFF2-40B4-BE49-F238E27FC236}">
                  <a16:creationId xmlns:a16="http://schemas.microsoft.com/office/drawing/2014/main" id="{E9BF03B9-7A85-4C7F-BF3D-D36EFEEA5364}"/>
                </a:ext>
              </a:extLst>
            </p:cNvPr>
            <p:cNvSpPr>
              <a:spLocks noEditPoints="1"/>
            </p:cNvSpPr>
            <p:nvPr/>
          </p:nvSpPr>
          <p:spPr bwMode="auto">
            <a:xfrm rot="20889462">
              <a:off x="5303521" y="942536"/>
              <a:ext cx="925587" cy="866678"/>
            </a:xfrm>
            <a:custGeom>
              <a:avLst/>
              <a:gdLst>
                <a:gd name="T0" fmla="*/ 582 w 598"/>
                <a:gd name="T1" fmla="*/ 201 h 599"/>
                <a:gd name="T2" fmla="*/ 528 w 598"/>
                <a:gd name="T3" fmla="*/ 185 h 599"/>
                <a:gd name="T4" fmla="*/ 502 w 598"/>
                <a:gd name="T5" fmla="*/ 144 h 599"/>
                <a:gd name="T6" fmla="*/ 512 w 598"/>
                <a:gd name="T7" fmla="*/ 88 h 599"/>
                <a:gd name="T8" fmla="*/ 456 w 598"/>
                <a:gd name="T9" fmla="*/ 97 h 599"/>
                <a:gd name="T10" fmla="*/ 415 w 598"/>
                <a:gd name="T11" fmla="*/ 71 h 599"/>
                <a:gd name="T12" fmla="*/ 399 w 598"/>
                <a:gd name="T13" fmla="*/ 17 h 599"/>
                <a:gd name="T14" fmla="*/ 353 w 598"/>
                <a:gd name="T15" fmla="*/ 49 h 599"/>
                <a:gd name="T16" fmla="*/ 305 w 598"/>
                <a:gd name="T17" fmla="*/ 44 h 599"/>
                <a:gd name="T18" fmla="*/ 267 w 598"/>
                <a:gd name="T19" fmla="*/ 1 h 599"/>
                <a:gd name="T20" fmla="*/ 239 w 598"/>
                <a:gd name="T21" fmla="*/ 51 h 599"/>
                <a:gd name="T22" fmla="*/ 215 w 598"/>
                <a:gd name="T23" fmla="*/ 58 h 599"/>
                <a:gd name="T24" fmla="*/ 193 w 598"/>
                <a:gd name="T25" fmla="*/ 67 h 599"/>
                <a:gd name="T26" fmla="*/ 141 w 598"/>
                <a:gd name="T27" fmla="*/ 45 h 599"/>
                <a:gd name="T28" fmla="*/ 137 w 598"/>
                <a:gd name="T29" fmla="*/ 102 h 599"/>
                <a:gd name="T30" fmla="*/ 102 w 598"/>
                <a:gd name="T31" fmla="*/ 136 h 599"/>
                <a:gd name="T32" fmla="*/ 46 w 598"/>
                <a:gd name="T33" fmla="*/ 139 h 599"/>
                <a:gd name="T34" fmla="*/ 67 w 598"/>
                <a:gd name="T35" fmla="*/ 192 h 599"/>
                <a:gd name="T36" fmla="*/ 51 w 598"/>
                <a:gd name="T37" fmla="*/ 237 h 599"/>
                <a:gd name="T38" fmla="*/ 1 w 598"/>
                <a:gd name="T39" fmla="*/ 265 h 599"/>
                <a:gd name="T40" fmla="*/ 43 w 598"/>
                <a:gd name="T41" fmla="*/ 303 h 599"/>
                <a:gd name="T42" fmla="*/ 49 w 598"/>
                <a:gd name="T43" fmla="*/ 351 h 599"/>
                <a:gd name="T44" fmla="*/ 16 w 598"/>
                <a:gd name="T45" fmla="*/ 397 h 599"/>
                <a:gd name="T46" fmla="*/ 70 w 598"/>
                <a:gd name="T47" fmla="*/ 414 h 599"/>
                <a:gd name="T48" fmla="*/ 96 w 598"/>
                <a:gd name="T49" fmla="*/ 455 h 599"/>
                <a:gd name="T50" fmla="*/ 86 w 598"/>
                <a:gd name="T51" fmla="*/ 511 h 599"/>
                <a:gd name="T52" fmla="*/ 143 w 598"/>
                <a:gd name="T53" fmla="*/ 502 h 599"/>
                <a:gd name="T54" fmla="*/ 183 w 598"/>
                <a:gd name="T55" fmla="*/ 527 h 599"/>
                <a:gd name="T56" fmla="*/ 199 w 598"/>
                <a:gd name="T57" fmla="*/ 582 h 599"/>
                <a:gd name="T58" fmla="*/ 246 w 598"/>
                <a:gd name="T59" fmla="*/ 549 h 599"/>
                <a:gd name="T60" fmla="*/ 294 w 598"/>
                <a:gd name="T61" fmla="*/ 555 h 599"/>
                <a:gd name="T62" fmla="*/ 332 w 598"/>
                <a:gd name="T63" fmla="*/ 597 h 599"/>
                <a:gd name="T64" fmla="*/ 359 w 598"/>
                <a:gd name="T65" fmla="*/ 548 h 599"/>
                <a:gd name="T66" fmla="*/ 383 w 598"/>
                <a:gd name="T67" fmla="*/ 541 h 599"/>
                <a:gd name="T68" fmla="*/ 406 w 598"/>
                <a:gd name="T69" fmla="*/ 532 h 599"/>
                <a:gd name="T70" fmla="*/ 458 w 598"/>
                <a:gd name="T71" fmla="*/ 554 h 599"/>
                <a:gd name="T72" fmla="*/ 462 w 598"/>
                <a:gd name="T73" fmla="*/ 497 h 599"/>
                <a:gd name="T74" fmla="*/ 496 w 598"/>
                <a:gd name="T75" fmla="*/ 463 h 599"/>
                <a:gd name="T76" fmla="*/ 552 w 598"/>
                <a:gd name="T77" fmla="*/ 460 h 599"/>
                <a:gd name="T78" fmla="*/ 531 w 598"/>
                <a:gd name="T79" fmla="*/ 407 h 599"/>
                <a:gd name="T80" fmla="*/ 547 w 598"/>
                <a:gd name="T81" fmla="*/ 361 h 599"/>
                <a:gd name="T82" fmla="*/ 597 w 598"/>
                <a:gd name="T83" fmla="*/ 334 h 599"/>
                <a:gd name="T84" fmla="*/ 555 w 598"/>
                <a:gd name="T85" fmla="*/ 296 h 599"/>
                <a:gd name="T86" fmla="*/ 550 w 598"/>
                <a:gd name="T87" fmla="*/ 248 h 599"/>
                <a:gd name="T88" fmla="*/ 582 w 598"/>
                <a:gd name="T89" fmla="*/ 201 h 599"/>
                <a:gd name="T90" fmla="*/ 359 w 598"/>
                <a:gd name="T91" fmla="*/ 472 h 599"/>
                <a:gd name="T92" fmla="*/ 126 w 598"/>
                <a:gd name="T93" fmla="*/ 359 h 599"/>
                <a:gd name="T94" fmla="*/ 239 w 598"/>
                <a:gd name="T95" fmla="*/ 126 h 599"/>
                <a:gd name="T96" fmla="*/ 472 w 598"/>
                <a:gd name="T97" fmla="*/ 239 h 599"/>
                <a:gd name="T98" fmla="*/ 359 w 598"/>
                <a:gd name="T99" fmla="*/ 472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98" h="599">
                  <a:moveTo>
                    <a:pt x="582" y="201"/>
                  </a:moveTo>
                  <a:cubicBezTo>
                    <a:pt x="578" y="189"/>
                    <a:pt x="550" y="188"/>
                    <a:pt x="528" y="185"/>
                  </a:cubicBezTo>
                  <a:cubicBezTo>
                    <a:pt x="521" y="170"/>
                    <a:pt x="512" y="157"/>
                    <a:pt x="502" y="144"/>
                  </a:cubicBezTo>
                  <a:cubicBezTo>
                    <a:pt x="509" y="122"/>
                    <a:pt x="521" y="97"/>
                    <a:pt x="512" y="88"/>
                  </a:cubicBezTo>
                  <a:cubicBezTo>
                    <a:pt x="503" y="79"/>
                    <a:pt x="477" y="90"/>
                    <a:pt x="456" y="97"/>
                  </a:cubicBezTo>
                  <a:cubicBezTo>
                    <a:pt x="443" y="87"/>
                    <a:pt x="429" y="79"/>
                    <a:pt x="415" y="71"/>
                  </a:cubicBezTo>
                  <a:cubicBezTo>
                    <a:pt x="412" y="49"/>
                    <a:pt x="411" y="21"/>
                    <a:pt x="399" y="17"/>
                  </a:cubicBezTo>
                  <a:cubicBezTo>
                    <a:pt x="387" y="13"/>
                    <a:pt x="369" y="34"/>
                    <a:pt x="353" y="49"/>
                  </a:cubicBezTo>
                  <a:cubicBezTo>
                    <a:pt x="337" y="46"/>
                    <a:pt x="321" y="44"/>
                    <a:pt x="305" y="44"/>
                  </a:cubicBezTo>
                  <a:cubicBezTo>
                    <a:pt x="292" y="25"/>
                    <a:pt x="279" y="0"/>
                    <a:pt x="267" y="1"/>
                  </a:cubicBezTo>
                  <a:cubicBezTo>
                    <a:pt x="254" y="3"/>
                    <a:pt x="247" y="30"/>
                    <a:pt x="239" y="51"/>
                  </a:cubicBezTo>
                  <a:cubicBezTo>
                    <a:pt x="231" y="53"/>
                    <a:pt x="223" y="55"/>
                    <a:pt x="215" y="58"/>
                  </a:cubicBezTo>
                  <a:cubicBezTo>
                    <a:pt x="208" y="60"/>
                    <a:pt x="200" y="63"/>
                    <a:pt x="193" y="67"/>
                  </a:cubicBezTo>
                  <a:cubicBezTo>
                    <a:pt x="173" y="55"/>
                    <a:pt x="151" y="38"/>
                    <a:pt x="141" y="45"/>
                  </a:cubicBezTo>
                  <a:cubicBezTo>
                    <a:pt x="130" y="52"/>
                    <a:pt x="135" y="79"/>
                    <a:pt x="137" y="102"/>
                  </a:cubicBezTo>
                  <a:cubicBezTo>
                    <a:pt x="124" y="112"/>
                    <a:pt x="113" y="123"/>
                    <a:pt x="102" y="136"/>
                  </a:cubicBezTo>
                  <a:cubicBezTo>
                    <a:pt x="80" y="134"/>
                    <a:pt x="53" y="128"/>
                    <a:pt x="46" y="139"/>
                  </a:cubicBezTo>
                  <a:cubicBezTo>
                    <a:pt x="39" y="150"/>
                    <a:pt x="56" y="172"/>
                    <a:pt x="67" y="192"/>
                  </a:cubicBezTo>
                  <a:cubicBezTo>
                    <a:pt x="60" y="206"/>
                    <a:pt x="55" y="221"/>
                    <a:pt x="51" y="237"/>
                  </a:cubicBezTo>
                  <a:cubicBezTo>
                    <a:pt x="30" y="245"/>
                    <a:pt x="3" y="252"/>
                    <a:pt x="1" y="265"/>
                  </a:cubicBezTo>
                  <a:cubicBezTo>
                    <a:pt x="0" y="277"/>
                    <a:pt x="25" y="290"/>
                    <a:pt x="43" y="303"/>
                  </a:cubicBezTo>
                  <a:cubicBezTo>
                    <a:pt x="44" y="319"/>
                    <a:pt x="45" y="335"/>
                    <a:pt x="49" y="351"/>
                  </a:cubicBezTo>
                  <a:cubicBezTo>
                    <a:pt x="33" y="367"/>
                    <a:pt x="12" y="385"/>
                    <a:pt x="16" y="397"/>
                  </a:cubicBezTo>
                  <a:cubicBezTo>
                    <a:pt x="20" y="410"/>
                    <a:pt x="48" y="411"/>
                    <a:pt x="70" y="414"/>
                  </a:cubicBezTo>
                  <a:cubicBezTo>
                    <a:pt x="78" y="428"/>
                    <a:pt x="86" y="442"/>
                    <a:pt x="96" y="455"/>
                  </a:cubicBezTo>
                  <a:cubicBezTo>
                    <a:pt x="89" y="476"/>
                    <a:pt x="78" y="502"/>
                    <a:pt x="86" y="511"/>
                  </a:cubicBezTo>
                  <a:cubicBezTo>
                    <a:pt x="96" y="520"/>
                    <a:pt x="121" y="508"/>
                    <a:pt x="143" y="502"/>
                  </a:cubicBezTo>
                  <a:cubicBezTo>
                    <a:pt x="155" y="511"/>
                    <a:pt x="169" y="520"/>
                    <a:pt x="183" y="527"/>
                  </a:cubicBezTo>
                  <a:cubicBezTo>
                    <a:pt x="187" y="550"/>
                    <a:pt x="187" y="578"/>
                    <a:pt x="199" y="582"/>
                  </a:cubicBezTo>
                  <a:cubicBezTo>
                    <a:pt x="211" y="586"/>
                    <a:pt x="229" y="565"/>
                    <a:pt x="246" y="549"/>
                  </a:cubicBezTo>
                  <a:cubicBezTo>
                    <a:pt x="261" y="553"/>
                    <a:pt x="277" y="555"/>
                    <a:pt x="294" y="555"/>
                  </a:cubicBezTo>
                  <a:cubicBezTo>
                    <a:pt x="306" y="574"/>
                    <a:pt x="319" y="599"/>
                    <a:pt x="332" y="597"/>
                  </a:cubicBezTo>
                  <a:cubicBezTo>
                    <a:pt x="344" y="596"/>
                    <a:pt x="351" y="569"/>
                    <a:pt x="359" y="548"/>
                  </a:cubicBezTo>
                  <a:cubicBezTo>
                    <a:pt x="367" y="546"/>
                    <a:pt x="375" y="544"/>
                    <a:pt x="383" y="541"/>
                  </a:cubicBezTo>
                  <a:cubicBezTo>
                    <a:pt x="391" y="538"/>
                    <a:pt x="398" y="535"/>
                    <a:pt x="406" y="532"/>
                  </a:cubicBezTo>
                  <a:cubicBezTo>
                    <a:pt x="425" y="543"/>
                    <a:pt x="447" y="560"/>
                    <a:pt x="458" y="554"/>
                  </a:cubicBezTo>
                  <a:cubicBezTo>
                    <a:pt x="469" y="547"/>
                    <a:pt x="463" y="520"/>
                    <a:pt x="462" y="497"/>
                  </a:cubicBezTo>
                  <a:cubicBezTo>
                    <a:pt x="474" y="487"/>
                    <a:pt x="486" y="475"/>
                    <a:pt x="496" y="463"/>
                  </a:cubicBezTo>
                  <a:cubicBezTo>
                    <a:pt x="518" y="465"/>
                    <a:pt x="546" y="470"/>
                    <a:pt x="552" y="460"/>
                  </a:cubicBezTo>
                  <a:cubicBezTo>
                    <a:pt x="559" y="449"/>
                    <a:pt x="542" y="427"/>
                    <a:pt x="531" y="407"/>
                  </a:cubicBezTo>
                  <a:cubicBezTo>
                    <a:pt x="538" y="392"/>
                    <a:pt x="543" y="377"/>
                    <a:pt x="547" y="361"/>
                  </a:cubicBezTo>
                  <a:cubicBezTo>
                    <a:pt x="568" y="353"/>
                    <a:pt x="595" y="347"/>
                    <a:pt x="597" y="334"/>
                  </a:cubicBezTo>
                  <a:cubicBezTo>
                    <a:pt x="598" y="321"/>
                    <a:pt x="574" y="309"/>
                    <a:pt x="555" y="296"/>
                  </a:cubicBezTo>
                  <a:cubicBezTo>
                    <a:pt x="555" y="280"/>
                    <a:pt x="553" y="264"/>
                    <a:pt x="550" y="248"/>
                  </a:cubicBezTo>
                  <a:cubicBezTo>
                    <a:pt x="565" y="231"/>
                    <a:pt x="587" y="214"/>
                    <a:pt x="582" y="201"/>
                  </a:cubicBezTo>
                  <a:close/>
                  <a:moveTo>
                    <a:pt x="359" y="472"/>
                  </a:moveTo>
                  <a:cubicBezTo>
                    <a:pt x="263" y="506"/>
                    <a:pt x="159" y="455"/>
                    <a:pt x="126" y="359"/>
                  </a:cubicBezTo>
                  <a:cubicBezTo>
                    <a:pt x="93" y="264"/>
                    <a:pt x="144" y="159"/>
                    <a:pt x="239" y="126"/>
                  </a:cubicBezTo>
                  <a:cubicBezTo>
                    <a:pt x="335" y="93"/>
                    <a:pt x="439" y="144"/>
                    <a:pt x="472" y="239"/>
                  </a:cubicBezTo>
                  <a:cubicBezTo>
                    <a:pt x="505" y="335"/>
                    <a:pt x="455" y="439"/>
                    <a:pt x="359" y="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2D013DE-6057-4A71-8CE1-1D8847660B20}"/>
                </a:ext>
              </a:extLst>
            </p:cNvPr>
            <p:cNvGrpSpPr/>
            <p:nvPr/>
          </p:nvGrpSpPr>
          <p:grpSpPr>
            <a:xfrm>
              <a:off x="6014290" y="1352883"/>
              <a:ext cx="1173257" cy="1127322"/>
              <a:chOff x="6016280" y="1380167"/>
              <a:chExt cx="1386716" cy="1395202"/>
            </a:xfrm>
          </p:grpSpPr>
          <p:sp>
            <p:nvSpPr>
              <p:cNvPr id="158" name="Freeform 5">
                <a:extLst>
                  <a:ext uri="{FF2B5EF4-FFF2-40B4-BE49-F238E27FC236}">
                    <a16:creationId xmlns:a16="http://schemas.microsoft.com/office/drawing/2014/main" id="{F1E7FCC1-8B50-4DF0-A5F9-D76A5801E8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21083859">
                <a:off x="6016280" y="1380167"/>
                <a:ext cx="1386716" cy="1395202"/>
              </a:xfrm>
              <a:custGeom>
                <a:avLst/>
                <a:gdLst>
                  <a:gd name="T0" fmla="*/ 908 w 953"/>
                  <a:gd name="T1" fmla="*/ 446 h 957"/>
                  <a:gd name="T2" fmla="*/ 934 w 953"/>
                  <a:gd name="T3" fmla="*/ 367 h 957"/>
                  <a:gd name="T4" fmla="*/ 871 w 953"/>
                  <a:gd name="T5" fmla="*/ 300 h 957"/>
                  <a:gd name="T6" fmla="*/ 878 w 953"/>
                  <a:gd name="T7" fmla="*/ 215 h 957"/>
                  <a:gd name="T8" fmla="*/ 780 w 953"/>
                  <a:gd name="T9" fmla="*/ 171 h 957"/>
                  <a:gd name="T10" fmla="*/ 751 w 953"/>
                  <a:gd name="T11" fmla="*/ 84 h 957"/>
                  <a:gd name="T12" fmla="*/ 677 w 953"/>
                  <a:gd name="T13" fmla="*/ 96 h 957"/>
                  <a:gd name="T14" fmla="*/ 630 w 953"/>
                  <a:gd name="T15" fmla="*/ 24 h 957"/>
                  <a:gd name="T16" fmla="*/ 552 w 953"/>
                  <a:gd name="T17" fmla="*/ 54 h 957"/>
                  <a:gd name="T18" fmla="*/ 486 w 953"/>
                  <a:gd name="T19" fmla="*/ 48 h 957"/>
                  <a:gd name="T20" fmla="*/ 414 w 953"/>
                  <a:gd name="T21" fmla="*/ 4 h 957"/>
                  <a:gd name="T22" fmla="*/ 355 w 953"/>
                  <a:gd name="T23" fmla="*/ 66 h 957"/>
                  <a:gd name="T24" fmla="*/ 266 w 953"/>
                  <a:gd name="T25" fmla="*/ 50 h 957"/>
                  <a:gd name="T26" fmla="*/ 225 w 953"/>
                  <a:gd name="T27" fmla="*/ 131 h 957"/>
                  <a:gd name="T28" fmla="*/ 140 w 953"/>
                  <a:gd name="T29" fmla="*/ 141 h 957"/>
                  <a:gd name="T30" fmla="*/ 117 w 953"/>
                  <a:gd name="T31" fmla="*/ 246 h 957"/>
                  <a:gd name="T32" fmla="*/ 52 w 953"/>
                  <a:gd name="T33" fmla="*/ 285 h 957"/>
                  <a:gd name="T34" fmla="*/ 50 w 953"/>
                  <a:gd name="T35" fmla="*/ 354 h 957"/>
                  <a:gd name="T36" fmla="*/ 52 w 953"/>
                  <a:gd name="T37" fmla="*/ 424 h 957"/>
                  <a:gd name="T38" fmla="*/ 0 w 953"/>
                  <a:gd name="T39" fmla="*/ 479 h 957"/>
                  <a:gd name="T40" fmla="*/ 52 w 953"/>
                  <a:gd name="T41" fmla="*/ 533 h 957"/>
                  <a:gd name="T42" fmla="*/ 50 w 953"/>
                  <a:gd name="T43" fmla="*/ 604 h 957"/>
                  <a:gd name="T44" fmla="*/ 52 w 953"/>
                  <a:gd name="T45" fmla="*/ 673 h 957"/>
                  <a:gd name="T46" fmla="*/ 117 w 953"/>
                  <a:gd name="T47" fmla="*/ 711 h 957"/>
                  <a:gd name="T48" fmla="*/ 140 w 953"/>
                  <a:gd name="T49" fmla="*/ 817 h 957"/>
                  <a:gd name="T50" fmla="*/ 225 w 953"/>
                  <a:gd name="T51" fmla="*/ 827 h 957"/>
                  <a:gd name="T52" fmla="*/ 266 w 953"/>
                  <a:gd name="T53" fmla="*/ 908 h 957"/>
                  <a:gd name="T54" fmla="*/ 355 w 953"/>
                  <a:gd name="T55" fmla="*/ 891 h 957"/>
                  <a:gd name="T56" fmla="*/ 414 w 953"/>
                  <a:gd name="T57" fmla="*/ 953 h 957"/>
                  <a:gd name="T58" fmla="*/ 486 w 953"/>
                  <a:gd name="T59" fmla="*/ 909 h 957"/>
                  <a:gd name="T60" fmla="*/ 552 w 953"/>
                  <a:gd name="T61" fmla="*/ 903 h 957"/>
                  <a:gd name="T62" fmla="*/ 630 w 953"/>
                  <a:gd name="T63" fmla="*/ 933 h 957"/>
                  <a:gd name="T64" fmla="*/ 677 w 953"/>
                  <a:gd name="T65" fmla="*/ 861 h 957"/>
                  <a:gd name="T66" fmla="*/ 751 w 953"/>
                  <a:gd name="T67" fmla="*/ 873 h 957"/>
                  <a:gd name="T68" fmla="*/ 780 w 953"/>
                  <a:gd name="T69" fmla="*/ 787 h 957"/>
                  <a:gd name="T70" fmla="*/ 878 w 953"/>
                  <a:gd name="T71" fmla="*/ 743 h 957"/>
                  <a:gd name="T72" fmla="*/ 871 w 953"/>
                  <a:gd name="T73" fmla="*/ 657 h 957"/>
                  <a:gd name="T74" fmla="*/ 934 w 953"/>
                  <a:gd name="T75" fmla="*/ 591 h 957"/>
                  <a:gd name="T76" fmla="*/ 908 w 953"/>
                  <a:gd name="T77" fmla="*/ 512 h 957"/>
                  <a:gd name="T78" fmla="*/ 749 w 953"/>
                  <a:gd name="T79" fmla="*/ 725 h 957"/>
                  <a:gd name="T80" fmla="*/ 647 w 953"/>
                  <a:gd name="T81" fmla="*/ 803 h 957"/>
                  <a:gd name="T82" fmla="*/ 534 w 953"/>
                  <a:gd name="T83" fmla="*/ 840 h 957"/>
                  <a:gd name="T84" fmla="*/ 458 w 953"/>
                  <a:gd name="T85" fmla="*/ 843 h 957"/>
                  <a:gd name="T86" fmla="*/ 374 w 953"/>
                  <a:gd name="T87" fmla="*/ 828 h 957"/>
                  <a:gd name="T88" fmla="*/ 290 w 953"/>
                  <a:gd name="T89" fmla="*/ 791 h 957"/>
                  <a:gd name="T90" fmla="*/ 235 w 953"/>
                  <a:gd name="T91" fmla="*/ 750 h 957"/>
                  <a:gd name="T92" fmla="*/ 172 w 953"/>
                  <a:gd name="T93" fmla="*/ 676 h 957"/>
                  <a:gd name="T94" fmla="*/ 134 w 953"/>
                  <a:gd name="T95" fmla="*/ 599 h 957"/>
                  <a:gd name="T96" fmla="*/ 117 w 953"/>
                  <a:gd name="T97" fmla="*/ 525 h 957"/>
                  <a:gd name="T98" fmla="*/ 125 w 953"/>
                  <a:gd name="T99" fmla="*/ 391 h 957"/>
                  <a:gd name="T100" fmla="*/ 168 w 953"/>
                  <a:gd name="T101" fmla="*/ 288 h 957"/>
                  <a:gd name="T102" fmla="*/ 209 w 953"/>
                  <a:gd name="T103" fmla="*/ 233 h 957"/>
                  <a:gd name="T104" fmla="*/ 276 w 953"/>
                  <a:gd name="T105" fmla="*/ 175 h 957"/>
                  <a:gd name="T106" fmla="*/ 339 w 953"/>
                  <a:gd name="T107" fmla="*/ 142 h 957"/>
                  <a:gd name="T108" fmla="*/ 433 w 953"/>
                  <a:gd name="T109" fmla="*/ 117 h 957"/>
                  <a:gd name="T110" fmla="*/ 514 w 953"/>
                  <a:gd name="T111" fmla="*/ 116 h 957"/>
                  <a:gd name="T112" fmla="*/ 637 w 953"/>
                  <a:gd name="T113" fmla="*/ 150 h 957"/>
                  <a:gd name="T114" fmla="*/ 734 w 953"/>
                  <a:gd name="T115" fmla="*/ 218 h 957"/>
                  <a:gd name="T116" fmla="*/ 811 w 953"/>
                  <a:gd name="T117" fmla="*/ 328 h 957"/>
                  <a:gd name="T118" fmla="*/ 837 w 953"/>
                  <a:gd name="T119" fmla="*/ 406 h 957"/>
                  <a:gd name="T120" fmla="*/ 838 w 953"/>
                  <a:gd name="T121" fmla="*/ 546 h 957"/>
                  <a:gd name="T122" fmla="*/ 817 w 953"/>
                  <a:gd name="T123" fmla="*/ 616 h 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53" h="957">
                    <a:moveTo>
                      <a:pt x="908" y="512"/>
                    </a:moveTo>
                    <a:cubicBezTo>
                      <a:pt x="909" y="509"/>
                      <a:pt x="909" y="506"/>
                      <a:pt x="909" y="504"/>
                    </a:cubicBezTo>
                    <a:cubicBezTo>
                      <a:pt x="910" y="496"/>
                      <a:pt x="910" y="490"/>
                      <a:pt x="910" y="486"/>
                    </a:cubicBezTo>
                    <a:cubicBezTo>
                      <a:pt x="910" y="481"/>
                      <a:pt x="910" y="479"/>
                      <a:pt x="910" y="479"/>
                    </a:cubicBezTo>
                    <a:cubicBezTo>
                      <a:pt x="910" y="479"/>
                      <a:pt x="910" y="476"/>
                      <a:pt x="910" y="472"/>
                    </a:cubicBezTo>
                    <a:cubicBezTo>
                      <a:pt x="910" y="468"/>
                      <a:pt x="910" y="461"/>
                      <a:pt x="909" y="454"/>
                    </a:cubicBezTo>
                    <a:cubicBezTo>
                      <a:pt x="909" y="451"/>
                      <a:pt x="909" y="449"/>
                      <a:pt x="908" y="446"/>
                    </a:cubicBezTo>
                    <a:cubicBezTo>
                      <a:pt x="913" y="442"/>
                      <a:pt x="918" y="439"/>
                      <a:pt x="924" y="435"/>
                    </a:cubicBezTo>
                    <a:cubicBezTo>
                      <a:pt x="939" y="424"/>
                      <a:pt x="953" y="412"/>
                      <a:pt x="953" y="412"/>
                    </a:cubicBezTo>
                    <a:cubicBezTo>
                      <a:pt x="953" y="412"/>
                      <a:pt x="953" y="409"/>
                      <a:pt x="952" y="405"/>
                    </a:cubicBezTo>
                    <a:cubicBezTo>
                      <a:pt x="952" y="401"/>
                      <a:pt x="951" y="396"/>
                      <a:pt x="950" y="391"/>
                    </a:cubicBezTo>
                    <a:cubicBezTo>
                      <a:pt x="949" y="386"/>
                      <a:pt x="948" y="381"/>
                      <a:pt x="947" y="377"/>
                    </a:cubicBezTo>
                    <a:cubicBezTo>
                      <a:pt x="946" y="373"/>
                      <a:pt x="946" y="370"/>
                      <a:pt x="946" y="370"/>
                    </a:cubicBezTo>
                    <a:cubicBezTo>
                      <a:pt x="946" y="370"/>
                      <a:pt x="941" y="369"/>
                      <a:pt x="934" y="367"/>
                    </a:cubicBezTo>
                    <a:cubicBezTo>
                      <a:pt x="928" y="364"/>
                      <a:pt x="919" y="362"/>
                      <a:pt x="910" y="359"/>
                    </a:cubicBezTo>
                    <a:cubicBezTo>
                      <a:pt x="903" y="358"/>
                      <a:pt x="897" y="356"/>
                      <a:pt x="892" y="355"/>
                    </a:cubicBezTo>
                    <a:cubicBezTo>
                      <a:pt x="891" y="352"/>
                      <a:pt x="890" y="349"/>
                      <a:pt x="889" y="347"/>
                    </a:cubicBezTo>
                    <a:cubicBezTo>
                      <a:pt x="887" y="340"/>
                      <a:pt x="885" y="334"/>
                      <a:pt x="883" y="330"/>
                    </a:cubicBezTo>
                    <a:cubicBezTo>
                      <a:pt x="882" y="326"/>
                      <a:pt x="881" y="323"/>
                      <a:pt x="881" y="323"/>
                    </a:cubicBezTo>
                    <a:cubicBezTo>
                      <a:pt x="881" y="323"/>
                      <a:pt x="880" y="321"/>
                      <a:pt x="878" y="317"/>
                    </a:cubicBezTo>
                    <a:cubicBezTo>
                      <a:pt x="877" y="313"/>
                      <a:pt x="874" y="307"/>
                      <a:pt x="871" y="300"/>
                    </a:cubicBezTo>
                    <a:cubicBezTo>
                      <a:pt x="870" y="298"/>
                      <a:pt x="869" y="295"/>
                      <a:pt x="868" y="293"/>
                    </a:cubicBezTo>
                    <a:cubicBezTo>
                      <a:pt x="871" y="288"/>
                      <a:pt x="874" y="283"/>
                      <a:pt x="878" y="277"/>
                    </a:cubicBezTo>
                    <a:cubicBezTo>
                      <a:pt x="883" y="269"/>
                      <a:pt x="888" y="261"/>
                      <a:pt x="891" y="255"/>
                    </a:cubicBezTo>
                    <a:cubicBezTo>
                      <a:pt x="895" y="249"/>
                      <a:pt x="897" y="245"/>
                      <a:pt x="897" y="245"/>
                    </a:cubicBezTo>
                    <a:cubicBezTo>
                      <a:pt x="897" y="245"/>
                      <a:pt x="896" y="243"/>
                      <a:pt x="894" y="239"/>
                    </a:cubicBezTo>
                    <a:cubicBezTo>
                      <a:pt x="892" y="236"/>
                      <a:pt x="889" y="231"/>
                      <a:pt x="886" y="227"/>
                    </a:cubicBezTo>
                    <a:cubicBezTo>
                      <a:pt x="883" y="222"/>
                      <a:pt x="881" y="218"/>
                      <a:pt x="878" y="215"/>
                    </a:cubicBezTo>
                    <a:cubicBezTo>
                      <a:pt x="876" y="211"/>
                      <a:pt x="875" y="209"/>
                      <a:pt x="875" y="209"/>
                    </a:cubicBezTo>
                    <a:cubicBezTo>
                      <a:pt x="875" y="209"/>
                      <a:pt x="856" y="210"/>
                      <a:pt x="837" y="212"/>
                    </a:cubicBezTo>
                    <a:cubicBezTo>
                      <a:pt x="831" y="212"/>
                      <a:pt x="824" y="213"/>
                      <a:pt x="819" y="214"/>
                    </a:cubicBezTo>
                    <a:cubicBezTo>
                      <a:pt x="817" y="212"/>
                      <a:pt x="815" y="210"/>
                      <a:pt x="814" y="208"/>
                    </a:cubicBezTo>
                    <a:cubicBezTo>
                      <a:pt x="804" y="196"/>
                      <a:pt x="797" y="189"/>
                      <a:pt x="797" y="189"/>
                    </a:cubicBezTo>
                    <a:cubicBezTo>
                      <a:pt x="797" y="189"/>
                      <a:pt x="796" y="187"/>
                      <a:pt x="793" y="184"/>
                    </a:cubicBezTo>
                    <a:cubicBezTo>
                      <a:pt x="790" y="181"/>
                      <a:pt x="786" y="176"/>
                      <a:pt x="780" y="171"/>
                    </a:cubicBezTo>
                    <a:cubicBezTo>
                      <a:pt x="778" y="169"/>
                      <a:pt x="776" y="167"/>
                      <a:pt x="774" y="165"/>
                    </a:cubicBezTo>
                    <a:cubicBezTo>
                      <a:pt x="775" y="159"/>
                      <a:pt x="777" y="153"/>
                      <a:pt x="778" y="147"/>
                    </a:cubicBezTo>
                    <a:cubicBezTo>
                      <a:pt x="782" y="129"/>
                      <a:pt x="784" y="110"/>
                      <a:pt x="784" y="110"/>
                    </a:cubicBezTo>
                    <a:cubicBezTo>
                      <a:pt x="784" y="110"/>
                      <a:pt x="782" y="108"/>
                      <a:pt x="779" y="106"/>
                    </a:cubicBezTo>
                    <a:cubicBezTo>
                      <a:pt x="776" y="103"/>
                      <a:pt x="772" y="100"/>
                      <a:pt x="768" y="97"/>
                    </a:cubicBezTo>
                    <a:cubicBezTo>
                      <a:pt x="764" y="93"/>
                      <a:pt x="759" y="91"/>
                      <a:pt x="756" y="88"/>
                    </a:cubicBezTo>
                    <a:cubicBezTo>
                      <a:pt x="753" y="86"/>
                      <a:pt x="751" y="84"/>
                      <a:pt x="751" y="84"/>
                    </a:cubicBezTo>
                    <a:cubicBezTo>
                      <a:pt x="751" y="84"/>
                      <a:pt x="746" y="86"/>
                      <a:pt x="740" y="89"/>
                    </a:cubicBezTo>
                    <a:cubicBezTo>
                      <a:pt x="733" y="92"/>
                      <a:pt x="725" y="96"/>
                      <a:pt x="717" y="100"/>
                    </a:cubicBezTo>
                    <a:cubicBezTo>
                      <a:pt x="713" y="103"/>
                      <a:pt x="709" y="105"/>
                      <a:pt x="705" y="107"/>
                    </a:cubicBezTo>
                    <a:cubicBezTo>
                      <a:pt x="703" y="108"/>
                      <a:pt x="702" y="108"/>
                      <a:pt x="700" y="109"/>
                    </a:cubicBezTo>
                    <a:cubicBezTo>
                      <a:pt x="698" y="108"/>
                      <a:pt x="695" y="106"/>
                      <a:pt x="693" y="105"/>
                    </a:cubicBezTo>
                    <a:cubicBezTo>
                      <a:pt x="690" y="103"/>
                      <a:pt x="687" y="101"/>
                      <a:pt x="684" y="100"/>
                    </a:cubicBezTo>
                    <a:cubicBezTo>
                      <a:pt x="681" y="99"/>
                      <a:pt x="679" y="97"/>
                      <a:pt x="677" y="96"/>
                    </a:cubicBezTo>
                    <a:cubicBezTo>
                      <a:pt x="673" y="94"/>
                      <a:pt x="671" y="93"/>
                      <a:pt x="671" y="93"/>
                    </a:cubicBezTo>
                    <a:cubicBezTo>
                      <a:pt x="671" y="93"/>
                      <a:pt x="669" y="92"/>
                      <a:pt x="665" y="90"/>
                    </a:cubicBezTo>
                    <a:cubicBezTo>
                      <a:pt x="661" y="88"/>
                      <a:pt x="655" y="86"/>
                      <a:pt x="649" y="83"/>
                    </a:cubicBezTo>
                    <a:cubicBezTo>
                      <a:pt x="646" y="82"/>
                      <a:pt x="643" y="81"/>
                      <a:pt x="641" y="80"/>
                    </a:cubicBezTo>
                    <a:cubicBezTo>
                      <a:pt x="640" y="74"/>
                      <a:pt x="639" y="68"/>
                      <a:pt x="638" y="61"/>
                    </a:cubicBezTo>
                    <a:cubicBezTo>
                      <a:pt x="636" y="52"/>
                      <a:pt x="634" y="43"/>
                      <a:pt x="633" y="36"/>
                    </a:cubicBezTo>
                    <a:cubicBezTo>
                      <a:pt x="631" y="29"/>
                      <a:pt x="630" y="24"/>
                      <a:pt x="630" y="24"/>
                    </a:cubicBezTo>
                    <a:cubicBezTo>
                      <a:pt x="630" y="24"/>
                      <a:pt x="628" y="24"/>
                      <a:pt x="624" y="22"/>
                    </a:cubicBezTo>
                    <a:cubicBezTo>
                      <a:pt x="620" y="21"/>
                      <a:pt x="615" y="20"/>
                      <a:pt x="610" y="18"/>
                    </a:cubicBezTo>
                    <a:cubicBezTo>
                      <a:pt x="605" y="17"/>
                      <a:pt x="600" y="15"/>
                      <a:pt x="596" y="14"/>
                    </a:cubicBezTo>
                    <a:cubicBezTo>
                      <a:pt x="592" y="13"/>
                      <a:pt x="590" y="13"/>
                      <a:pt x="590" y="13"/>
                    </a:cubicBezTo>
                    <a:cubicBezTo>
                      <a:pt x="590" y="13"/>
                      <a:pt x="586" y="16"/>
                      <a:pt x="581" y="21"/>
                    </a:cubicBezTo>
                    <a:cubicBezTo>
                      <a:pt x="576" y="26"/>
                      <a:pt x="570" y="33"/>
                      <a:pt x="564" y="40"/>
                    </a:cubicBezTo>
                    <a:cubicBezTo>
                      <a:pt x="560" y="45"/>
                      <a:pt x="555" y="50"/>
                      <a:pt x="552" y="54"/>
                    </a:cubicBezTo>
                    <a:cubicBezTo>
                      <a:pt x="549" y="54"/>
                      <a:pt x="546" y="53"/>
                      <a:pt x="544" y="53"/>
                    </a:cubicBezTo>
                    <a:cubicBezTo>
                      <a:pt x="536" y="52"/>
                      <a:pt x="530" y="51"/>
                      <a:pt x="526" y="51"/>
                    </a:cubicBezTo>
                    <a:cubicBezTo>
                      <a:pt x="523" y="50"/>
                      <a:pt x="522" y="50"/>
                      <a:pt x="521" y="50"/>
                    </a:cubicBezTo>
                    <a:cubicBezTo>
                      <a:pt x="519" y="50"/>
                      <a:pt x="519" y="50"/>
                      <a:pt x="519" y="50"/>
                    </a:cubicBezTo>
                    <a:cubicBezTo>
                      <a:pt x="519" y="50"/>
                      <a:pt x="516" y="50"/>
                      <a:pt x="512" y="49"/>
                    </a:cubicBezTo>
                    <a:cubicBezTo>
                      <a:pt x="508" y="49"/>
                      <a:pt x="501" y="49"/>
                      <a:pt x="494" y="48"/>
                    </a:cubicBezTo>
                    <a:cubicBezTo>
                      <a:pt x="491" y="48"/>
                      <a:pt x="488" y="48"/>
                      <a:pt x="486" y="48"/>
                    </a:cubicBezTo>
                    <a:cubicBezTo>
                      <a:pt x="483" y="43"/>
                      <a:pt x="480" y="38"/>
                      <a:pt x="476" y="32"/>
                    </a:cubicBezTo>
                    <a:cubicBezTo>
                      <a:pt x="467" y="16"/>
                      <a:pt x="456" y="0"/>
                      <a:pt x="456" y="0"/>
                    </a:cubicBezTo>
                    <a:cubicBezTo>
                      <a:pt x="456" y="0"/>
                      <a:pt x="455" y="0"/>
                      <a:pt x="454" y="1"/>
                    </a:cubicBezTo>
                    <a:cubicBezTo>
                      <a:pt x="453" y="1"/>
                      <a:pt x="451" y="1"/>
                      <a:pt x="449" y="1"/>
                    </a:cubicBezTo>
                    <a:cubicBezTo>
                      <a:pt x="445" y="1"/>
                      <a:pt x="440" y="2"/>
                      <a:pt x="435" y="2"/>
                    </a:cubicBezTo>
                    <a:cubicBezTo>
                      <a:pt x="430" y="2"/>
                      <a:pt x="425" y="3"/>
                      <a:pt x="421" y="4"/>
                    </a:cubicBezTo>
                    <a:cubicBezTo>
                      <a:pt x="417" y="4"/>
                      <a:pt x="414" y="4"/>
                      <a:pt x="414" y="4"/>
                    </a:cubicBezTo>
                    <a:cubicBezTo>
                      <a:pt x="414" y="4"/>
                      <a:pt x="412" y="9"/>
                      <a:pt x="409" y="15"/>
                    </a:cubicBezTo>
                    <a:cubicBezTo>
                      <a:pt x="406" y="22"/>
                      <a:pt x="403" y="30"/>
                      <a:pt x="400" y="39"/>
                    </a:cubicBezTo>
                    <a:cubicBezTo>
                      <a:pt x="397" y="45"/>
                      <a:pt x="395" y="51"/>
                      <a:pt x="394" y="57"/>
                    </a:cubicBezTo>
                    <a:cubicBezTo>
                      <a:pt x="391" y="57"/>
                      <a:pt x="388" y="58"/>
                      <a:pt x="385" y="58"/>
                    </a:cubicBezTo>
                    <a:cubicBezTo>
                      <a:pt x="378" y="60"/>
                      <a:pt x="372" y="61"/>
                      <a:pt x="368" y="63"/>
                    </a:cubicBezTo>
                    <a:cubicBezTo>
                      <a:pt x="364" y="64"/>
                      <a:pt x="361" y="65"/>
                      <a:pt x="361" y="65"/>
                    </a:cubicBezTo>
                    <a:cubicBezTo>
                      <a:pt x="361" y="65"/>
                      <a:pt x="359" y="65"/>
                      <a:pt x="355" y="66"/>
                    </a:cubicBezTo>
                    <a:cubicBezTo>
                      <a:pt x="350" y="67"/>
                      <a:pt x="345" y="70"/>
                      <a:pt x="337" y="72"/>
                    </a:cubicBezTo>
                    <a:cubicBezTo>
                      <a:pt x="335" y="73"/>
                      <a:pt x="332" y="74"/>
                      <a:pt x="330" y="75"/>
                    </a:cubicBezTo>
                    <a:cubicBezTo>
                      <a:pt x="325" y="71"/>
                      <a:pt x="320" y="67"/>
                      <a:pt x="315" y="63"/>
                    </a:cubicBezTo>
                    <a:cubicBezTo>
                      <a:pt x="308" y="57"/>
                      <a:pt x="300" y="52"/>
                      <a:pt x="294" y="48"/>
                    </a:cubicBezTo>
                    <a:cubicBezTo>
                      <a:pt x="288" y="44"/>
                      <a:pt x="285" y="41"/>
                      <a:pt x="285" y="41"/>
                    </a:cubicBezTo>
                    <a:cubicBezTo>
                      <a:pt x="285" y="41"/>
                      <a:pt x="282" y="42"/>
                      <a:pt x="279" y="44"/>
                    </a:cubicBezTo>
                    <a:cubicBezTo>
                      <a:pt x="275" y="45"/>
                      <a:pt x="270" y="48"/>
                      <a:pt x="266" y="50"/>
                    </a:cubicBezTo>
                    <a:cubicBezTo>
                      <a:pt x="261" y="53"/>
                      <a:pt x="256" y="55"/>
                      <a:pt x="253" y="57"/>
                    </a:cubicBezTo>
                    <a:cubicBezTo>
                      <a:pt x="251" y="58"/>
                      <a:pt x="250" y="58"/>
                      <a:pt x="249" y="59"/>
                    </a:cubicBezTo>
                    <a:cubicBezTo>
                      <a:pt x="248" y="60"/>
                      <a:pt x="247" y="60"/>
                      <a:pt x="247" y="60"/>
                    </a:cubicBezTo>
                    <a:cubicBezTo>
                      <a:pt x="247" y="60"/>
                      <a:pt x="246" y="79"/>
                      <a:pt x="246" y="97"/>
                    </a:cubicBezTo>
                    <a:cubicBezTo>
                      <a:pt x="246" y="104"/>
                      <a:pt x="247" y="110"/>
                      <a:pt x="247" y="116"/>
                    </a:cubicBezTo>
                    <a:cubicBezTo>
                      <a:pt x="244" y="118"/>
                      <a:pt x="242" y="119"/>
                      <a:pt x="240" y="121"/>
                    </a:cubicBezTo>
                    <a:cubicBezTo>
                      <a:pt x="234" y="125"/>
                      <a:pt x="229" y="129"/>
                      <a:pt x="225" y="131"/>
                    </a:cubicBezTo>
                    <a:cubicBezTo>
                      <a:pt x="221" y="134"/>
                      <a:pt x="219" y="135"/>
                      <a:pt x="219" y="135"/>
                    </a:cubicBezTo>
                    <a:cubicBezTo>
                      <a:pt x="219" y="135"/>
                      <a:pt x="218" y="137"/>
                      <a:pt x="214" y="139"/>
                    </a:cubicBezTo>
                    <a:cubicBezTo>
                      <a:pt x="211" y="142"/>
                      <a:pt x="206" y="146"/>
                      <a:pt x="200" y="151"/>
                    </a:cubicBezTo>
                    <a:cubicBezTo>
                      <a:pt x="198" y="152"/>
                      <a:pt x="196" y="154"/>
                      <a:pt x="194" y="156"/>
                    </a:cubicBezTo>
                    <a:cubicBezTo>
                      <a:pt x="188" y="154"/>
                      <a:pt x="182" y="152"/>
                      <a:pt x="176" y="151"/>
                    </a:cubicBezTo>
                    <a:cubicBezTo>
                      <a:pt x="167" y="148"/>
                      <a:pt x="158" y="145"/>
                      <a:pt x="151" y="144"/>
                    </a:cubicBezTo>
                    <a:cubicBezTo>
                      <a:pt x="144" y="142"/>
                      <a:pt x="140" y="141"/>
                      <a:pt x="140" y="141"/>
                    </a:cubicBezTo>
                    <a:cubicBezTo>
                      <a:pt x="140" y="141"/>
                      <a:pt x="132" y="149"/>
                      <a:pt x="125" y="156"/>
                    </a:cubicBezTo>
                    <a:cubicBezTo>
                      <a:pt x="118" y="164"/>
                      <a:pt x="111" y="172"/>
                      <a:pt x="111" y="172"/>
                    </a:cubicBezTo>
                    <a:cubicBezTo>
                      <a:pt x="111" y="172"/>
                      <a:pt x="113" y="176"/>
                      <a:pt x="115" y="183"/>
                    </a:cubicBezTo>
                    <a:cubicBezTo>
                      <a:pt x="117" y="190"/>
                      <a:pt x="121" y="199"/>
                      <a:pt x="124" y="207"/>
                    </a:cubicBezTo>
                    <a:cubicBezTo>
                      <a:pt x="127" y="213"/>
                      <a:pt x="129" y="219"/>
                      <a:pt x="131" y="224"/>
                    </a:cubicBezTo>
                    <a:cubicBezTo>
                      <a:pt x="130" y="227"/>
                      <a:pt x="128" y="229"/>
                      <a:pt x="127" y="231"/>
                    </a:cubicBezTo>
                    <a:cubicBezTo>
                      <a:pt x="122" y="237"/>
                      <a:pt x="119" y="243"/>
                      <a:pt x="117" y="246"/>
                    </a:cubicBezTo>
                    <a:cubicBezTo>
                      <a:pt x="114" y="250"/>
                      <a:pt x="113" y="252"/>
                      <a:pt x="113" y="252"/>
                    </a:cubicBezTo>
                    <a:cubicBezTo>
                      <a:pt x="113" y="252"/>
                      <a:pt x="112" y="253"/>
                      <a:pt x="112" y="254"/>
                    </a:cubicBezTo>
                    <a:cubicBezTo>
                      <a:pt x="111" y="255"/>
                      <a:pt x="110" y="256"/>
                      <a:pt x="109" y="258"/>
                    </a:cubicBezTo>
                    <a:cubicBezTo>
                      <a:pt x="107" y="262"/>
                      <a:pt x="104" y="267"/>
                      <a:pt x="100" y="274"/>
                    </a:cubicBezTo>
                    <a:cubicBezTo>
                      <a:pt x="99" y="276"/>
                      <a:pt x="98" y="278"/>
                      <a:pt x="96" y="281"/>
                    </a:cubicBezTo>
                    <a:cubicBezTo>
                      <a:pt x="91" y="281"/>
                      <a:pt x="84" y="282"/>
                      <a:pt x="78" y="282"/>
                    </a:cubicBezTo>
                    <a:cubicBezTo>
                      <a:pt x="68" y="283"/>
                      <a:pt x="59" y="284"/>
                      <a:pt x="52" y="285"/>
                    </a:cubicBezTo>
                    <a:cubicBezTo>
                      <a:pt x="45" y="286"/>
                      <a:pt x="40" y="286"/>
                      <a:pt x="40" y="286"/>
                    </a:cubicBezTo>
                    <a:cubicBezTo>
                      <a:pt x="40" y="286"/>
                      <a:pt x="39" y="289"/>
                      <a:pt x="38" y="292"/>
                    </a:cubicBezTo>
                    <a:cubicBezTo>
                      <a:pt x="36" y="296"/>
                      <a:pt x="34" y="301"/>
                      <a:pt x="32" y="306"/>
                    </a:cubicBezTo>
                    <a:cubicBezTo>
                      <a:pt x="31" y="311"/>
                      <a:pt x="29" y="316"/>
                      <a:pt x="27" y="319"/>
                    </a:cubicBezTo>
                    <a:cubicBezTo>
                      <a:pt x="26" y="323"/>
                      <a:pt x="25" y="326"/>
                      <a:pt x="25" y="326"/>
                    </a:cubicBezTo>
                    <a:cubicBezTo>
                      <a:pt x="25" y="326"/>
                      <a:pt x="28" y="329"/>
                      <a:pt x="33" y="335"/>
                    </a:cubicBezTo>
                    <a:cubicBezTo>
                      <a:pt x="37" y="340"/>
                      <a:pt x="44" y="347"/>
                      <a:pt x="50" y="354"/>
                    </a:cubicBezTo>
                    <a:cubicBezTo>
                      <a:pt x="54" y="359"/>
                      <a:pt x="59" y="363"/>
                      <a:pt x="63" y="367"/>
                    </a:cubicBezTo>
                    <a:cubicBezTo>
                      <a:pt x="62" y="370"/>
                      <a:pt x="61" y="373"/>
                      <a:pt x="61" y="375"/>
                    </a:cubicBezTo>
                    <a:cubicBezTo>
                      <a:pt x="59" y="383"/>
                      <a:pt x="58" y="389"/>
                      <a:pt x="57" y="393"/>
                    </a:cubicBezTo>
                    <a:cubicBezTo>
                      <a:pt x="56" y="397"/>
                      <a:pt x="56" y="400"/>
                      <a:pt x="56" y="400"/>
                    </a:cubicBezTo>
                    <a:cubicBezTo>
                      <a:pt x="56" y="400"/>
                      <a:pt x="55" y="402"/>
                      <a:pt x="54" y="406"/>
                    </a:cubicBezTo>
                    <a:cubicBezTo>
                      <a:pt x="54" y="409"/>
                      <a:pt x="54" y="411"/>
                      <a:pt x="53" y="414"/>
                    </a:cubicBezTo>
                    <a:cubicBezTo>
                      <a:pt x="53" y="417"/>
                      <a:pt x="52" y="421"/>
                      <a:pt x="52" y="424"/>
                    </a:cubicBezTo>
                    <a:cubicBezTo>
                      <a:pt x="51" y="427"/>
                      <a:pt x="51" y="430"/>
                      <a:pt x="51" y="433"/>
                    </a:cubicBezTo>
                    <a:cubicBezTo>
                      <a:pt x="49" y="433"/>
                      <a:pt x="48" y="434"/>
                      <a:pt x="46" y="435"/>
                    </a:cubicBezTo>
                    <a:cubicBezTo>
                      <a:pt x="42" y="436"/>
                      <a:pt x="38" y="438"/>
                      <a:pt x="34" y="440"/>
                    </a:cubicBezTo>
                    <a:cubicBezTo>
                      <a:pt x="26" y="444"/>
                      <a:pt x="17" y="449"/>
                      <a:pt x="11" y="452"/>
                    </a:cubicBezTo>
                    <a:cubicBezTo>
                      <a:pt x="8" y="454"/>
                      <a:pt x="5" y="455"/>
                      <a:pt x="3" y="456"/>
                    </a:cubicBezTo>
                    <a:cubicBezTo>
                      <a:pt x="2" y="457"/>
                      <a:pt x="1" y="458"/>
                      <a:pt x="1" y="458"/>
                    </a:cubicBezTo>
                    <a:cubicBezTo>
                      <a:pt x="1" y="458"/>
                      <a:pt x="0" y="468"/>
                      <a:pt x="0" y="479"/>
                    </a:cubicBezTo>
                    <a:cubicBezTo>
                      <a:pt x="0" y="489"/>
                      <a:pt x="1" y="500"/>
                      <a:pt x="1" y="500"/>
                    </a:cubicBezTo>
                    <a:cubicBezTo>
                      <a:pt x="1" y="500"/>
                      <a:pt x="2" y="500"/>
                      <a:pt x="3" y="501"/>
                    </a:cubicBezTo>
                    <a:cubicBezTo>
                      <a:pt x="5" y="502"/>
                      <a:pt x="8" y="504"/>
                      <a:pt x="11" y="506"/>
                    </a:cubicBezTo>
                    <a:cubicBezTo>
                      <a:pt x="17" y="509"/>
                      <a:pt x="26" y="513"/>
                      <a:pt x="34" y="517"/>
                    </a:cubicBezTo>
                    <a:cubicBezTo>
                      <a:pt x="38" y="519"/>
                      <a:pt x="42" y="521"/>
                      <a:pt x="46" y="523"/>
                    </a:cubicBezTo>
                    <a:cubicBezTo>
                      <a:pt x="48" y="524"/>
                      <a:pt x="49" y="524"/>
                      <a:pt x="51" y="525"/>
                    </a:cubicBezTo>
                    <a:cubicBezTo>
                      <a:pt x="51" y="528"/>
                      <a:pt x="51" y="531"/>
                      <a:pt x="52" y="533"/>
                    </a:cubicBezTo>
                    <a:cubicBezTo>
                      <a:pt x="52" y="537"/>
                      <a:pt x="53" y="541"/>
                      <a:pt x="53" y="544"/>
                    </a:cubicBezTo>
                    <a:cubicBezTo>
                      <a:pt x="54" y="547"/>
                      <a:pt x="54" y="549"/>
                      <a:pt x="54" y="551"/>
                    </a:cubicBezTo>
                    <a:cubicBezTo>
                      <a:pt x="55" y="556"/>
                      <a:pt x="56" y="558"/>
                      <a:pt x="56" y="558"/>
                    </a:cubicBezTo>
                    <a:cubicBezTo>
                      <a:pt x="56" y="558"/>
                      <a:pt x="56" y="560"/>
                      <a:pt x="57" y="565"/>
                    </a:cubicBezTo>
                    <a:cubicBezTo>
                      <a:pt x="58" y="569"/>
                      <a:pt x="59" y="575"/>
                      <a:pt x="61" y="582"/>
                    </a:cubicBezTo>
                    <a:cubicBezTo>
                      <a:pt x="61" y="585"/>
                      <a:pt x="62" y="588"/>
                      <a:pt x="63" y="590"/>
                    </a:cubicBezTo>
                    <a:cubicBezTo>
                      <a:pt x="59" y="594"/>
                      <a:pt x="54" y="599"/>
                      <a:pt x="50" y="604"/>
                    </a:cubicBezTo>
                    <a:cubicBezTo>
                      <a:pt x="44" y="611"/>
                      <a:pt x="37" y="618"/>
                      <a:pt x="33" y="623"/>
                    </a:cubicBezTo>
                    <a:cubicBezTo>
                      <a:pt x="28" y="628"/>
                      <a:pt x="25" y="632"/>
                      <a:pt x="25" y="632"/>
                    </a:cubicBezTo>
                    <a:cubicBezTo>
                      <a:pt x="25" y="632"/>
                      <a:pt x="26" y="635"/>
                      <a:pt x="27" y="638"/>
                    </a:cubicBezTo>
                    <a:cubicBezTo>
                      <a:pt x="29" y="642"/>
                      <a:pt x="31" y="647"/>
                      <a:pt x="32" y="652"/>
                    </a:cubicBezTo>
                    <a:cubicBezTo>
                      <a:pt x="34" y="657"/>
                      <a:pt x="36" y="662"/>
                      <a:pt x="38" y="665"/>
                    </a:cubicBezTo>
                    <a:cubicBezTo>
                      <a:pt x="39" y="669"/>
                      <a:pt x="40" y="671"/>
                      <a:pt x="40" y="671"/>
                    </a:cubicBezTo>
                    <a:cubicBezTo>
                      <a:pt x="40" y="671"/>
                      <a:pt x="45" y="672"/>
                      <a:pt x="52" y="673"/>
                    </a:cubicBezTo>
                    <a:cubicBezTo>
                      <a:pt x="59" y="674"/>
                      <a:pt x="68" y="675"/>
                      <a:pt x="78" y="676"/>
                    </a:cubicBezTo>
                    <a:cubicBezTo>
                      <a:pt x="84" y="676"/>
                      <a:pt x="91" y="676"/>
                      <a:pt x="96" y="677"/>
                    </a:cubicBezTo>
                    <a:cubicBezTo>
                      <a:pt x="98" y="679"/>
                      <a:pt x="99" y="682"/>
                      <a:pt x="100" y="684"/>
                    </a:cubicBezTo>
                    <a:cubicBezTo>
                      <a:pt x="104" y="691"/>
                      <a:pt x="107" y="696"/>
                      <a:pt x="109" y="700"/>
                    </a:cubicBezTo>
                    <a:cubicBezTo>
                      <a:pt x="110" y="702"/>
                      <a:pt x="111" y="703"/>
                      <a:pt x="112" y="704"/>
                    </a:cubicBezTo>
                    <a:cubicBezTo>
                      <a:pt x="112" y="705"/>
                      <a:pt x="113" y="706"/>
                      <a:pt x="113" y="706"/>
                    </a:cubicBezTo>
                    <a:cubicBezTo>
                      <a:pt x="113" y="706"/>
                      <a:pt x="114" y="708"/>
                      <a:pt x="117" y="711"/>
                    </a:cubicBezTo>
                    <a:cubicBezTo>
                      <a:pt x="119" y="715"/>
                      <a:pt x="122" y="720"/>
                      <a:pt x="127" y="726"/>
                    </a:cubicBezTo>
                    <a:cubicBezTo>
                      <a:pt x="128" y="729"/>
                      <a:pt x="130" y="731"/>
                      <a:pt x="131" y="733"/>
                    </a:cubicBezTo>
                    <a:cubicBezTo>
                      <a:pt x="129" y="738"/>
                      <a:pt x="127" y="744"/>
                      <a:pt x="124" y="750"/>
                    </a:cubicBezTo>
                    <a:cubicBezTo>
                      <a:pt x="121" y="759"/>
                      <a:pt x="117" y="768"/>
                      <a:pt x="115" y="774"/>
                    </a:cubicBezTo>
                    <a:cubicBezTo>
                      <a:pt x="113" y="781"/>
                      <a:pt x="111" y="786"/>
                      <a:pt x="111" y="786"/>
                    </a:cubicBezTo>
                    <a:cubicBezTo>
                      <a:pt x="111" y="786"/>
                      <a:pt x="118" y="794"/>
                      <a:pt x="125" y="802"/>
                    </a:cubicBezTo>
                    <a:cubicBezTo>
                      <a:pt x="132" y="809"/>
                      <a:pt x="140" y="817"/>
                      <a:pt x="140" y="817"/>
                    </a:cubicBezTo>
                    <a:cubicBezTo>
                      <a:pt x="140" y="817"/>
                      <a:pt x="144" y="816"/>
                      <a:pt x="151" y="814"/>
                    </a:cubicBezTo>
                    <a:cubicBezTo>
                      <a:pt x="158" y="812"/>
                      <a:pt x="167" y="810"/>
                      <a:pt x="176" y="807"/>
                    </a:cubicBezTo>
                    <a:cubicBezTo>
                      <a:pt x="182" y="805"/>
                      <a:pt x="188" y="803"/>
                      <a:pt x="194" y="801"/>
                    </a:cubicBezTo>
                    <a:cubicBezTo>
                      <a:pt x="196" y="803"/>
                      <a:pt x="198" y="805"/>
                      <a:pt x="200" y="807"/>
                    </a:cubicBezTo>
                    <a:cubicBezTo>
                      <a:pt x="206" y="812"/>
                      <a:pt x="211" y="816"/>
                      <a:pt x="214" y="818"/>
                    </a:cubicBezTo>
                    <a:cubicBezTo>
                      <a:pt x="218" y="821"/>
                      <a:pt x="219" y="823"/>
                      <a:pt x="219" y="823"/>
                    </a:cubicBezTo>
                    <a:cubicBezTo>
                      <a:pt x="219" y="823"/>
                      <a:pt x="221" y="824"/>
                      <a:pt x="225" y="827"/>
                    </a:cubicBezTo>
                    <a:cubicBezTo>
                      <a:pt x="229" y="829"/>
                      <a:pt x="234" y="833"/>
                      <a:pt x="240" y="837"/>
                    </a:cubicBezTo>
                    <a:cubicBezTo>
                      <a:pt x="242" y="838"/>
                      <a:pt x="244" y="840"/>
                      <a:pt x="247" y="842"/>
                    </a:cubicBezTo>
                    <a:cubicBezTo>
                      <a:pt x="247" y="847"/>
                      <a:pt x="246" y="854"/>
                      <a:pt x="246" y="860"/>
                    </a:cubicBezTo>
                    <a:cubicBezTo>
                      <a:pt x="246" y="879"/>
                      <a:pt x="247" y="898"/>
                      <a:pt x="247" y="898"/>
                    </a:cubicBezTo>
                    <a:cubicBezTo>
                      <a:pt x="247" y="898"/>
                      <a:pt x="248" y="898"/>
                      <a:pt x="249" y="899"/>
                    </a:cubicBezTo>
                    <a:cubicBezTo>
                      <a:pt x="250" y="899"/>
                      <a:pt x="251" y="900"/>
                      <a:pt x="253" y="901"/>
                    </a:cubicBezTo>
                    <a:cubicBezTo>
                      <a:pt x="256" y="903"/>
                      <a:pt x="261" y="905"/>
                      <a:pt x="266" y="908"/>
                    </a:cubicBezTo>
                    <a:cubicBezTo>
                      <a:pt x="270" y="910"/>
                      <a:pt x="275" y="912"/>
                      <a:pt x="279" y="914"/>
                    </a:cubicBezTo>
                    <a:cubicBezTo>
                      <a:pt x="282" y="915"/>
                      <a:pt x="285" y="917"/>
                      <a:pt x="285" y="917"/>
                    </a:cubicBezTo>
                    <a:cubicBezTo>
                      <a:pt x="285" y="917"/>
                      <a:pt x="288" y="914"/>
                      <a:pt x="294" y="910"/>
                    </a:cubicBezTo>
                    <a:cubicBezTo>
                      <a:pt x="300" y="906"/>
                      <a:pt x="308" y="900"/>
                      <a:pt x="315" y="895"/>
                    </a:cubicBezTo>
                    <a:cubicBezTo>
                      <a:pt x="320" y="891"/>
                      <a:pt x="325" y="887"/>
                      <a:pt x="330" y="883"/>
                    </a:cubicBezTo>
                    <a:cubicBezTo>
                      <a:pt x="332" y="884"/>
                      <a:pt x="335" y="885"/>
                      <a:pt x="337" y="886"/>
                    </a:cubicBezTo>
                    <a:cubicBezTo>
                      <a:pt x="345" y="888"/>
                      <a:pt x="350" y="890"/>
                      <a:pt x="355" y="891"/>
                    </a:cubicBezTo>
                    <a:cubicBezTo>
                      <a:pt x="359" y="892"/>
                      <a:pt x="361" y="893"/>
                      <a:pt x="361" y="893"/>
                    </a:cubicBezTo>
                    <a:cubicBezTo>
                      <a:pt x="361" y="893"/>
                      <a:pt x="364" y="894"/>
                      <a:pt x="368" y="895"/>
                    </a:cubicBezTo>
                    <a:cubicBezTo>
                      <a:pt x="372" y="896"/>
                      <a:pt x="378" y="898"/>
                      <a:pt x="385" y="899"/>
                    </a:cubicBezTo>
                    <a:cubicBezTo>
                      <a:pt x="388" y="900"/>
                      <a:pt x="391" y="901"/>
                      <a:pt x="394" y="901"/>
                    </a:cubicBezTo>
                    <a:cubicBezTo>
                      <a:pt x="395" y="906"/>
                      <a:pt x="397" y="912"/>
                      <a:pt x="400" y="919"/>
                    </a:cubicBezTo>
                    <a:cubicBezTo>
                      <a:pt x="403" y="927"/>
                      <a:pt x="406" y="936"/>
                      <a:pt x="409" y="943"/>
                    </a:cubicBezTo>
                    <a:cubicBezTo>
                      <a:pt x="412" y="949"/>
                      <a:pt x="414" y="953"/>
                      <a:pt x="414" y="953"/>
                    </a:cubicBezTo>
                    <a:cubicBezTo>
                      <a:pt x="414" y="953"/>
                      <a:pt x="417" y="954"/>
                      <a:pt x="421" y="954"/>
                    </a:cubicBezTo>
                    <a:cubicBezTo>
                      <a:pt x="425" y="955"/>
                      <a:pt x="430" y="955"/>
                      <a:pt x="435" y="956"/>
                    </a:cubicBezTo>
                    <a:cubicBezTo>
                      <a:pt x="440" y="956"/>
                      <a:pt x="445" y="957"/>
                      <a:pt x="449" y="957"/>
                    </a:cubicBezTo>
                    <a:cubicBezTo>
                      <a:pt x="451" y="957"/>
                      <a:pt x="453" y="957"/>
                      <a:pt x="454" y="957"/>
                    </a:cubicBezTo>
                    <a:cubicBezTo>
                      <a:pt x="455" y="957"/>
                      <a:pt x="456" y="957"/>
                      <a:pt x="456" y="957"/>
                    </a:cubicBezTo>
                    <a:cubicBezTo>
                      <a:pt x="456" y="957"/>
                      <a:pt x="467" y="942"/>
                      <a:pt x="476" y="926"/>
                    </a:cubicBezTo>
                    <a:cubicBezTo>
                      <a:pt x="480" y="920"/>
                      <a:pt x="483" y="914"/>
                      <a:pt x="486" y="909"/>
                    </a:cubicBezTo>
                    <a:cubicBezTo>
                      <a:pt x="488" y="909"/>
                      <a:pt x="491" y="909"/>
                      <a:pt x="494" y="909"/>
                    </a:cubicBezTo>
                    <a:cubicBezTo>
                      <a:pt x="501" y="909"/>
                      <a:pt x="508" y="909"/>
                      <a:pt x="512" y="908"/>
                    </a:cubicBezTo>
                    <a:cubicBezTo>
                      <a:pt x="516" y="908"/>
                      <a:pt x="519" y="908"/>
                      <a:pt x="519" y="908"/>
                    </a:cubicBezTo>
                    <a:cubicBezTo>
                      <a:pt x="519" y="908"/>
                      <a:pt x="519" y="908"/>
                      <a:pt x="521" y="908"/>
                    </a:cubicBezTo>
                    <a:cubicBezTo>
                      <a:pt x="522" y="908"/>
                      <a:pt x="523" y="907"/>
                      <a:pt x="526" y="907"/>
                    </a:cubicBezTo>
                    <a:cubicBezTo>
                      <a:pt x="530" y="907"/>
                      <a:pt x="536" y="906"/>
                      <a:pt x="544" y="905"/>
                    </a:cubicBezTo>
                    <a:cubicBezTo>
                      <a:pt x="546" y="904"/>
                      <a:pt x="549" y="904"/>
                      <a:pt x="552" y="903"/>
                    </a:cubicBezTo>
                    <a:cubicBezTo>
                      <a:pt x="555" y="908"/>
                      <a:pt x="560" y="913"/>
                      <a:pt x="564" y="918"/>
                    </a:cubicBezTo>
                    <a:cubicBezTo>
                      <a:pt x="570" y="925"/>
                      <a:pt x="576" y="931"/>
                      <a:pt x="581" y="936"/>
                    </a:cubicBezTo>
                    <a:cubicBezTo>
                      <a:pt x="586" y="941"/>
                      <a:pt x="590" y="945"/>
                      <a:pt x="590" y="945"/>
                    </a:cubicBezTo>
                    <a:cubicBezTo>
                      <a:pt x="590" y="945"/>
                      <a:pt x="592" y="944"/>
                      <a:pt x="596" y="943"/>
                    </a:cubicBezTo>
                    <a:cubicBezTo>
                      <a:pt x="600" y="942"/>
                      <a:pt x="605" y="941"/>
                      <a:pt x="610" y="940"/>
                    </a:cubicBezTo>
                    <a:cubicBezTo>
                      <a:pt x="615" y="938"/>
                      <a:pt x="620" y="937"/>
                      <a:pt x="624" y="935"/>
                    </a:cubicBezTo>
                    <a:cubicBezTo>
                      <a:pt x="628" y="934"/>
                      <a:pt x="630" y="933"/>
                      <a:pt x="630" y="933"/>
                    </a:cubicBezTo>
                    <a:cubicBezTo>
                      <a:pt x="630" y="933"/>
                      <a:pt x="631" y="929"/>
                      <a:pt x="633" y="922"/>
                    </a:cubicBezTo>
                    <a:cubicBezTo>
                      <a:pt x="634" y="915"/>
                      <a:pt x="636" y="906"/>
                      <a:pt x="638" y="897"/>
                    </a:cubicBezTo>
                    <a:cubicBezTo>
                      <a:pt x="639" y="890"/>
                      <a:pt x="640" y="884"/>
                      <a:pt x="641" y="878"/>
                    </a:cubicBezTo>
                    <a:cubicBezTo>
                      <a:pt x="643" y="877"/>
                      <a:pt x="646" y="876"/>
                      <a:pt x="649" y="875"/>
                    </a:cubicBezTo>
                    <a:cubicBezTo>
                      <a:pt x="655" y="872"/>
                      <a:pt x="661" y="869"/>
                      <a:pt x="665" y="868"/>
                    </a:cubicBezTo>
                    <a:cubicBezTo>
                      <a:pt x="669" y="866"/>
                      <a:pt x="671" y="864"/>
                      <a:pt x="671" y="864"/>
                    </a:cubicBezTo>
                    <a:cubicBezTo>
                      <a:pt x="671" y="864"/>
                      <a:pt x="673" y="863"/>
                      <a:pt x="677" y="861"/>
                    </a:cubicBezTo>
                    <a:cubicBezTo>
                      <a:pt x="679" y="860"/>
                      <a:pt x="681" y="859"/>
                      <a:pt x="684" y="858"/>
                    </a:cubicBezTo>
                    <a:cubicBezTo>
                      <a:pt x="687" y="856"/>
                      <a:pt x="690" y="855"/>
                      <a:pt x="693" y="853"/>
                    </a:cubicBezTo>
                    <a:cubicBezTo>
                      <a:pt x="695" y="851"/>
                      <a:pt x="698" y="850"/>
                      <a:pt x="700" y="848"/>
                    </a:cubicBezTo>
                    <a:cubicBezTo>
                      <a:pt x="702" y="849"/>
                      <a:pt x="703" y="850"/>
                      <a:pt x="705" y="851"/>
                    </a:cubicBezTo>
                    <a:cubicBezTo>
                      <a:pt x="709" y="853"/>
                      <a:pt x="713" y="855"/>
                      <a:pt x="717" y="857"/>
                    </a:cubicBezTo>
                    <a:cubicBezTo>
                      <a:pt x="725" y="862"/>
                      <a:pt x="733" y="866"/>
                      <a:pt x="740" y="869"/>
                    </a:cubicBezTo>
                    <a:cubicBezTo>
                      <a:pt x="746" y="872"/>
                      <a:pt x="751" y="873"/>
                      <a:pt x="751" y="873"/>
                    </a:cubicBezTo>
                    <a:cubicBezTo>
                      <a:pt x="751" y="873"/>
                      <a:pt x="753" y="872"/>
                      <a:pt x="756" y="870"/>
                    </a:cubicBezTo>
                    <a:cubicBezTo>
                      <a:pt x="759" y="867"/>
                      <a:pt x="764" y="864"/>
                      <a:pt x="768" y="861"/>
                    </a:cubicBezTo>
                    <a:cubicBezTo>
                      <a:pt x="772" y="858"/>
                      <a:pt x="776" y="855"/>
                      <a:pt x="779" y="852"/>
                    </a:cubicBezTo>
                    <a:cubicBezTo>
                      <a:pt x="782" y="850"/>
                      <a:pt x="784" y="848"/>
                      <a:pt x="784" y="848"/>
                    </a:cubicBezTo>
                    <a:cubicBezTo>
                      <a:pt x="784" y="848"/>
                      <a:pt x="782" y="829"/>
                      <a:pt x="778" y="811"/>
                    </a:cubicBezTo>
                    <a:cubicBezTo>
                      <a:pt x="777" y="805"/>
                      <a:pt x="775" y="798"/>
                      <a:pt x="774" y="793"/>
                    </a:cubicBezTo>
                    <a:cubicBezTo>
                      <a:pt x="776" y="791"/>
                      <a:pt x="778" y="789"/>
                      <a:pt x="780" y="787"/>
                    </a:cubicBezTo>
                    <a:cubicBezTo>
                      <a:pt x="786" y="782"/>
                      <a:pt x="790" y="777"/>
                      <a:pt x="793" y="774"/>
                    </a:cubicBezTo>
                    <a:cubicBezTo>
                      <a:pt x="796" y="771"/>
                      <a:pt x="797" y="769"/>
                      <a:pt x="797" y="769"/>
                    </a:cubicBezTo>
                    <a:cubicBezTo>
                      <a:pt x="797" y="769"/>
                      <a:pt x="804" y="762"/>
                      <a:pt x="814" y="750"/>
                    </a:cubicBezTo>
                    <a:cubicBezTo>
                      <a:pt x="815" y="748"/>
                      <a:pt x="817" y="746"/>
                      <a:pt x="819" y="744"/>
                    </a:cubicBezTo>
                    <a:cubicBezTo>
                      <a:pt x="824" y="744"/>
                      <a:pt x="831" y="745"/>
                      <a:pt x="837" y="746"/>
                    </a:cubicBezTo>
                    <a:cubicBezTo>
                      <a:pt x="856" y="748"/>
                      <a:pt x="875" y="749"/>
                      <a:pt x="875" y="749"/>
                    </a:cubicBezTo>
                    <a:cubicBezTo>
                      <a:pt x="875" y="749"/>
                      <a:pt x="876" y="747"/>
                      <a:pt x="878" y="743"/>
                    </a:cubicBezTo>
                    <a:cubicBezTo>
                      <a:pt x="881" y="740"/>
                      <a:pt x="883" y="735"/>
                      <a:pt x="886" y="731"/>
                    </a:cubicBezTo>
                    <a:cubicBezTo>
                      <a:pt x="889" y="727"/>
                      <a:pt x="892" y="722"/>
                      <a:pt x="894" y="719"/>
                    </a:cubicBezTo>
                    <a:cubicBezTo>
                      <a:pt x="896" y="715"/>
                      <a:pt x="897" y="713"/>
                      <a:pt x="897" y="713"/>
                    </a:cubicBezTo>
                    <a:cubicBezTo>
                      <a:pt x="897" y="713"/>
                      <a:pt x="895" y="709"/>
                      <a:pt x="891" y="703"/>
                    </a:cubicBezTo>
                    <a:cubicBezTo>
                      <a:pt x="888" y="696"/>
                      <a:pt x="883" y="688"/>
                      <a:pt x="878" y="681"/>
                    </a:cubicBezTo>
                    <a:cubicBezTo>
                      <a:pt x="874" y="675"/>
                      <a:pt x="871" y="670"/>
                      <a:pt x="868" y="665"/>
                    </a:cubicBezTo>
                    <a:cubicBezTo>
                      <a:pt x="869" y="662"/>
                      <a:pt x="870" y="660"/>
                      <a:pt x="871" y="657"/>
                    </a:cubicBezTo>
                    <a:cubicBezTo>
                      <a:pt x="874" y="651"/>
                      <a:pt x="877" y="645"/>
                      <a:pt x="878" y="641"/>
                    </a:cubicBezTo>
                    <a:cubicBezTo>
                      <a:pt x="880" y="637"/>
                      <a:pt x="881" y="634"/>
                      <a:pt x="881" y="634"/>
                    </a:cubicBezTo>
                    <a:cubicBezTo>
                      <a:pt x="881" y="634"/>
                      <a:pt x="882" y="632"/>
                      <a:pt x="883" y="628"/>
                    </a:cubicBezTo>
                    <a:cubicBezTo>
                      <a:pt x="885" y="624"/>
                      <a:pt x="887" y="618"/>
                      <a:pt x="889" y="611"/>
                    </a:cubicBezTo>
                    <a:cubicBezTo>
                      <a:pt x="890" y="609"/>
                      <a:pt x="891" y="606"/>
                      <a:pt x="892" y="603"/>
                    </a:cubicBezTo>
                    <a:cubicBezTo>
                      <a:pt x="897" y="602"/>
                      <a:pt x="903" y="600"/>
                      <a:pt x="910" y="598"/>
                    </a:cubicBezTo>
                    <a:cubicBezTo>
                      <a:pt x="919" y="596"/>
                      <a:pt x="928" y="593"/>
                      <a:pt x="934" y="591"/>
                    </a:cubicBezTo>
                    <a:cubicBezTo>
                      <a:pt x="941" y="589"/>
                      <a:pt x="946" y="587"/>
                      <a:pt x="946" y="587"/>
                    </a:cubicBezTo>
                    <a:cubicBezTo>
                      <a:pt x="946" y="587"/>
                      <a:pt x="946" y="585"/>
                      <a:pt x="947" y="581"/>
                    </a:cubicBezTo>
                    <a:cubicBezTo>
                      <a:pt x="948" y="577"/>
                      <a:pt x="949" y="572"/>
                      <a:pt x="950" y="567"/>
                    </a:cubicBezTo>
                    <a:cubicBezTo>
                      <a:pt x="951" y="562"/>
                      <a:pt x="952" y="556"/>
                      <a:pt x="952" y="553"/>
                    </a:cubicBezTo>
                    <a:cubicBezTo>
                      <a:pt x="953" y="549"/>
                      <a:pt x="953" y="546"/>
                      <a:pt x="953" y="546"/>
                    </a:cubicBezTo>
                    <a:cubicBezTo>
                      <a:pt x="953" y="546"/>
                      <a:pt x="939" y="534"/>
                      <a:pt x="924" y="523"/>
                    </a:cubicBezTo>
                    <a:cubicBezTo>
                      <a:pt x="918" y="519"/>
                      <a:pt x="913" y="515"/>
                      <a:pt x="908" y="512"/>
                    </a:cubicBezTo>
                    <a:close/>
                    <a:moveTo>
                      <a:pt x="817" y="616"/>
                    </a:moveTo>
                    <a:cubicBezTo>
                      <a:pt x="816" y="620"/>
                      <a:pt x="814" y="624"/>
                      <a:pt x="811" y="630"/>
                    </a:cubicBezTo>
                    <a:cubicBezTo>
                      <a:pt x="806" y="642"/>
                      <a:pt x="798" y="657"/>
                      <a:pt x="789" y="671"/>
                    </a:cubicBezTo>
                    <a:cubicBezTo>
                      <a:pt x="787" y="674"/>
                      <a:pt x="785" y="678"/>
                      <a:pt x="783" y="682"/>
                    </a:cubicBezTo>
                    <a:cubicBezTo>
                      <a:pt x="780" y="685"/>
                      <a:pt x="778" y="688"/>
                      <a:pt x="776" y="691"/>
                    </a:cubicBezTo>
                    <a:cubicBezTo>
                      <a:pt x="771" y="698"/>
                      <a:pt x="766" y="704"/>
                      <a:pt x="762" y="709"/>
                    </a:cubicBezTo>
                    <a:cubicBezTo>
                      <a:pt x="754" y="718"/>
                      <a:pt x="749" y="725"/>
                      <a:pt x="749" y="725"/>
                    </a:cubicBezTo>
                    <a:cubicBezTo>
                      <a:pt x="749" y="725"/>
                      <a:pt x="747" y="726"/>
                      <a:pt x="745" y="729"/>
                    </a:cubicBezTo>
                    <a:cubicBezTo>
                      <a:pt x="742" y="731"/>
                      <a:pt x="739" y="736"/>
                      <a:pt x="734" y="740"/>
                    </a:cubicBezTo>
                    <a:cubicBezTo>
                      <a:pt x="729" y="744"/>
                      <a:pt x="724" y="749"/>
                      <a:pt x="718" y="754"/>
                    </a:cubicBezTo>
                    <a:cubicBezTo>
                      <a:pt x="712" y="760"/>
                      <a:pt x="706" y="765"/>
                      <a:pt x="699" y="770"/>
                    </a:cubicBezTo>
                    <a:cubicBezTo>
                      <a:pt x="685" y="780"/>
                      <a:pt x="671" y="790"/>
                      <a:pt x="660" y="796"/>
                    </a:cubicBezTo>
                    <a:cubicBezTo>
                      <a:pt x="658" y="797"/>
                      <a:pt x="655" y="799"/>
                      <a:pt x="653" y="800"/>
                    </a:cubicBezTo>
                    <a:cubicBezTo>
                      <a:pt x="650" y="801"/>
                      <a:pt x="648" y="802"/>
                      <a:pt x="647" y="803"/>
                    </a:cubicBezTo>
                    <a:cubicBezTo>
                      <a:pt x="644" y="805"/>
                      <a:pt x="642" y="806"/>
                      <a:pt x="642" y="806"/>
                    </a:cubicBezTo>
                    <a:cubicBezTo>
                      <a:pt x="642" y="806"/>
                      <a:pt x="640" y="807"/>
                      <a:pt x="637" y="808"/>
                    </a:cubicBezTo>
                    <a:cubicBezTo>
                      <a:pt x="633" y="810"/>
                      <a:pt x="628" y="812"/>
                      <a:pt x="623" y="814"/>
                    </a:cubicBezTo>
                    <a:cubicBezTo>
                      <a:pt x="617" y="817"/>
                      <a:pt x="610" y="820"/>
                      <a:pt x="603" y="822"/>
                    </a:cubicBezTo>
                    <a:cubicBezTo>
                      <a:pt x="595" y="825"/>
                      <a:pt x="587" y="828"/>
                      <a:pt x="579" y="830"/>
                    </a:cubicBezTo>
                    <a:cubicBezTo>
                      <a:pt x="571" y="832"/>
                      <a:pt x="563" y="834"/>
                      <a:pt x="555" y="836"/>
                    </a:cubicBezTo>
                    <a:cubicBezTo>
                      <a:pt x="547" y="837"/>
                      <a:pt x="540" y="839"/>
                      <a:pt x="534" y="840"/>
                    </a:cubicBezTo>
                    <a:cubicBezTo>
                      <a:pt x="527" y="841"/>
                      <a:pt x="522" y="841"/>
                      <a:pt x="519" y="842"/>
                    </a:cubicBezTo>
                    <a:cubicBezTo>
                      <a:pt x="517" y="842"/>
                      <a:pt x="515" y="842"/>
                      <a:pt x="514" y="842"/>
                    </a:cubicBezTo>
                    <a:cubicBezTo>
                      <a:pt x="513" y="842"/>
                      <a:pt x="513" y="842"/>
                      <a:pt x="513" y="842"/>
                    </a:cubicBezTo>
                    <a:cubicBezTo>
                      <a:pt x="513" y="842"/>
                      <a:pt x="511" y="842"/>
                      <a:pt x="507" y="843"/>
                    </a:cubicBezTo>
                    <a:cubicBezTo>
                      <a:pt x="503" y="843"/>
                      <a:pt x="498" y="843"/>
                      <a:pt x="492" y="843"/>
                    </a:cubicBezTo>
                    <a:cubicBezTo>
                      <a:pt x="485" y="844"/>
                      <a:pt x="478" y="844"/>
                      <a:pt x="470" y="844"/>
                    </a:cubicBezTo>
                    <a:cubicBezTo>
                      <a:pt x="466" y="843"/>
                      <a:pt x="462" y="843"/>
                      <a:pt x="458" y="843"/>
                    </a:cubicBezTo>
                    <a:cubicBezTo>
                      <a:pt x="454" y="843"/>
                      <a:pt x="450" y="842"/>
                      <a:pt x="445" y="842"/>
                    </a:cubicBezTo>
                    <a:cubicBezTo>
                      <a:pt x="441" y="842"/>
                      <a:pt x="437" y="841"/>
                      <a:pt x="433" y="841"/>
                    </a:cubicBezTo>
                    <a:cubicBezTo>
                      <a:pt x="429" y="840"/>
                      <a:pt x="425" y="840"/>
                      <a:pt x="421" y="839"/>
                    </a:cubicBezTo>
                    <a:cubicBezTo>
                      <a:pt x="413" y="838"/>
                      <a:pt x="406" y="837"/>
                      <a:pt x="400" y="835"/>
                    </a:cubicBezTo>
                    <a:cubicBezTo>
                      <a:pt x="393" y="834"/>
                      <a:pt x="388" y="833"/>
                      <a:pt x="385" y="831"/>
                    </a:cubicBezTo>
                    <a:cubicBezTo>
                      <a:pt x="381" y="830"/>
                      <a:pt x="379" y="830"/>
                      <a:pt x="379" y="830"/>
                    </a:cubicBezTo>
                    <a:cubicBezTo>
                      <a:pt x="379" y="830"/>
                      <a:pt x="377" y="829"/>
                      <a:pt x="374" y="828"/>
                    </a:cubicBezTo>
                    <a:cubicBezTo>
                      <a:pt x="370" y="827"/>
                      <a:pt x="365" y="825"/>
                      <a:pt x="359" y="824"/>
                    </a:cubicBezTo>
                    <a:cubicBezTo>
                      <a:pt x="353" y="822"/>
                      <a:pt x="346" y="819"/>
                      <a:pt x="339" y="816"/>
                    </a:cubicBezTo>
                    <a:cubicBezTo>
                      <a:pt x="335" y="814"/>
                      <a:pt x="332" y="813"/>
                      <a:pt x="328" y="811"/>
                    </a:cubicBezTo>
                    <a:cubicBezTo>
                      <a:pt x="324" y="809"/>
                      <a:pt x="320" y="808"/>
                      <a:pt x="316" y="806"/>
                    </a:cubicBezTo>
                    <a:cubicBezTo>
                      <a:pt x="313" y="804"/>
                      <a:pt x="309" y="802"/>
                      <a:pt x="305" y="800"/>
                    </a:cubicBezTo>
                    <a:cubicBezTo>
                      <a:pt x="302" y="798"/>
                      <a:pt x="298" y="796"/>
                      <a:pt x="295" y="794"/>
                    </a:cubicBezTo>
                    <a:cubicBezTo>
                      <a:pt x="293" y="793"/>
                      <a:pt x="291" y="792"/>
                      <a:pt x="290" y="791"/>
                    </a:cubicBezTo>
                    <a:cubicBezTo>
                      <a:pt x="288" y="790"/>
                      <a:pt x="286" y="789"/>
                      <a:pt x="285" y="788"/>
                    </a:cubicBezTo>
                    <a:cubicBezTo>
                      <a:pt x="282" y="786"/>
                      <a:pt x="279" y="784"/>
                      <a:pt x="276" y="782"/>
                    </a:cubicBezTo>
                    <a:cubicBezTo>
                      <a:pt x="271" y="779"/>
                      <a:pt x="267" y="776"/>
                      <a:pt x="264" y="774"/>
                    </a:cubicBezTo>
                    <a:cubicBezTo>
                      <a:pt x="261" y="771"/>
                      <a:pt x="259" y="770"/>
                      <a:pt x="259" y="770"/>
                    </a:cubicBezTo>
                    <a:cubicBezTo>
                      <a:pt x="259" y="770"/>
                      <a:pt x="258" y="769"/>
                      <a:pt x="255" y="767"/>
                    </a:cubicBezTo>
                    <a:cubicBezTo>
                      <a:pt x="252" y="764"/>
                      <a:pt x="247" y="761"/>
                      <a:pt x="243" y="757"/>
                    </a:cubicBezTo>
                    <a:cubicBezTo>
                      <a:pt x="240" y="755"/>
                      <a:pt x="238" y="753"/>
                      <a:pt x="235" y="750"/>
                    </a:cubicBezTo>
                    <a:cubicBezTo>
                      <a:pt x="232" y="748"/>
                      <a:pt x="230" y="745"/>
                      <a:pt x="227" y="742"/>
                    </a:cubicBezTo>
                    <a:cubicBezTo>
                      <a:pt x="221" y="737"/>
                      <a:pt x="215" y="731"/>
                      <a:pt x="209" y="725"/>
                    </a:cubicBezTo>
                    <a:cubicBezTo>
                      <a:pt x="207" y="722"/>
                      <a:pt x="204" y="718"/>
                      <a:pt x="201" y="715"/>
                    </a:cubicBezTo>
                    <a:cubicBezTo>
                      <a:pt x="198" y="712"/>
                      <a:pt x="196" y="709"/>
                      <a:pt x="193" y="706"/>
                    </a:cubicBezTo>
                    <a:cubicBezTo>
                      <a:pt x="191" y="703"/>
                      <a:pt x="189" y="700"/>
                      <a:pt x="186" y="697"/>
                    </a:cubicBezTo>
                    <a:cubicBezTo>
                      <a:pt x="184" y="694"/>
                      <a:pt x="182" y="691"/>
                      <a:pt x="180" y="688"/>
                    </a:cubicBezTo>
                    <a:cubicBezTo>
                      <a:pt x="177" y="683"/>
                      <a:pt x="174" y="679"/>
                      <a:pt x="172" y="676"/>
                    </a:cubicBezTo>
                    <a:cubicBezTo>
                      <a:pt x="170" y="673"/>
                      <a:pt x="169" y="671"/>
                      <a:pt x="169" y="671"/>
                    </a:cubicBezTo>
                    <a:cubicBezTo>
                      <a:pt x="169" y="671"/>
                      <a:pt x="168" y="670"/>
                      <a:pt x="168" y="670"/>
                    </a:cubicBezTo>
                    <a:cubicBezTo>
                      <a:pt x="167" y="669"/>
                      <a:pt x="167" y="668"/>
                      <a:pt x="166" y="666"/>
                    </a:cubicBezTo>
                    <a:cubicBezTo>
                      <a:pt x="164" y="663"/>
                      <a:pt x="161" y="658"/>
                      <a:pt x="158" y="653"/>
                    </a:cubicBezTo>
                    <a:cubicBezTo>
                      <a:pt x="152" y="641"/>
                      <a:pt x="145" y="626"/>
                      <a:pt x="139" y="611"/>
                    </a:cubicBezTo>
                    <a:cubicBezTo>
                      <a:pt x="136" y="605"/>
                      <a:pt x="136" y="605"/>
                      <a:pt x="136" y="605"/>
                    </a:cubicBezTo>
                    <a:cubicBezTo>
                      <a:pt x="136" y="603"/>
                      <a:pt x="135" y="601"/>
                      <a:pt x="134" y="599"/>
                    </a:cubicBezTo>
                    <a:cubicBezTo>
                      <a:pt x="133" y="595"/>
                      <a:pt x="132" y="591"/>
                      <a:pt x="131" y="587"/>
                    </a:cubicBezTo>
                    <a:cubicBezTo>
                      <a:pt x="128" y="580"/>
                      <a:pt x="126" y="573"/>
                      <a:pt x="125" y="567"/>
                    </a:cubicBezTo>
                    <a:cubicBezTo>
                      <a:pt x="123" y="560"/>
                      <a:pt x="122" y="555"/>
                      <a:pt x="121" y="552"/>
                    </a:cubicBezTo>
                    <a:cubicBezTo>
                      <a:pt x="121" y="548"/>
                      <a:pt x="120" y="546"/>
                      <a:pt x="120" y="546"/>
                    </a:cubicBezTo>
                    <a:cubicBezTo>
                      <a:pt x="120" y="546"/>
                      <a:pt x="120" y="544"/>
                      <a:pt x="119" y="540"/>
                    </a:cubicBezTo>
                    <a:cubicBezTo>
                      <a:pt x="119" y="538"/>
                      <a:pt x="119" y="536"/>
                      <a:pt x="118" y="534"/>
                    </a:cubicBezTo>
                    <a:cubicBezTo>
                      <a:pt x="118" y="531"/>
                      <a:pt x="118" y="528"/>
                      <a:pt x="117" y="525"/>
                    </a:cubicBezTo>
                    <a:cubicBezTo>
                      <a:pt x="115" y="513"/>
                      <a:pt x="114" y="496"/>
                      <a:pt x="114" y="479"/>
                    </a:cubicBezTo>
                    <a:cubicBezTo>
                      <a:pt x="114" y="462"/>
                      <a:pt x="115" y="445"/>
                      <a:pt x="117" y="433"/>
                    </a:cubicBezTo>
                    <a:cubicBezTo>
                      <a:pt x="118" y="429"/>
                      <a:pt x="118" y="427"/>
                      <a:pt x="118" y="424"/>
                    </a:cubicBezTo>
                    <a:cubicBezTo>
                      <a:pt x="119" y="421"/>
                      <a:pt x="119" y="419"/>
                      <a:pt x="119" y="417"/>
                    </a:cubicBezTo>
                    <a:cubicBezTo>
                      <a:pt x="120" y="414"/>
                      <a:pt x="120" y="412"/>
                      <a:pt x="120" y="412"/>
                    </a:cubicBezTo>
                    <a:cubicBezTo>
                      <a:pt x="120" y="412"/>
                      <a:pt x="121" y="410"/>
                      <a:pt x="121" y="406"/>
                    </a:cubicBezTo>
                    <a:cubicBezTo>
                      <a:pt x="122" y="402"/>
                      <a:pt x="123" y="397"/>
                      <a:pt x="125" y="391"/>
                    </a:cubicBezTo>
                    <a:cubicBezTo>
                      <a:pt x="126" y="385"/>
                      <a:pt x="128" y="378"/>
                      <a:pt x="131" y="370"/>
                    </a:cubicBezTo>
                    <a:cubicBezTo>
                      <a:pt x="132" y="367"/>
                      <a:pt x="133" y="363"/>
                      <a:pt x="134" y="359"/>
                    </a:cubicBezTo>
                    <a:cubicBezTo>
                      <a:pt x="135" y="357"/>
                      <a:pt x="136" y="355"/>
                      <a:pt x="136" y="353"/>
                    </a:cubicBezTo>
                    <a:cubicBezTo>
                      <a:pt x="139" y="347"/>
                      <a:pt x="139" y="347"/>
                      <a:pt x="139" y="347"/>
                    </a:cubicBezTo>
                    <a:cubicBezTo>
                      <a:pt x="145" y="331"/>
                      <a:pt x="152" y="316"/>
                      <a:pt x="158" y="305"/>
                    </a:cubicBezTo>
                    <a:cubicBezTo>
                      <a:pt x="161" y="300"/>
                      <a:pt x="164" y="295"/>
                      <a:pt x="166" y="292"/>
                    </a:cubicBezTo>
                    <a:cubicBezTo>
                      <a:pt x="167" y="290"/>
                      <a:pt x="167" y="289"/>
                      <a:pt x="168" y="288"/>
                    </a:cubicBezTo>
                    <a:cubicBezTo>
                      <a:pt x="168" y="287"/>
                      <a:pt x="169" y="287"/>
                      <a:pt x="169" y="287"/>
                    </a:cubicBezTo>
                    <a:cubicBezTo>
                      <a:pt x="169" y="287"/>
                      <a:pt x="170" y="285"/>
                      <a:pt x="172" y="282"/>
                    </a:cubicBezTo>
                    <a:cubicBezTo>
                      <a:pt x="174" y="279"/>
                      <a:pt x="177" y="274"/>
                      <a:pt x="180" y="269"/>
                    </a:cubicBezTo>
                    <a:cubicBezTo>
                      <a:pt x="182" y="267"/>
                      <a:pt x="184" y="264"/>
                      <a:pt x="186" y="261"/>
                    </a:cubicBezTo>
                    <a:cubicBezTo>
                      <a:pt x="189" y="258"/>
                      <a:pt x="191" y="255"/>
                      <a:pt x="193" y="252"/>
                    </a:cubicBezTo>
                    <a:cubicBezTo>
                      <a:pt x="196" y="249"/>
                      <a:pt x="198" y="246"/>
                      <a:pt x="201" y="243"/>
                    </a:cubicBezTo>
                    <a:cubicBezTo>
                      <a:pt x="204" y="239"/>
                      <a:pt x="207" y="236"/>
                      <a:pt x="209" y="233"/>
                    </a:cubicBezTo>
                    <a:cubicBezTo>
                      <a:pt x="215" y="227"/>
                      <a:pt x="221" y="221"/>
                      <a:pt x="227" y="215"/>
                    </a:cubicBezTo>
                    <a:cubicBezTo>
                      <a:pt x="230" y="213"/>
                      <a:pt x="232" y="210"/>
                      <a:pt x="235" y="208"/>
                    </a:cubicBezTo>
                    <a:cubicBezTo>
                      <a:pt x="238" y="205"/>
                      <a:pt x="240" y="203"/>
                      <a:pt x="243" y="201"/>
                    </a:cubicBezTo>
                    <a:cubicBezTo>
                      <a:pt x="247" y="197"/>
                      <a:pt x="252" y="194"/>
                      <a:pt x="255" y="191"/>
                    </a:cubicBezTo>
                    <a:cubicBezTo>
                      <a:pt x="258" y="189"/>
                      <a:pt x="259" y="188"/>
                      <a:pt x="259" y="188"/>
                    </a:cubicBezTo>
                    <a:cubicBezTo>
                      <a:pt x="259" y="188"/>
                      <a:pt x="261" y="186"/>
                      <a:pt x="264" y="184"/>
                    </a:cubicBezTo>
                    <a:cubicBezTo>
                      <a:pt x="267" y="182"/>
                      <a:pt x="271" y="179"/>
                      <a:pt x="276" y="175"/>
                    </a:cubicBezTo>
                    <a:cubicBezTo>
                      <a:pt x="279" y="174"/>
                      <a:pt x="282" y="172"/>
                      <a:pt x="285" y="170"/>
                    </a:cubicBezTo>
                    <a:cubicBezTo>
                      <a:pt x="286" y="169"/>
                      <a:pt x="288" y="168"/>
                      <a:pt x="290" y="167"/>
                    </a:cubicBezTo>
                    <a:cubicBezTo>
                      <a:pt x="291" y="166"/>
                      <a:pt x="293" y="165"/>
                      <a:pt x="295" y="164"/>
                    </a:cubicBezTo>
                    <a:cubicBezTo>
                      <a:pt x="298" y="162"/>
                      <a:pt x="302" y="160"/>
                      <a:pt x="305" y="158"/>
                    </a:cubicBezTo>
                    <a:cubicBezTo>
                      <a:pt x="309" y="156"/>
                      <a:pt x="313" y="154"/>
                      <a:pt x="316" y="152"/>
                    </a:cubicBezTo>
                    <a:cubicBezTo>
                      <a:pt x="320" y="150"/>
                      <a:pt x="324" y="148"/>
                      <a:pt x="328" y="147"/>
                    </a:cubicBezTo>
                    <a:cubicBezTo>
                      <a:pt x="332" y="145"/>
                      <a:pt x="335" y="143"/>
                      <a:pt x="339" y="142"/>
                    </a:cubicBezTo>
                    <a:cubicBezTo>
                      <a:pt x="346" y="139"/>
                      <a:pt x="353" y="136"/>
                      <a:pt x="359" y="134"/>
                    </a:cubicBezTo>
                    <a:cubicBezTo>
                      <a:pt x="365" y="132"/>
                      <a:pt x="370" y="130"/>
                      <a:pt x="374" y="129"/>
                    </a:cubicBezTo>
                    <a:cubicBezTo>
                      <a:pt x="377" y="128"/>
                      <a:pt x="379" y="128"/>
                      <a:pt x="379" y="128"/>
                    </a:cubicBezTo>
                    <a:cubicBezTo>
                      <a:pt x="379" y="128"/>
                      <a:pt x="381" y="127"/>
                      <a:pt x="385" y="126"/>
                    </a:cubicBezTo>
                    <a:cubicBezTo>
                      <a:pt x="388" y="125"/>
                      <a:pt x="393" y="124"/>
                      <a:pt x="400" y="123"/>
                    </a:cubicBezTo>
                    <a:cubicBezTo>
                      <a:pt x="406" y="121"/>
                      <a:pt x="413" y="120"/>
                      <a:pt x="421" y="119"/>
                    </a:cubicBezTo>
                    <a:cubicBezTo>
                      <a:pt x="425" y="118"/>
                      <a:pt x="429" y="118"/>
                      <a:pt x="433" y="117"/>
                    </a:cubicBezTo>
                    <a:cubicBezTo>
                      <a:pt x="437" y="116"/>
                      <a:pt x="441" y="116"/>
                      <a:pt x="445" y="116"/>
                    </a:cubicBezTo>
                    <a:cubicBezTo>
                      <a:pt x="450" y="115"/>
                      <a:pt x="454" y="115"/>
                      <a:pt x="458" y="115"/>
                    </a:cubicBezTo>
                    <a:cubicBezTo>
                      <a:pt x="462" y="114"/>
                      <a:pt x="466" y="114"/>
                      <a:pt x="470" y="114"/>
                    </a:cubicBezTo>
                    <a:cubicBezTo>
                      <a:pt x="478" y="114"/>
                      <a:pt x="485" y="114"/>
                      <a:pt x="492" y="114"/>
                    </a:cubicBezTo>
                    <a:cubicBezTo>
                      <a:pt x="498" y="114"/>
                      <a:pt x="503" y="115"/>
                      <a:pt x="507" y="115"/>
                    </a:cubicBezTo>
                    <a:cubicBezTo>
                      <a:pt x="511" y="115"/>
                      <a:pt x="513" y="116"/>
                      <a:pt x="513" y="116"/>
                    </a:cubicBezTo>
                    <a:cubicBezTo>
                      <a:pt x="513" y="116"/>
                      <a:pt x="513" y="116"/>
                      <a:pt x="514" y="116"/>
                    </a:cubicBezTo>
                    <a:cubicBezTo>
                      <a:pt x="515" y="116"/>
                      <a:pt x="517" y="116"/>
                      <a:pt x="519" y="116"/>
                    </a:cubicBezTo>
                    <a:cubicBezTo>
                      <a:pt x="522" y="117"/>
                      <a:pt x="527" y="117"/>
                      <a:pt x="534" y="118"/>
                    </a:cubicBezTo>
                    <a:cubicBezTo>
                      <a:pt x="540" y="119"/>
                      <a:pt x="547" y="120"/>
                      <a:pt x="555" y="122"/>
                    </a:cubicBezTo>
                    <a:cubicBezTo>
                      <a:pt x="563" y="124"/>
                      <a:pt x="571" y="125"/>
                      <a:pt x="579" y="128"/>
                    </a:cubicBezTo>
                    <a:cubicBezTo>
                      <a:pt x="587" y="130"/>
                      <a:pt x="595" y="133"/>
                      <a:pt x="603" y="135"/>
                    </a:cubicBezTo>
                    <a:cubicBezTo>
                      <a:pt x="610" y="138"/>
                      <a:pt x="617" y="141"/>
                      <a:pt x="623" y="143"/>
                    </a:cubicBezTo>
                    <a:cubicBezTo>
                      <a:pt x="628" y="146"/>
                      <a:pt x="633" y="148"/>
                      <a:pt x="637" y="150"/>
                    </a:cubicBezTo>
                    <a:cubicBezTo>
                      <a:pt x="640" y="151"/>
                      <a:pt x="642" y="152"/>
                      <a:pt x="642" y="152"/>
                    </a:cubicBezTo>
                    <a:cubicBezTo>
                      <a:pt x="642" y="152"/>
                      <a:pt x="644" y="153"/>
                      <a:pt x="647" y="155"/>
                    </a:cubicBezTo>
                    <a:cubicBezTo>
                      <a:pt x="648" y="156"/>
                      <a:pt x="650" y="157"/>
                      <a:pt x="653" y="158"/>
                    </a:cubicBezTo>
                    <a:cubicBezTo>
                      <a:pt x="655" y="159"/>
                      <a:pt x="658" y="161"/>
                      <a:pt x="660" y="162"/>
                    </a:cubicBezTo>
                    <a:cubicBezTo>
                      <a:pt x="671" y="168"/>
                      <a:pt x="685" y="178"/>
                      <a:pt x="699" y="188"/>
                    </a:cubicBezTo>
                    <a:cubicBezTo>
                      <a:pt x="706" y="193"/>
                      <a:pt x="712" y="198"/>
                      <a:pt x="718" y="203"/>
                    </a:cubicBezTo>
                    <a:cubicBezTo>
                      <a:pt x="724" y="208"/>
                      <a:pt x="729" y="214"/>
                      <a:pt x="734" y="218"/>
                    </a:cubicBezTo>
                    <a:cubicBezTo>
                      <a:pt x="739" y="222"/>
                      <a:pt x="742" y="226"/>
                      <a:pt x="745" y="229"/>
                    </a:cubicBezTo>
                    <a:cubicBezTo>
                      <a:pt x="747" y="231"/>
                      <a:pt x="749" y="233"/>
                      <a:pt x="749" y="233"/>
                    </a:cubicBezTo>
                    <a:cubicBezTo>
                      <a:pt x="749" y="233"/>
                      <a:pt x="754" y="239"/>
                      <a:pt x="762" y="249"/>
                    </a:cubicBezTo>
                    <a:cubicBezTo>
                      <a:pt x="766" y="254"/>
                      <a:pt x="771" y="260"/>
                      <a:pt x="776" y="266"/>
                    </a:cubicBezTo>
                    <a:cubicBezTo>
                      <a:pt x="778" y="269"/>
                      <a:pt x="780" y="273"/>
                      <a:pt x="783" y="276"/>
                    </a:cubicBezTo>
                    <a:cubicBezTo>
                      <a:pt x="785" y="280"/>
                      <a:pt x="787" y="283"/>
                      <a:pt x="789" y="287"/>
                    </a:cubicBezTo>
                    <a:cubicBezTo>
                      <a:pt x="798" y="301"/>
                      <a:pt x="806" y="316"/>
                      <a:pt x="811" y="328"/>
                    </a:cubicBezTo>
                    <a:cubicBezTo>
                      <a:pt x="814" y="333"/>
                      <a:pt x="816" y="338"/>
                      <a:pt x="817" y="342"/>
                    </a:cubicBezTo>
                    <a:cubicBezTo>
                      <a:pt x="819" y="345"/>
                      <a:pt x="819" y="347"/>
                      <a:pt x="819" y="347"/>
                    </a:cubicBezTo>
                    <a:cubicBezTo>
                      <a:pt x="819" y="347"/>
                      <a:pt x="820" y="349"/>
                      <a:pt x="822" y="352"/>
                    </a:cubicBezTo>
                    <a:cubicBezTo>
                      <a:pt x="823" y="356"/>
                      <a:pt x="824" y="361"/>
                      <a:pt x="826" y="367"/>
                    </a:cubicBezTo>
                    <a:cubicBezTo>
                      <a:pt x="829" y="373"/>
                      <a:pt x="830" y="380"/>
                      <a:pt x="833" y="388"/>
                    </a:cubicBezTo>
                    <a:cubicBezTo>
                      <a:pt x="833" y="391"/>
                      <a:pt x="834" y="395"/>
                      <a:pt x="835" y="399"/>
                    </a:cubicBezTo>
                    <a:cubicBezTo>
                      <a:pt x="836" y="401"/>
                      <a:pt x="836" y="403"/>
                      <a:pt x="837" y="406"/>
                    </a:cubicBezTo>
                    <a:cubicBezTo>
                      <a:pt x="838" y="412"/>
                      <a:pt x="838" y="412"/>
                      <a:pt x="838" y="412"/>
                    </a:cubicBezTo>
                    <a:cubicBezTo>
                      <a:pt x="841" y="428"/>
                      <a:pt x="842" y="445"/>
                      <a:pt x="843" y="458"/>
                    </a:cubicBezTo>
                    <a:cubicBezTo>
                      <a:pt x="844" y="464"/>
                      <a:pt x="844" y="469"/>
                      <a:pt x="844" y="473"/>
                    </a:cubicBezTo>
                    <a:cubicBezTo>
                      <a:pt x="844" y="477"/>
                      <a:pt x="844" y="479"/>
                      <a:pt x="844" y="479"/>
                    </a:cubicBezTo>
                    <a:cubicBezTo>
                      <a:pt x="844" y="479"/>
                      <a:pt x="844" y="481"/>
                      <a:pt x="844" y="485"/>
                    </a:cubicBezTo>
                    <a:cubicBezTo>
                      <a:pt x="844" y="488"/>
                      <a:pt x="844" y="494"/>
                      <a:pt x="843" y="500"/>
                    </a:cubicBezTo>
                    <a:cubicBezTo>
                      <a:pt x="842" y="513"/>
                      <a:pt x="841" y="529"/>
                      <a:pt x="838" y="546"/>
                    </a:cubicBezTo>
                    <a:cubicBezTo>
                      <a:pt x="837" y="552"/>
                      <a:pt x="837" y="552"/>
                      <a:pt x="837" y="552"/>
                    </a:cubicBezTo>
                    <a:cubicBezTo>
                      <a:pt x="836" y="554"/>
                      <a:pt x="836" y="556"/>
                      <a:pt x="835" y="558"/>
                    </a:cubicBezTo>
                    <a:cubicBezTo>
                      <a:pt x="834" y="562"/>
                      <a:pt x="833" y="566"/>
                      <a:pt x="833" y="570"/>
                    </a:cubicBezTo>
                    <a:cubicBezTo>
                      <a:pt x="830" y="578"/>
                      <a:pt x="829" y="585"/>
                      <a:pt x="826" y="591"/>
                    </a:cubicBezTo>
                    <a:cubicBezTo>
                      <a:pt x="824" y="597"/>
                      <a:pt x="823" y="602"/>
                      <a:pt x="822" y="605"/>
                    </a:cubicBezTo>
                    <a:cubicBezTo>
                      <a:pt x="820" y="609"/>
                      <a:pt x="819" y="611"/>
                      <a:pt x="819" y="611"/>
                    </a:cubicBezTo>
                    <a:cubicBezTo>
                      <a:pt x="819" y="611"/>
                      <a:pt x="819" y="613"/>
                      <a:pt x="817" y="6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/>
              </a:p>
            </p:txBody>
          </p:sp>
          <p:grpSp>
            <p:nvGrpSpPr>
              <p:cNvPr id="338" name="Group 337">
                <a:extLst>
                  <a:ext uri="{FF2B5EF4-FFF2-40B4-BE49-F238E27FC236}">
                    <a16:creationId xmlns:a16="http://schemas.microsoft.com/office/drawing/2014/main" id="{16503C7F-4F67-4BE5-B70B-2E4B6B7C3206}"/>
                  </a:ext>
                </a:extLst>
              </p:cNvPr>
              <p:cNvGrpSpPr/>
              <p:nvPr/>
            </p:nvGrpSpPr>
            <p:grpSpPr>
              <a:xfrm>
                <a:off x="6359062" y="1727850"/>
                <a:ext cx="701152" cy="661736"/>
                <a:chOff x="5650196" y="3424030"/>
                <a:chExt cx="648294" cy="611848"/>
              </a:xfrm>
              <a:solidFill>
                <a:srgbClr val="92D050"/>
              </a:solidFill>
            </p:grpSpPr>
            <p:sp>
              <p:nvSpPr>
                <p:cNvPr id="339" name="Freeform 6">
                  <a:extLst>
                    <a:ext uri="{FF2B5EF4-FFF2-40B4-BE49-F238E27FC236}">
                      <a16:creationId xmlns:a16="http://schemas.microsoft.com/office/drawing/2014/main" id="{6252B4B5-446D-41C4-9C1F-AA4017F1FD7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31656" y="3880783"/>
                  <a:ext cx="156645" cy="151993"/>
                </a:xfrm>
                <a:custGeom>
                  <a:avLst/>
                  <a:gdLst/>
                  <a:ahLst/>
                  <a:cxnLst>
                    <a:cxn ang="0">
                      <a:pos x="150" y="62"/>
                    </a:cxn>
                    <a:cxn ang="0">
                      <a:pos x="84" y="17"/>
                    </a:cxn>
                    <a:cxn ang="0">
                      <a:pos x="29" y="15"/>
                    </a:cxn>
                    <a:cxn ang="0">
                      <a:pos x="5" y="41"/>
                    </a:cxn>
                    <a:cxn ang="0">
                      <a:pos x="1" y="56"/>
                    </a:cxn>
                    <a:cxn ang="0">
                      <a:pos x="64" y="154"/>
                    </a:cxn>
                    <a:cxn ang="0">
                      <a:pos x="166" y="211"/>
                    </a:cxn>
                    <a:cxn ang="0">
                      <a:pos x="181" y="206"/>
                    </a:cxn>
                    <a:cxn ang="0">
                      <a:pos x="205" y="180"/>
                    </a:cxn>
                    <a:cxn ang="0">
                      <a:pos x="200" y="125"/>
                    </a:cxn>
                    <a:cxn ang="0">
                      <a:pos x="150" y="62"/>
                    </a:cxn>
                    <a:cxn ang="0">
                      <a:pos x="192" y="169"/>
                    </a:cxn>
                    <a:cxn ang="0">
                      <a:pos x="153" y="167"/>
                    </a:cxn>
                    <a:cxn ang="0">
                      <a:pos x="92" y="125"/>
                    </a:cxn>
                    <a:cxn ang="0">
                      <a:pos x="46" y="66"/>
                    </a:cxn>
                    <a:cxn ang="0">
                      <a:pos x="42" y="27"/>
                    </a:cxn>
                    <a:cxn ang="0">
                      <a:pos x="81" y="28"/>
                    </a:cxn>
                    <a:cxn ang="0">
                      <a:pos x="142" y="71"/>
                    </a:cxn>
                    <a:cxn ang="0">
                      <a:pos x="188" y="129"/>
                    </a:cxn>
                    <a:cxn ang="0">
                      <a:pos x="192" y="169"/>
                    </a:cxn>
                  </a:cxnLst>
                  <a:rect l="0" t="0" r="r" b="b"/>
                  <a:pathLst>
                    <a:path w="218" h="212">
                      <a:moveTo>
                        <a:pt x="150" y="62"/>
                      </a:moveTo>
                      <a:cubicBezTo>
                        <a:pt x="131" y="44"/>
                        <a:pt x="108" y="28"/>
                        <a:pt x="84" y="17"/>
                      </a:cubicBezTo>
                      <a:cubicBezTo>
                        <a:pt x="69" y="10"/>
                        <a:pt x="43" y="0"/>
                        <a:pt x="29" y="15"/>
                      </a:cubicBezTo>
                      <a:cubicBezTo>
                        <a:pt x="5" y="41"/>
                        <a:pt x="5" y="41"/>
                        <a:pt x="5" y="41"/>
                      </a:cubicBezTo>
                      <a:cubicBezTo>
                        <a:pt x="1" y="45"/>
                        <a:pt x="0" y="50"/>
                        <a:pt x="1" y="56"/>
                      </a:cubicBezTo>
                      <a:cubicBezTo>
                        <a:pt x="8" y="92"/>
                        <a:pt x="38" y="130"/>
                        <a:pt x="64" y="154"/>
                      </a:cubicBezTo>
                      <a:cubicBezTo>
                        <a:pt x="90" y="179"/>
                        <a:pt x="129" y="206"/>
                        <a:pt x="166" y="211"/>
                      </a:cubicBezTo>
                      <a:cubicBezTo>
                        <a:pt x="172" y="212"/>
                        <a:pt x="176" y="211"/>
                        <a:pt x="181" y="206"/>
                      </a:cubicBezTo>
                      <a:cubicBezTo>
                        <a:pt x="205" y="180"/>
                        <a:pt x="205" y="180"/>
                        <a:pt x="205" y="180"/>
                      </a:cubicBezTo>
                      <a:cubicBezTo>
                        <a:pt x="218" y="165"/>
                        <a:pt x="208" y="141"/>
                        <a:pt x="200" y="125"/>
                      </a:cubicBezTo>
                      <a:cubicBezTo>
                        <a:pt x="187" y="102"/>
                        <a:pt x="170" y="80"/>
                        <a:pt x="150" y="62"/>
                      </a:cubicBezTo>
                      <a:close/>
                      <a:moveTo>
                        <a:pt x="192" y="169"/>
                      </a:moveTo>
                      <a:cubicBezTo>
                        <a:pt x="183" y="178"/>
                        <a:pt x="163" y="171"/>
                        <a:pt x="153" y="167"/>
                      </a:cubicBezTo>
                      <a:cubicBezTo>
                        <a:pt x="131" y="157"/>
                        <a:pt x="109" y="141"/>
                        <a:pt x="92" y="125"/>
                      </a:cubicBezTo>
                      <a:cubicBezTo>
                        <a:pt x="74" y="108"/>
                        <a:pt x="57" y="87"/>
                        <a:pt x="46" y="66"/>
                      </a:cubicBezTo>
                      <a:cubicBezTo>
                        <a:pt x="41" y="56"/>
                        <a:pt x="33" y="36"/>
                        <a:pt x="42" y="27"/>
                      </a:cubicBezTo>
                      <a:cubicBezTo>
                        <a:pt x="51" y="17"/>
                        <a:pt x="71" y="24"/>
                        <a:pt x="81" y="28"/>
                      </a:cubicBezTo>
                      <a:cubicBezTo>
                        <a:pt x="103" y="38"/>
                        <a:pt x="125" y="55"/>
                        <a:pt x="142" y="71"/>
                      </a:cubicBezTo>
                      <a:cubicBezTo>
                        <a:pt x="160" y="87"/>
                        <a:pt x="177" y="108"/>
                        <a:pt x="188" y="129"/>
                      </a:cubicBezTo>
                      <a:cubicBezTo>
                        <a:pt x="193" y="139"/>
                        <a:pt x="201" y="159"/>
                        <a:pt x="192" y="16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340" name="Freeform 7">
                  <a:extLst>
                    <a:ext uri="{FF2B5EF4-FFF2-40B4-BE49-F238E27FC236}">
                      <a16:creationId xmlns:a16="http://schemas.microsoft.com/office/drawing/2014/main" id="{0786D90C-753B-4EFB-850F-11FE30A8559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075153" y="3798583"/>
                  <a:ext cx="148890" cy="78323"/>
                </a:xfrm>
                <a:custGeom>
                  <a:avLst/>
                  <a:gdLst/>
                  <a:ahLst/>
                  <a:cxnLst>
                    <a:cxn ang="0">
                      <a:pos x="36" y="11"/>
                    </a:cxn>
                    <a:cxn ang="0">
                      <a:pos x="0" y="42"/>
                    </a:cxn>
                    <a:cxn ang="0">
                      <a:pos x="0" y="73"/>
                    </a:cxn>
                    <a:cxn ang="0">
                      <a:pos x="7" y="84"/>
                    </a:cxn>
                    <a:cxn ang="0">
                      <a:pos x="104" y="109"/>
                    </a:cxn>
                    <a:cxn ang="0">
                      <a:pos x="202" y="84"/>
                    </a:cxn>
                    <a:cxn ang="0">
                      <a:pos x="208" y="73"/>
                    </a:cxn>
                    <a:cxn ang="0">
                      <a:pos x="208" y="42"/>
                    </a:cxn>
                    <a:cxn ang="0">
                      <a:pos x="173" y="11"/>
                    </a:cxn>
                    <a:cxn ang="0">
                      <a:pos x="104" y="0"/>
                    </a:cxn>
                    <a:cxn ang="0">
                      <a:pos x="36" y="11"/>
                    </a:cxn>
                    <a:cxn ang="0">
                      <a:pos x="194" y="42"/>
                    </a:cxn>
                    <a:cxn ang="0">
                      <a:pos x="168" y="64"/>
                    </a:cxn>
                    <a:cxn ang="0">
                      <a:pos x="104" y="74"/>
                    </a:cxn>
                    <a:cxn ang="0">
                      <a:pos x="41" y="64"/>
                    </a:cxn>
                    <a:cxn ang="0">
                      <a:pos x="15" y="42"/>
                    </a:cxn>
                    <a:cxn ang="0">
                      <a:pos x="41" y="20"/>
                    </a:cxn>
                    <a:cxn ang="0">
                      <a:pos x="104" y="10"/>
                    </a:cxn>
                    <a:cxn ang="0">
                      <a:pos x="168" y="20"/>
                    </a:cxn>
                    <a:cxn ang="0">
                      <a:pos x="194" y="42"/>
                    </a:cxn>
                  </a:cxnLst>
                  <a:rect l="0" t="0" r="r" b="b"/>
                  <a:pathLst>
                    <a:path w="208" h="109">
                      <a:moveTo>
                        <a:pt x="36" y="11"/>
                      </a:moveTo>
                      <a:cubicBezTo>
                        <a:pt x="22" y="15"/>
                        <a:pt x="0" y="25"/>
                        <a:pt x="0" y="42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78"/>
                        <a:pt x="2" y="81"/>
                        <a:pt x="7" y="84"/>
                      </a:cubicBezTo>
                      <a:cubicBezTo>
                        <a:pt x="32" y="103"/>
                        <a:pt x="73" y="109"/>
                        <a:pt x="104" y="109"/>
                      </a:cubicBezTo>
                      <a:cubicBezTo>
                        <a:pt x="135" y="109"/>
                        <a:pt x="176" y="103"/>
                        <a:pt x="202" y="84"/>
                      </a:cubicBezTo>
                      <a:cubicBezTo>
                        <a:pt x="206" y="81"/>
                        <a:pt x="208" y="78"/>
                        <a:pt x="208" y="73"/>
                      </a:cubicBezTo>
                      <a:cubicBezTo>
                        <a:pt x="208" y="42"/>
                        <a:pt x="208" y="42"/>
                        <a:pt x="208" y="42"/>
                      </a:cubicBezTo>
                      <a:cubicBezTo>
                        <a:pt x="208" y="25"/>
                        <a:pt x="187" y="15"/>
                        <a:pt x="173" y="11"/>
                      </a:cubicBezTo>
                      <a:cubicBezTo>
                        <a:pt x="151" y="3"/>
                        <a:pt x="127" y="0"/>
                        <a:pt x="104" y="0"/>
                      </a:cubicBezTo>
                      <a:cubicBezTo>
                        <a:pt x="81" y="0"/>
                        <a:pt x="57" y="3"/>
                        <a:pt x="36" y="11"/>
                      </a:cubicBezTo>
                      <a:close/>
                      <a:moveTo>
                        <a:pt x="194" y="42"/>
                      </a:moveTo>
                      <a:cubicBezTo>
                        <a:pt x="194" y="54"/>
                        <a:pt x="177" y="61"/>
                        <a:pt x="168" y="64"/>
                      </a:cubicBezTo>
                      <a:cubicBezTo>
                        <a:pt x="148" y="72"/>
                        <a:pt x="125" y="74"/>
                        <a:pt x="104" y="74"/>
                      </a:cubicBezTo>
                      <a:cubicBezTo>
                        <a:pt x="84" y="74"/>
                        <a:pt x="60" y="72"/>
                        <a:pt x="41" y="64"/>
                      </a:cubicBezTo>
                      <a:cubicBezTo>
                        <a:pt x="32" y="61"/>
                        <a:pt x="15" y="54"/>
                        <a:pt x="15" y="42"/>
                      </a:cubicBezTo>
                      <a:cubicBezTo>
                        <a:pt x="15" y="31"/>
                        <a:pt x="32" y="23"/>
                        <a:pt x="41" y="20"/>
                      </a:cubicBezTo>
                      <a:cubicBezTo>
                        <a:pt x="60" y="13"/>
                        <a:pt x="84" y="10"/>
                        <a:pt x="104" y="10"/>
                      </a:cubicBezTo>
                      <a:cubicBezTo>
                        <a:pt x="125" y="10"/>
                        <a:pt x="148" y="13"/>
                        <a:pt x="168" y="20"/>
                      </a:cubicBezTo>
                      <a:cubicBezTo>
                        <a:pt x="177" y="23"/>
                        <a:pt x="194" y="31"/>
                        <a:pt x="194" y="4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341" name="Freeform 8">
                  <a:extLst>
                    <a:ext uri="{FF2B5EF4-FFF2-40B4-BE49-F238E27FC236}">
                      <a16:creationId xmlns:a16="http://schemas.microsoft.com/office/drawing/2014/main" id="{0A369B8C-D30A-467C-95BB-E19B2B2C4C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49563" y="3847438"/>
                  <a:ext cx="150441" cy="69017"/>
                </a:xfrm>
                <a:custGeom>
                  <a:avLst/>
                  <a:gdLst/>
                  <a:ahLst/>
                  <a:cxnLst>
                    <a:cxn ang="0">
                      <a:pos x="0" y="29"/>
                    </a:cxn>
                    <a:cxn ang="0">
                      <a:pos x="0" y="59"/>
                    </a:cxn>
                    <a:cxn ang="0">
                      <a:pos x="7" y="71"/>
                    </a:cxn>
                    <a:cxn ang="0">
                      <a:pos x="104" y="96"/>
                    </a:cxn>
                    <a:cxn ang="0">
                      <a:pos x="202" y="71"/>
                    </a:cxn>
                    <a:cxn ang="0">
                      <a:pos x="209" y="59"/>
                    </a:cxn>
                    <a:cxn ang="0">
                      <a:pos x="209" y="37"/>
                    </a:cxn>
                    <a:cxn ang="0">
                      <a:pos x="184" y="43"/>
                    </a:cxn>
                    <a:cxn ang="0">
                      <a:pos x="168" y="51"/>
                    </a:cxn>
                    <a:cxn ang="0">
                      <a:pos x="104" y="61"/>
                    </a:cxn>
                    <a:cxn ang="0">
                      <a:pos x="41" y="51"/>
                    </a:cxn>
                    <a:cxn ang="0">
                      <a:pos x="15" y="29"/>
                    </a:cxn>
                    <a:cxn ang="0">
                      <a:pos x="30" y="11"/>
                    </a:cxn>
                    <a:cxn ang="0">
                      <a:pos x="29" y="5"/>
                    </a:cxn>
                    <a:cxn ang="0">
                      <a:pos x="29" y="0"/>
                    </a:cxn>
                    <a:cxn ang="0">
                      <a:pos x="0" y="29"/>
                    </a:cxn>
                  </a:cxnLst>
                  <a:rect l="0" t="0" r="r" b="b"/>
                  <a:pathLst>
                    <a:path w="209" h="96">
                      <a:moveTo>
                        <a:pt x="0" y="29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5"/>
                        <a:pt x="2" y="68"/>
                        <a:pt x="7" y="71"/>
                      </a:cubicBezTo>
                      <a:cubicBezTo>
                        <a:pt x="32" y="90"/>
                        <a:pt x="73" y="96"/>
                        <a:pt x="104" y="96"/>
                      </a:cubicBezTo>
                      <a:cubicBezTo>
                        <a:pt x="135" y="96"/>
                        <a:pt x="176" y="90"/>
                        <a:pt x="202" y="71"/>
                      </a:cubicBezTo>
                      <a:cubicBezTo>
                        <a:pt x="206" y="68"/>
                        <a:pt x="209" y="65"/>
                        <a:pt x="209" y="59"/>
                      </a:cubicBezTo>
                      <a:cubicBezTo>
                        <a:pt x="209" y="37"/>
                        <a:pt x="209" y="37"/>
                        <a:pt x="209" y="37"/>
                      </a:cubicBezTo>
                      <a:cubicBezTo>
                        <a:pt x="201" y="40"/>
                        <a:pt x="192" y="42"/>
                        <a:pt x="184" y="43"/>
                      </a:cubicBezTo>
                      <a:cubicBezTo>
                        <a:pt x="178" y="47"/>
                        <a:pt x="172" y="50"/>
                        <a:pt x="168" y="51"/>
                      </a:cubicBezTo>
                      <a:cubicBezTo>
                        <a:pt x="148" y="58"/>
                        <a:pt x="125" y="61"/>
                        <a:pt x="104" y="61"/>
                      </a:cubicBezTo>
                      <a:cubicBezTo>
                        <a:pt x="84" y="61"/>
                        <a:pt x="60" y="58"/>
                        <a:pt x="41" y="51"/>
                      </a:cubicBezTo>
                      <a:cubicBezTo>
                        <a:pt x="32" y="48"/>
                        <a:pt x="15" y="40"/>
                        <a:pt x="15" y="29"/>
                      </a:cubicBezTo>
                      <a:cubicBezTo>
                        <a:pt x="15" y="21"/>
                        <a:pt x="22" y="15"/>
                        <a:pt x="30" y="11"/>
                      </a:cubicBezTo>
                      <a:cubicBezTo>
                        <a:pt x="29" y="9"/>
                        <a:pt x="29" y="7"/>
                        <a:pt x="29" y="5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15" y="5"/>
                        <a:pt x="0" y="14"/>
                        <a:pt x="0" y="2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342" name="Freeform 9">
                  <a:extLst>
                    <a:ext uri="{FF2B5EF4-FFF2-40B4-BE49-F238E27FC236}">
                      <a16:creationId xmlns:a16="http://schemas.microsoft.com/office/drawing/2014/main" id="{1C26B25C-B881-4911-AD14-472A11DACD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62746" y="3893966"/>
                  <a:ext cx="170604" cy="80649"/>
                </a:xfrm>
                <a:custGeom>
                  <a:avLst/>
                  <a:gdLst/>
                  <a:ahLst/>
                  <a:cxnLst>
                    <a:cxn ang="0">
                      <a:pos x="196" y="0"/>
                    </a:cxn>
                    <a:cxn ang="0">
                      <a:pos x="189" y="10"/>
                    </a:cxn>
                    <a:cxn ang="0">
                      <a:pos x="192" y="10"/>
                    </a:cxn>
                    <a:cxn ang="0">
                      <a:pos x="221" y="36"/>
                    </a:cxn>
                    <a:cxn ang="0">
                      <a:pos x="192" y="61"/>
                    </a:cxn>
                    <a:cxn ang="0">
                      <a:pos x="119" y="72"/>
                    </a:cxn>
                    <a:cxn ang="0">
                      <a:pos x="47" y="61"/>
                    </a:cxn>
                    <a:cxn ang="0">
                      <a:pos x="17" y="36"/>
                    </a:cxn>
                    <a:cxn ang="0">
                      <a:pos x="20" y="28"/>
                    </a:cxn>
                    <a:cxn ang="0">
                      <a:pos x="5" y="22"/>
                    </a:cxn>
                    <a:cxn ang="0">
                      <a:pos x="0" y="36"/>
                    </a:cxn>
                    <a:cxn ang="0">
                      <a:pos x="0" y="71"/>
                    </a:cxn>
                    <a:cxn ang="0">
                      <a:pos x="8" y="84"/>
                    </a:cxn>
                    <a:cxn ang="0">
                      <a:pos x="119" y="112"/>
                    </a:cxn>
                    <a:cxn ang="0">
                      <a:pos x="230" y="84"/>
                    </a:cxn>
                    <a:cxn ang="0">
                      <a:pos x="238" y="71"/>
                    </a:cxn>
                    <a:cxn ang="0">
                      <a:pos x="238" y="36"/>
                    </a:cxn>
                    <a:cxn ang="0">
                      <a:pos x="197" y="0"/>
                    </a:cxn>
                    <a:cxn ang="0">
                      <a:pos x="196" y="0"/>
                    </a:cxn>
                  </a:cxnLst>
                  <a:rect l="0" t="0" r="r" b="b"/>
                  <a:pathLst>
                    <a:path w="238" h="112">
                      <a:moveTo>
                        <a:pt x="196" y="0"/>
                      </a:moveTo>
                      <a:cubicBezTo>
                        <a:pt x="195" y="4"/>
                        <a:pt x="193" y="7"/>
                        <a:pt x="189" y="10"/>
                      </a:cubicBezTo>
                      <a:cubicBezTo>
                        <a:pt x="192" y="10"/>
                        <a:pt x="192" y="10"/>
                        <a:pt x="192" y="10"/>
                      </a:cubicBezTo>
                      <a:cubicBezTo>
                        <a:pt x="202" y="14"/>
                        <a:pt x="221" y="23"/>
                        <a:pt x="221" y="36"/>
                      </a:cubicBezTo>
                      <a:cubicBezTo>
                        <a:pt x="221" y="49"/>
                        <a:pt x="202" y="58"/>
                        <a:pt x="192" y="61"/>
                      </a:cubicBezTo>
                      <a:cubicBezTo>
                        <a:pt x="169" y="69"/>
                        <a:pt x="143" y="72"/>
                        <a:pt x="119" y="72"/>
                      </a:cubicBezTo>
                      <a:cubicBezTo>
                        <a:pt x="96" y="72"/>
                        <a:pt x="69" y="69"/>
                        <a:pt x="47" y="61"/>
                      </a:cubicBezTo>
                      <a:cubicBezTo>
                        <a:pt x="37" y="58"/>
                        <a:pt x="17" y="49"/>
                        <a:pt x="17" y="36"/>
                      </a:cubicBezTo>
                      <a:cubicBezTo>
                        <a:pt x="17" y="33"/>
                        <a:pt x="18" y="30"/>
                        <a:pt x="20" y="28"/>
                      </a:cubicBezTo>
                      <a:cubicBezTo>
                        <a:pt x="15" y="26"/>
                        <a:pt x="10" y="24"/>
                        <a:pt x="5" y="22"/>
                      </a:cubicBezTo>
                      <a:cubicBezTo>
                        <a:pt x="2" y="26"/>
                        <a:pt x="0" y="31"/>
                        <a:pt x="0" y="36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0" y="77"/>
                        <a:pt x="3" y="81"/>
                        <a:pt x="8" y="84"/>
                      </a:cubicBezTo>
                      <a:cubicBezTo>
                        <a:pt x="37" y="105"/>
                        <a:pt x="84" y="112"/>
                        <a:pt x="119" y="112"/>
                      </a:cubicBezTo>
                      <a:cubicBezTo>
                        <a:pt x="154" y="112"/>
                        <a:pt x="201" y="105"/>
                        <a:pt x="230" y="84"/>
                      </a:cubicBezTo>
                      <a:cubicBezTo>
                        <a:pt x="235" y="81"/>
                        <a:pt x="238" y="77"/>
                        <a:pt x="238" y="71"/>
                      </a:cubicBezTo>
                      <a:cubicBezTo>
                        <a:pt x="238" y="36"/>
                        <a:pt x="238" y="36"/>
                        <a:pt x="238" y="36"/>
                      </a:cubicBezTo>
                      <a:cubicBezTo>
                        <a:pt x="238" y="16"/>
                        <a:pt x="213" y="6"/>
                        <a:pt x="197" y="0"/>
                      </a:cubicBezTo>
                      <a:lnTo>
                        <a:pt x="196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343" name="Freeform 10">
                  <a:extLst>
                    <a:ext uri="{FF2B5EF4-FFF2-40B4-BE49-F238E27FC236}">
                      <a16:creationId xmlns:a16="http://schemas.microsoft.com/office/drawing/2014/main" id="{71692D7D-FE6A-48E2-AF8A-73DE3AEC27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2332" y="3936617"/>
                  <a:ext cx="96158" cy="70568"/>
                </a:xfrm>
                <a:custGeom>
                  <a:avLst/>
                  <a:gdLst/>
                  <a:ahLst/>
                  <a:cxnLst>
                    <a:cxn ang="0">
                      <a:pos x="102" y="9"/>
                    </a:cxn>
                    <a:cxn ang="0">
                      <a:pos x="51" y="0"/>
                    </a:cxn>
                    <a:cxn ang="0">
                      <a:pos x="51" y="9"/>
                    </a:cxn>
                    <a:cxn ang="0">
                      <a:pos x="97" y="17"/>
                    </a:cxn>
                    <a:cxn ang="0">
                      <a:pos x="121" y="37"/>
                    </a:cxn>
                    <a:cxn ang="0">
                      <a:pos x="97" y="58"/>
                    </a:cxn>
                    <a:cxn ang="0">
                      <a:pos x="40" y="66"/>
                    </a:cxn>
                    <a:cxn ang="0">
                      <a:pos x="0" y="62"/>
                    </a:cxn>
                    <a:cxn ang="0">
                      <a:pos x="0" y="90"/>
                    </a:cxn>
                    <a:cxn ang="0">
                      <a:pos x="0" y="94"/>
                    </a:cxn>
                    <a:cxn ang="0">
                      <a:pos x="40" y="98"/>
                    </a:cxn>
                    <a:cxn ang="0">
                      <a:pos x="128" y="76"/>
                    </a:cxn>
                    <a:cxn ang="0">
                      <a:pos x="134" y="65"/>
                    </a:cxn>
                    <a:cxn ang="0">
                      <a:pos x="134" y="38"/>
                    </a:cxn>
                    <a:cxn ang="0">
                      <a:pos x="102" y="9"/>
                    </a:cxn>
                  </a:cxnLst>
                  <a:rect l="0" t="0" r="r" b="b"/>
                  <a:pathLst>
                    <a:path w="134" h="98">
                      <a:moveTo>
                        <a:pt x="102" y="9"/>
                      </a:moveTo>
                      <a:cubicBezTo>
                        <a:pt x="86" y="3"/>
                        <a:pt x="68" y="1"/>
                        <a:pt x="51" y="0"/>
                      </a:cubicBezTo>
                      <a:cubicBezTo>
                        <a:pt x="51" y="9"/>
                        <a:pt x="51" y="9"/>
                        <a:pt x="51" y="9"/>
                      </a:cubicBezTo>
                      <a:cubicBezTo>
                        <a:pt x="66" y="10"/>
                        <a:pt x="83" y="12"/>
                        <a:pt x="97" y="17"/>
                      </a:cubicBezTo>
                      <a:cubicBezTo>
                        <a:pt x="105" y="20"/>
                        <a:pt x="121" y="27"/>
                        <a:pt x="121" y="37"/>
                      </a:cubicBezTo>
                      <a:cubicBezTo>
                        <a:pt x="121" y="48"/>
                        <a:pt x="105" y="55"/>
                        <a:pt x="97" y="58"/>
                      </a:cubicBezTo>
                      <a:cubicBezTo>
                        <a:pt x="80" y="64"/>
                        <a:pt x="58" y="66"/>
                        <a:pt x="40" y="66"/>
                      </a:cubicBezTo>
                      <a:cubicBezTo>
                        <a:pt x="27" y="66"/>
                        <a:pt x="13" y="65"/>
                        <a:pt x="0" y="62"/>
                      </a:cubicBezTo>
                      <a:cubicBezTo>
                        <a:pt x="0" y="90"/>
                        <a:pt x="0" y="90"/>
                        <a:pt x="0" y="90"/>
                      </a:cubicBezTo>
                      <a:cubicBezTo>
                        <a:pt x="0" y="92"/>
                        <a:pt x="0" y="93"/>
                        <a:pt x="0" y="94"/>
                      </a:cubicBezTo>
                      <a:cubicBezTo>
                        <a:pt x="13" y="97"/>
                        <a:pt x="27" y="98"/>
                        <a:pt x="40" y="98"/>
                      </a:cubicBezTo>
                      <a:cubicBezTo>
                        <a:pt x="68" y="98"/>
                        <a:pt x="105" y="92"/>
                        <a:pt x="128" y="76"/>
                      </a:cubicBezTo>
                      <a:cubicBezTo>
                        <a:pt x="132" y="73"/>
                        <a:pt x="134" y="70"/>
                        <a:pt x="134" y="65"/>
                      </a:cubicBezTo>
                      <a:cubicBezTo>
                        <a:pt x="134" y="38"/>
                        <a:pt x="134" y="38"/>
                        <a:pt x="134" y="38"/>
                      </a:cubicBezTo>
                      <a:cubicBezTo>
                        <a:pt x="134" y="22"/>
                        <a:pt x="114" y="13"/>
                        <a:pt x="102" y="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344" name="Freeform 11">
                  <a:extLst>
                    <a:ext uri="{FF2B5EF4-FFF2-40B4-BE49-F238E27FC236}">
                      <a16:creationId xmlns:a16="http://schemas.microsoft.com/office/drawing/2014/main" id="{E29ED7D1-1741-4EA6-96C4-A4FD2B31B2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03037" y="3938944"/>
                  <a:ext cx="193093" cy="96934"/>
                </a:xfrm>
                <a:custGeom>
                  <a:avLst/>
                  <a:gdLst/>
                  <a:ahLst/>
                  <a:cxnLst>
                    <a:cxn ang="0">
                      <a:pos x="216" y="77"/>
                    </a:cxn>
                    <a:cxn ang="0">
                      <a:pos x="135" y="89"/>
                    </a:cxn>
                    <a:cxn ang="0">
                      <a:pos x="53" y="77"/>
                    </a:cxn>
                    <a:cxn ang="0">
                      <a:pos x="19" y="48"/>
                    </a:cxn>
                    <a:cxn ang="0">
                      <a:pos x="53" y="19"/>
                    </a:cxn>
                    <a:cxn ang="0">
                      <a:pos x="77" y="13"/>
                    </a:cxn>
                    <a:cxn ang="0">
                      <a:pos x="76" y="9"/>
                    </a:cxn>
                    <a:cxn ang="0">
                      <a:pos x="76" y="0"/>
                    </a:cxn>
                    <a:cxn ang="0">
                      <a:pos x="46" y="8"/>
                    </a:cxn>
                    <a:cxn ang="0">
                      <a:pos x="0" y="48"/>
                    </a:cxn>
                    <a:cxn ang="0">
                      <a:pos x="0" y="87"/>
                    </a:cxn>
                    <a:cxn ang="0">
                      <a:pos x="9" y="103"/>
                    </a:cxn>
                    <a:cxn ang="0">
                      <a:pos x="135" y="135"/>
                    </a:cxn>
                    <a:cxn ang="0">
                      <a:pos x="260" y="103"/>
                    </a:cxn>
                    <a:cxn ang="0">
                      <a:pos x="269" y="87"/>
                    </a:cxn>
                    <a:cxn ang="0">
                      <a:pos x="269" y="49"/>
                    </a:cxn>
                    <a:cxn ang="0">
                      <a:pos x="249" y="53"/>
                    </a:cxn>
                    <a:cxn ang="0">
                      <a:pos x="216" y="77"/>
                    </a:cxn>
                  </a:cxnLst>
                  <a:rect l="0" t="0" r="r" b="b"/>
                  <a:pathLst>
                    <a:path w="269" h="135">
                      <a:moveTo>
                        <a:pt x="216" y="77"/>
                      </a:moveTo>
                      <a:cubicBezTo>
                        <a:pt x="191" y="86"/>
                        <a:pt x="161" y="89"/>
                        <a:pt x="135" y="89"/>
                      </a:cubicBezTo>
                      <a:cubicBezTo>
                        <a:pt x="108" y="89"/>
                        <a:pt x="78" y="86"/>
                        <a:pt x="53" y="77"/>
                      </a:cubicBezTo>
                      <a:cubicBezTo>
                        <a:pt x="41" y="73"/>
                        <a:pt x="19" y="63"/>
                        <a:pt x="19" y="48"/>
                      </a:cubicBezTo>
                      <a:cubicBezTo>
                        <a:pt x="19" y="33"/>
                        <a:pt x="41" y="23"/>
                        <a:pt x="53" y="19"/>
                      </a:cubicBezTo>
                      <a:cubicBezTo>
                        <a:pt x="60" y="17"/>
                        <a:pt x="68" y="14"/>
                        <a:pt x="77" y="13"/>
                      </a:cubicBezTo>
                      <a:cubicBezTo>
                        <a:pt x="76" y="11"/>
                        <a:pt x="76" y="10"/>
                        <a:pt x="76" y="9"/>
                      </a:cubicBezTo>
                      <a:cubicBezTo>
                        <a:pt x="76" y="0"/>
                        <a:pt x="76" y="0"/>
                        <a:pt x="76" y="0"/>
                      </a:cubicBezTo>
                      <a:cubicBezTo>
                        <a:pt x="66" y="2"/>
                        <a:pt x="56" y="4"/>
                        <a:pt x="46" y="8"/>
                      </a:cubicBezTo>
                      <a:cubicBezTo>
                        <a:pt x="28" y="14"/>
                        <a:pt x="1" y="26"/>
                        <a:pt x="0" y="48"/>
                      </a:cubicBezTo>
                      <a:cubicBezTo>
                        <a:pt x="0" y="87"/>
                        <a:pt x="0" y="87"/>
                        <a:pt x="0" y="87"/>
                      </a:cubicBezTo>
                      <a:cubicBezTo>
                        <a:pt x="0" y="95"/>
                        <a:pt x="3" y="99"/>
                        <a:pt x="9" y="103"/>
                      </a:cubicBezTo>
                      <a:cubicBezTo>
                        <a:pt x="42" y="127"/>
                        <a:pt x="95" y="135"/>
                        <a:pt x="135" y="135"/>
                      </a:cubicBezTo>
                      <a:cubicBezTo>
                        <a:pt x="174" y="135"/>
                        <a:pt x="227" y="127"/>
                        <a:pt x="260" y="103"/>
                      </a:cubicBezTo>
                      <a:cubicBezTo>
                        <a:pt x="266" y="99"/>
                        <a:pt x="269" y="95"/>
                        <a:pt x="269" y="87"/>
                      </a:cubicBezTo>
                      <a:cubicBezTo>
                        <a:pt x="269" y="49"/>
                        <a:pt x="269" y="49"/>
                        <a:pt x="269" y="49"/>
                      </a:cubicBezTo>
                      <a:cubicBezTo>
                        <a:pt x="262" y="51"/>
                        <a:pt x="256" y="52"/>
                        <a:pt x="249" y="53"/>
                      </a:cubicBezTo>
                      <a:cubicBezTo>
                        <a:pt x="245" y="65"/>
                        <a:pt x="226" y="73"/>
                        <a:pt x="216" y="7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345" name="Freeform 12">
                  <a:extLst>
                    <a:ext uri="{FF2B5EF4-FFF2-40B4-BE49-F238E27FC236}">
                      <a16:creationId xmlns:a16="http://schemas.microsoft.com/office/drawing/2014/main" id="{4E3EEF59-CE27-4B8E-ADA8-959E8F72D0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40189" y="3501578"/>
                  <a:ext cx="189215" cy="65915"/>
                </a:xfrm>
                <a:custGeom>
                  <a:avLst/>
                  <a:gdLst/>
                  <a:ahLst/>
                  <a:cxnLst>
                    <a:cxn ang="0">
                      <a:pos x="1" y="70"/>
                    </a:cxn>
                    <a:cxn ang="0">
                      <a:pos x="4" y="78"/>
                    </a:cxn>
                    <a:cxn ang="0">
                      <a:pos x="24" y="91"/>
                    </a:cxn>
                    <a:cxn ang="0">
                      <a:pos x="36" y="85"/>
                    </a:cxn>
                    <a:cxn ang="0">
                      <a:pos x="50" y="69"/>
                    </a:cxn>
                    <a:cxn ang="0">
                      <a:pos x="70" y="77"/>
                    </a:cxn>
                    <a:cxn ang="0">
                      <a:pos x="90" y="68"/>
                    </a:cxn>
                    <a:cxn ang="0">
                      <a:pos x="243" y="70"/>
                    </a:cxn>
                    <a:cxn ang="0">
                      <a:pos x="262" y="58"/>
                    </a:cxn>
                    <a:cxn ang="0">
                      <a:pos x="250" y="39"/>
                    </a:cxn>
                    <a:cxn ang="0">
                      <a:pos x="93" y="36"/>
                    </a:cxn>
                    <a:cxn ang="0">
                      <a:pos x="70" y="23"/>
                    </a:cxn>
                    <a:cxn ang="0">
                      <a:pos x="63" y="24"/>
                    </a:cxn>
                    <a:cxn ang="0">
                      <a:pos x="18" y="1"/>
                    </a:cxn>
                    <a:cxn ang="0">
                      <a:pos x="3" y="8"/>
                    </a:cxn>
                    <a:cxn ang="0">
                      <a:pos x="2" y="30"/>
                    </a:cxn>
                    <a:cxn ang="0">
                      <a:pos x="13" y="41"/>
                    </a:cxn>
                    <a:cxn ang="0">
                      <a:pos x="33" y="40"/>
                    </a:cxn>
                    <a:cxn ang="0">
                      <a:pos x="37" y="41"/>
                    </a:cxn>
                    <a:cxn ang="0">
                      <a:pos x="1" y="70"/>
                    </a:cxn>
                  </a:cxnLst>
                  <a:rect l="0" t="0" r="r" b="b"/>
                  <a:pathLst>
                    <a:path w="264" h="92">
                      <a:moveTo>
                        <a:pt x="1" y="70"/>
                      </a:moveTo>
                      <a:cubicBezTo>
                        <a:pt x="1" y="73"/>
                        <a:pt x="2" y="75"/>
                        <a:pt x="4" y="78"/>
                      </a:cubicBezTo>
                      <a:cubicBezTo>
                        <a:pt x="8" y="83"/>
                        <a:pt x="18" y="89"/>
                        <a:pt x="24" y="91"/>
                      </a:cubicBezTo>
                      <a:cubicBezTo>
                        <a:pt x="30" y="92"/>
                        <a:pt x="33" y="91"/>
                        <a:pt x="36" y="85"/>
                      </a:cubicBezTo>
                      <a:cubicBezTo>
                        <a:pt x="39" y="79"/>
                        <a:pt x="43" y="72"/>
                        <a:pt x="50" y="69"/>
                      </a:cubicBezTo>
                      <a:cubicBezTo>
                        <a:pt x="55" y="74"/>
                        <a:pt x="62" y="77"/>
                        <a:pt x="70" y="77"/>
                      </a:cubicBezTo>
                      <a:cubicBezTo>
                        <a:pt x="78" y="77"/>
                        <a:pt x="85" y="74"/>
                        <a:pt x="90" y="68"/>
                      </a:cubicBezTo>
                      <a:cubicBezTo>
                        <a:pt x="141" y="59"/>
                        <a:pt x="192" y="59"/>
                        <a:pt x="243" y="70"/>
                      </a:cubicBezTo>
                      <a:cubicBezTo>
                        <a:pt x="252" y="72"/>
                        <a:pt x="260" y="66"/>
                        <a:pt x="262" y="58"/>
                      </a:cubicBezTo>
                      <a:cubicBezTo>
                        <a:pt x="264" y="49"/>
                        <a:pt x="258" y="41"/>
                        <a:pt x="250" y="39"/>
                      </a:cubicBezTo>
                      <a:cubicBezTo>
                        <a:pt x="198" y="28"/>
                        <a:pt x="145" y="27"/>
                        <a:pt x="93" y="36"/>
                      </a:cubicBezTo>
                      <a:cubicBezTo>
                        <a:pt x="88" y="28"/>
                        <a:pt x="79" y="23"/>
                        <a:pt x="70" y="23"/>
                      </a:cubicBezTo>
                      <a:cubicBezTo>
                        <a:pt x="68" y="23"/>
                        <a:pt x="65" y="23"/>
                        <a:pt x="63" y="24"/>
                      </a:cubicBezTo>
                      <a:cubicBezTo>
                        <a:pt x="51" y="12"/>
                        <a:pt x="35" y="4"/>
                        <a:pt x="18" y="1"/>
                      </a:cubicBezTo>
                      <a:cubicBezTo>
                        <a:pt x="12" y="0"/>
                        <a:pt x="5" y="1"/>
                        <a:pt x="3" y="8"/>
                      </a:cubicBezTo>
                      <a:cubicBezTo>
                        <a:pt x="1" y="14"/>
                        <a:pt x="1" y="24"/>
                        <a:pt x="2" y="30"/>
                      </a:cubicBezTo>
                      <a:cubicBezTo>
                        <a:pt x="3" y="37"/>
                        <a:pt x="5" y="40"/>
                        <a:pt x="13" y="41"/>
                      </a:cubicBezTo>
                      <a:cubicBezTo>
                        <a:pt x="20" y="41"/>
                        <a:pt x="26" y="40"/>
                        <a:pt x="33" y="40"/>
                      </a:cubicBezTo>
                      <a:cubicBezTo>
                        <a:pt x="34" y="40"/>
                        <a:pt x="35" y="41"/>
                        <a:pt x="37" y="41"/>
                      </a:cubicBezTo>
                      <a:cubicBezTo>
                        <a:pt x="21" y="45"/>
                        <a:pt x="0" y="55"/>
                        <a:pt x="1" y="7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346" name="Freeform 13">
                  <a:extLst>
                    <a:ext uri="{FF2B5EF4-FFF2-40B4-BE49-F238E27FC236}">
                      <a16:creationId xmlns:a16="http://schemas.microsoft.com/office/drawing/2014/main" id="{226B465D-1007-4C02-BF78-B88A70A524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9819" y="3424030"/>
                  <a:ext cx="140361" cy="94608"/>
                </a:xfrm>
                <a:custGeom>
                  <a:avLst/>
                  <a:gdLst/>
                  <a:ahLst/>
                  <a:cxnLst>
                    <a:cxn ang="0">
                      <a:pos x="27" y="132"/>
                    </a:cxn>
                    <a:cxn ang="0">
                      <a:pos x="167" y="132"/>
                    </a:cxn>
                    <a:cxn ang="0">
                      <a:pos x="186" y="48"/>
                    </a:cxn>
                    <a:cxn ang="0">
                      <a:pos x="93" y="22"/>
                    </a:cxn>
                    <a:cxn ang="0">
                      <a:pos x="8" y="47"/>
                    </a:cxn>
                    <a:cxn ang="0">
                      <a:pos x="27" y="132"/>
                    </a:cxn>
                  </a:cxnLst>
                  <a:rect l="0" t="0" r="r" b="b"/>
                  <a:pathLst>
                    <a:path w="196" h="132">
                      <a:moveTo>
                        <a:pt x="27" y="132"/>
                      </a:moveTo>
                      <a:cubicBezTo>
                        <a:pt x="74" y="124"/>
                        <a:pt x="121" y="124"/>
                        <a:pt x="167" y="132"/>
                      </a:cubicBezTo>
                      <a:cubicBezTo>
                        <a:pt x="186" y="48"/>
                        <a:pt x="186" y="48"/>
                        <a:pt x="186" y="48"/>
                      </a:cubicBezTo>
                      <a:cubicBezTo>
                        <a:pt x="196" y="4"/>
                        <a:pt x="119" y="42"/>
                        <a:pt x="93" y="22"/>
                      </a:cubicBezTo>
                      <a:cubicBezTo>
                        <a:pt x="65" y="0"/>
                        <a:pt x="0" y="13"/>
                        <a:pt x="8" y="47"/>
                      </a:cubicBezTo>
                      <a:lnTo>
                        <a:pt x="27" y="13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347" name="Freeform 14">
                  <a:extLst>
                    <a:ext uri="{FF2B5EF4-FFF2-40B4-BE49-F238E27FC236}">
                      <a16:creationId xmlns:a16="http://schemas.microsoft.com/office/drawing/2014/main" id="{A8F3C37E-78E3-4C41-816C-10D0B3963E2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723868" y="3551208"/>
                  <a:ext cx="460630" cy="424184"/>
                </a:xfrm>
                <a:custGeom>
                  <a:avLst/>
                  <a:gdLst/>
                  <a:ahLst/>
                  <a:cxnLst>
                    <a:cxn ang="0">
                      <a:pos x="430" y="535"/>
                    </a:cxn>
                    <a:cxn ang="0">
                      <a:pos x="460" y="527"/>
                    </a:cxn>
                    <a:cxn ang="0">
                      <a:pos x="460" y="513"/>
                    </a:cxn>
                    <a:cxn ang="0">
                      <a:pos x="463" y="498"/>
                    </a:cxn>
                    <a:cxn ang="0">
                      <a:pos x="454" y="492"/>
                    </a:cxn>
                    <a:cxn ang="0">
                      <a:pos x="442" y="471"/>
                    </a:cxn>
                    <a:cxn ang="0">
                      <a:pos x="442" y="441"/>
                    </a:cxn>
                    <a:cxn ang="0">
                      <a:pos x="477" y="402"/>
                    </a:cxn>
                    <a:cxn ang="0">
                      <a:pos x="477" y="386"/>
                    </a:cxn>
                    <a:cxn ang="0">
                      <a:pos x="520" y="345"/>
                    </a:cxn>
                    <a:cxn ang="0">
                      <a:pos x="592" y="333"/>
                    </a:cxn>
                    <a:cxn ang="0">
                      <a:pos x="641" y="338"/>
                    </a:cxn>
                    <a:cxn ang="0">
                      <a:pos x="607" y="225"/>
                    </a:cxn>
                    <a:cxn ang="0">
                      <a:pos x="407" y="12"/>
                    </a:cxn>
                    <a:cxn ang="0">
                      <a:pos x="248" y="12"/>
                    </a:cxn>
                    <a:cxn ang="0">
                      <a:pos x="47" y="224"/>
                    </a:cxn>
                    <a:cxn ang="0">
                      <a:pos x="15" y="441"/>
                    </a:cxn>
                    <a:cxn ang="0">
                      <a:pos x="32" y="434"/>
                    </a:cxn>
                    <a:cxn ang="0">
                      <a:pos x="174" y="434"/>
                    </a:cxn>
                    <a:cxn ang="0">
                      <a:pos x="209" y="456"/>
                    </a:cxn>
                    <a:cxn ang="0">
                      <a:pos x="237" y="465"/>
                    </a:cxn>
                    <a:cxn ang="0">
                      <a:pos x="307" y="513"/>
                    </a:cxn>
                    <a:cxn ang="0">
                      <a:pos x="359" y="581"/>
                    </a:cxn>
                    <a:cxn ang="0">
                      <a:pos x="363" y="590"/>
                    </a:cxn>
                    <a:cxn ang="0">
                      <a:pos x="376" y="589"/>
                    </a:cxn>
                    <a:cxn ang="0">
                      <a:pos x="376" y="587"/>
                    </a:cxn>
                    <a:cxn ang="0">
                      <a:pos x="430" y="535"/>
                    </a:cxn>
                    <a:cxn ang="0">
                      <a:pos x="357" y="450"/>
                    </a:cxn>
                    <a:cxn ang="0">
                      <a:pos x="357" y="479"/>
                    </a:cxn>
                    <a:cxn ang="0">
                      <a:pos x="296" y="479"/>
                    </a:cxn>
                    <a:cxn ang="0">
                      <a:pos x="296" y="450"/>
                    </a:cxn>
                    <a:cxn ang="0">
                      <a:pos x="244" y="429"/>
                    </a:cxn>
                    <a:cxn ang="0">
                      <a:pos x="218" y="361"/>
                    </a:cxn>
                    <a:cxn ang="0">
                      <a:pos x="218" y="347"/>
                    </a:cxn>
                    <a:cxn ang="0">
                      <a:pos x="306" y="347"/>
                    </a:cxn>
                    <a:cxn ang="0">
                      <a:pos x="306" y="365"/>
                    </a:cxn>
                    <a:cxn ang="0">
                      <a:pos x="309" y="401"/>
                    </a:cxn>
                    <a:cxn ang="0">
                      <a:pos x="322" y="408"/>
                    </a:cxn>
                    <a:cxn ang="0">
                      <a:pos x="340" y="388"/>
                    </a:cxn>
                    <a:cxn ang="0">
                      <a:pos x="336" y="354"/>
                    </a:cxn>
                    <a:cxn ang="0">
                      <a:pos x="307" y="331"/>
                    </a:cxn>
                    <a:cxn ang="0">
                      <a:pos x="235" y="286"/>
                    </a:cxn>
                    <a:cxn ang="0">
                      <a:pos x="239" y="183"/>
                    </a:cxn>
                    <a:cxn ang="0">
                      <a:pos x="296" y="162"/>
                    </a:cxn>
                    <a:cxn ang="0">
                      <a:pos x="296" y="138"/>
                    </a:cxn>
                    <a:cxn ang="0">
                      <a:pos x="357" y="138"/>
                    </a:cxn>
                    <a:cxn ang="0">
                      <a:pos x="357" y="162"/>
                    </a:cxn>
                    <a:cxn ang="0">
                      <a:pos x="428" y="233"/>
                    </a:cxn>
                    <a:cxn ang="0">
                      <a:pos x="427" y="247"/>
                    </a:cxn>
                    <a:cxn ang="0">
                      <a:pos x="339" y="247"/>
                    </a:cxn>
                    <a:cxn ang="0">
                      <a:pos x="339" y="235"/>
                    </a:cxn>
                    <a:cxn ang="0">
                      <a:pos x="336" y="210"/>
                    </a:cxn>
                    <a:cxn ang="0">
                      <a:pos x="323" y="204"/>
                    </a:cxn>
                    <a:cxn ang="0">
                      <a:pos x="307" y="224"/>
                    </a:cxn>
                    <a:cxn ang="0">
                      <a:pos x="315" y="248"/>
                    </a:cxn>
                    <a:cxn ang="0">
                      <a:pos x="363" y="274"/>
                    </a:cxn>
                    <a:cxn ang="0">
                      <a:pos x="409" y="299"/>
                    </a:cxn>
                    <a:cxn ang="0">
                      <a:pos x="438" y="364"/>
                    </a:cxn>
                    <a:cxn ang="0">
                      <a:pos x="415" y="425"/>
                    </a:cxn>
                    <a:cxn ang="0">
                      <a:pos x="357" y="450"/>
                    </a:cxn>
                  </a:cxnLst>
                  <a:rect l="0" t="0" r="r" b="b"/>
                  <a:pathLst>
                    <a:path w="641" h="590">
                      <a:moveTo>
                        <a:pt x="430" y="535"/>
                      </a:moveTo>
                      <a:cubicBezTo>
                        <a:pt x="440" y="531"/>
                        <a:pt x="450" y="529"/>
                        <a:pt x="460" y="527"/>
                      </a:cubicBezTo>
                      <a:cubicBezTo>
                        <a:pt x="460" y="513"/>
                        <a:pt x="460" y="513"/>
                        <a:pt x="460" y="513"/>
                      </a:cubicBezTo>
                      <a:cubicBezTo>
                        <a:pt x="460" y="508"/>
                        <a:pt x="461" y="503"/>
                        <a:pt x="463" y="498"/>
                      </a:cubicBezTo>
                      <a:cubicBezTo>
                        <a:pt x="460" y="496"/>
                        <a:pt x="457" y="494"/>
                        <a:pt x="454" y="492"/>
                      </a:cubicBezTo>
                      <a:cubicBezTo>
                        <a:pt x="446" y="487"/>
                        <a:pt x="442" y="480"/>
                        <a:pt x="442" y="471"/>
                      </a:cubicBezTo>
                      <a:cubicBezTo>
                        <a:pt x="442" y="441"/>
                        <a:pt x="442" y="441"/>
                        <a:pt x="442" y="441"/>
                      </a:cubicBezTo>
                      <a:cubicBezTo>
                        <a:pt x="442" y="421"/>
                        <a:pt x="460" y="409"/>
                        <a:pt x="477" y="402"/>
                      </a:cubicBezTo>
                      <a:cubicBezTo>
                        <a:pt x="477" y="386"/>
                        <a:pt x="477" y="386"/>
                        <a:pt x="477" y="386"/>
                      </a:cubicBezTo>
                      <a:cubicBezTo>
                        <a:pt x="477" y="363"/>
                        <a:pt x="501" y="351"/>
                        <a:pt x="520" y="345"/>
                      </a:cubicBezTo>
                      <a:cubicBezTo>
                        <a:pt x="543" y="337"/>
                        <a:pt x="568" y="333"/>
                        <a:pt x="592" y="333"/>
                      </a:cubicBezTo>
                      <a:cubicBezTo>
                        <a:pt x="608" y="333"/>
                        <a:pt x="625" y="335"/>
                        <a:pt x="641" y="338"/>
                      </a:cubicBezTo>
                      <a:cubicBezTo>
                        <a:pt x="636" y="300"/>
                        <a:pt x="624" y="261"/>
                        <a:pt x="607" y="225"/>
                      </a:cubicBezTo>
                      <a:cubicBezTo>
                        <a:pt x="558" y="121"/>
                        <a:pt x="481" y="91"/>
                        <a:pt x="407" y="12"/>
                      </a:cubicBezTo>
                      <a:cubicBezTo>
                        <a:pt x="354" y="1"/>
                        <a:pt x="301" y="0"/>
                        <a:pt x="248" y="12"/>
                      </a:cubicBezTo>
                      <a:cubicBezTo>
                        <a:pt x="174" y="91"/>
                        <a:pt x="97" y="120"/>
                        <a:pt x="47" y="224"/>
                      </a:cubicBezTo>
                      <a:cubicBezTo>
                        <a:pt x="14" y="293"/>
                        <a:pt x="0" y="373"/>
                        <a:pt x="15" y="441"/>
                      </a:cubicBezTo>
                      <a:cubicBezTo>
                        <a:pt x="21" y="438"/>
                        <a:pt x="26" y="436"/>
                        <a:pt x="32" y="434"/>
                      </a:cubicBezTo>
                      <a:cubicBezTo>
                        <a:pt x="74" y="419"/>
                        <a:pt x="131" y="419"/>
                        <a:pt x="174" y="434"/>
                      </a:cubicBezTo>
                      <a:cubicBezTo>
                        <a:pt x="186" y="438"/>
                        <a:pt x="201" y="445"/>
                        <a:pt x="209" y="456"/>
                      </a:cubicBezTo>
                      <a:cubicBezTo>
                        <a:pt x="219" y="458"/>
                        <a:pt x="228" y="462"/>
                        <a:pt x="237" y="465"/>
                      </a:cubicBezTo>
                      <a:cubicBezTo>
                        <a:pt x="262" y="477"/>
                        <a:pt x="286" y="494"/>
                        <a:pt x="307" y="513"/>
                      </a:cubicBezTo>
                      <a:cubicBezTo>
                        <a:pt x="327" y="533"/>
                        <a:pt x="346" y="556"/>
                        <a:pt x="359" y="581"/>
                      </a:cubicBezTo>
                      <a:cubicBezTo>
                        <a:pt x="361" y="583"/>
                        <a:pt x="362" y="586"/>
                        <a:pt x="363" y="590"/>
                      </a:cubicBezTo>
                      <a:cubicBezTo>
                        <a:pt x="376" y="589"/>
                        <a:pt x="376" y="589"/>
                        <a:pt x="376" y="589"/>
                      </a:cubicBezTo>
                      <a:cubicBezTo>
                        <a:pt x="376" y="587"/>
                        <a:pt x="376" y="587"/>
                        <a:pt x="376" y="587"/>
                      </a:cubicBezTo>
                      <a:cubicBezTo>
                        <a:pt x="376" y="558"/>
                        <a:pt x="406" y="543"/>
                        <a:pt x="430" y="535"/>
                      </a:cubicBezTo>
                      <a:close/>
                      <a:moveTo>
                        <a:pt x="357" y="450"/>
                      </a:moveTo>
                      <a:cubicBezTo>
                        <a:pt x="357" y="479"/>
                        <a:pt x="357" y="479"/>
                        <a:pt x="357" y="479"/>
                      </a:cubicBezTo>
                      <a:cubicBezTo>
                        <a:pt x="337" y="479"/>
                        <a:pt x="316" y="479"/>
                        <a:pt x="296" y="479"/>
                      </a:cubicBezTo>
                      <a:cubicBezTo>
                        <a:pt x="296" y="450"/>
                        <a:pt x="296" y="450"/>
                        <a:pt x="296" y="450"/>
                      </a:cubicBezTo>
                      <a:cubicBezTo>
                        <a:pt x="276" y="447"/>
                        <a:pt x="259" y="440"/>
                        <a:pt x="244" y="429"/>
                      </a:cubicBezTo>
                      <a:cubicBezTo>
                        <a:pt x="226" y="416"/>
                        <a:pt x="218" y="393"/>
                        <a:pt x="218" y="361"/>
                      </a:cubicBezTo>
                      <a:cubicBezTo>
                        <a:pt x="218" y="347"/>
                        <a:pt x="218" y="347"/>
                        <a:pt x="218" y="347"/>
                      </a:cubicBezTo>
                      <a:cubicBezTo>
                        <a:pt x="306" y="347"/>
                        <a:pt x="306" y="347"/>
                        <a:pt x="306" y="347"/>
                      </a:cubicBezTo>
                      <a:cubicBezTo>
                        <a:pt x="306" y="365"/>
                        <a:pt x="306" y="365"/>
                        <a:pt x="306" y="365"/>
                      </a:cubicBezTo>
                      <a:cubicBezTo>
                        <a:pt x="306" y="384"/>
                        <a:pt x="307" y="396"/>
                        <a:pt x="309" y="401"/>
                      </a:cubicBezTo>
                      <a:cubicBezTo>
                        <a:pt x="311" y="406"/>
                        <a:pt x="315" y="408"/>
                        <a:pt x="322" y="408"/>
                      </a:cubicBezTo>
                      <a:cubicBezTo>
                        <a:pt x="334" y="408"/>
                        <a:pt x="340" y="401"/>
                        <a:pt x="340" y="388"/>
                      </a:cubicBezTo>
                      <a:cubicBezTo>
                        <a:pt x="340" y="372"/>
                        <a:pt x="338" y="361"/>
                        <a:pt x="336" y="354"/>
                      </a:cubicBezTo>
                      <a:cubicBezTo>
                        <a:pt x="333" y="347"/>
                        <a:pt x="323" y="339"/>
                        <a:pt x="307" y="331"/>
                      </a:cubicBezTo>
                      <a:cubicBezTo>
                        <a:pt x="286" y="321"/>
                        <a:pt x="251" y="305"/>
                        <a:pt x="235" y="286"/>
                      </a:cubicBezTo>
                      <a:cubicBezTo>
                        <a:pt x="211" y="256"/>
                        <a:pt x="206" y="210"/>
                        <a:pt x="239" y="183"/>
                      </a:cubicBezTo>
                      <a:cubicBezTo>
                        <a:pt x="252" y="173"/>
                        <a:pt x="271" y="165"/>
                        <a:pt x="296" y="162"/>
                      </a:cubicBezTo>
                      <a:cubicBezTo>
                        <a:pt x="296" y="138"/>
                        <a:pt x="296" y="138"/>
                        <a:pt x="296" y="138"/>
                      </a:cubicBezTo>
                      <a:cubicBezTo>
                        <a:pt x="316" y="138"/>
                        <a:pt x="337" y="138"/>
                        <a:pt x="357" y="138"/>
                      </a:cubicBezTo>
                      <a:cubicBezTo>
                        <a:pt x="357" y="162"/>
                        <a:pt x="357" y="162"/>
                        <a:pt x="357" y="162"/>
                      </a:cubicBezTo>
                      <a:cubicBezTo>
                        <a:pt x="395" y="168"/>
                        <a:pt x="428" y="186"/>
                        <a:pt x="428" y="233"/>
                      </a:cubicBezTo>
                      <a:cubicBezTo>
                        <a:pt x="428" y="236"/>
                        <a:pt x="428" y="240"/>
                        <a:pt x="427" y="247"/>
                      </a:cubicBezTo>
                      <a:cubicBezTo>
                        <a:pt x="339" y="247"/>
                        <a:pt x="339" y="247"/>
                        <a:pt x="339" y="247"/>
                      </a:cubicBezTo>
                      <a:cubicBezTo>
                        <a:pt x="339" y="235"/>
                        <a:pt x="339" y="235"/>
                        <a:pt x="339" y="235"/>
                      </a:cubicBezTo>
                      <a:cubicBezTo>
                        <a:pt x="339" y="222"/>
                        <a:pt x="338" y="214"/>
                        <a:pt x="336" y="210"/>
                      </a:cubicBezTo>
                      <a:cubicBezTo>
                        <a:pt x="334" y="206"/>
                        <a:pt x="330" y="204"/>
                        <a:pt x="323" y="204"/>
                      </a:cubicBezTo>
                      <a:cubicBezTo>
                        <a:pt x="311" y="204"/>
                        <a:pt x="307" y="212"/>
                        <a:pt x="307" y="224"/>
                      </a:cubicBezTo>
                      <a:cubicBezTo>
                        <a:pt x="307" y="235"/>
                        <a:pt x="309" y="243"/>
                        <a:pt x="315" y="248"/>
                      </a:cubicBezTo>
                      <a:cubicBezTo>
                        <a:pt x="320" y="252"/>
                        <a:pt x="336" y="261"/>
                        <a:pt x="363" y="274"/>
                      </a:cubicBezTo>
                      <a:cubicBezTo>
                        <a:pt x="385" y="285"/>
                        <a:pt x="400" y="294"/>
                        <a:pt x="409" y="299"/>
                      </a:cubicBezTo>
                      <a:cubicBezTo>
                        <a:pt x="429" y="314"/>
                        <a:pt x="438" y="339"/>
                        <a:pt x="438" y="364"/>
                      </a:cubicBezTo>
                      <a:cubicBezTo>
                        <a:pt x="438" y="390"/>
                        <a:pt x="430" y="410"/>
                        <a:pt x="415" y="425"/>
                      </a:cubicBezTo>
                      <a:cubicBezTo>
                        <a:pt x="402" y="437"/>
                        <a:pt x="382" y="446"/>
                        <a:pt x="357" y="45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348" name="Freeform 15">
                  <a:extLst>
                    <a:ext uri="{FF2B5EF4-FFF2-40B4-BE49-F238E27FC236}">
                      <a16:creationId xmlns:a16="http://schemas.microsoft.com/office/drawing/2014/main" id="{BF4FBAF3-6B83-4E6B-890B-A23C3D9D7CA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650196" y="3920332"/>
                  <a:ext cx="101587" cy="95383"/>
                </a:xfrm>
                <a:custGeom>
                  <a:avLst/>
                  <a:gdLst/>
                  <a:ahLst/>
                  <a:cxnLst>
                    <a:cxn ang="0">
                      <a:pos x="140" y="34"/>
                    </a:cxn>
                    <a:cxn ang="0">
                      <a:pos x="137" y="25"/>
                    </a:cxn>
                    <a:cxn ang="0">
                      <a:pos x="122" y="9"/>
                    </a:cxn>
                    <a:cxn ang="0">
                      <a:pos x="88" y="11"/>
                    </a:cxn>
                    <a:cxn ang="0">
                      <a:pos x="48" y="41"/>
                    </a:cxn>
                    <a:cxn ang="0">
                      <a:pos x="17" y="115"/>
                    </a:cxn>
                    <a:cxn ang="0">
                      <a:pos x="32" y="130"/>
                    </a:cxn>
                    <a:cxn ang="0">
                      <a:pos x="41" y="132"/>
                    </a:cxn>
                    <a:cxn ang="0">
                      <a:pos x="103" y="96"/>
                    </a:cxn>
                    <a:cxn ang="0">
                      <a:pos x="140" y="34"/>
                    </a:cxn>
                    <a:cxn ang="0">
                      <a:pos x="48" y="105"/>
                    </a:cxn>
                    <a:cxn ang="0">
                      <a:pos x="24" y="107"/>
                    </a:cxn>
                    <a:cxn ang="0">
                      <a:pos x="53" y="46"/>
                    </a:cxn>
                    <a:cxn ang="0">
                      <a:pos x="90" y="18"/>
                    </a:cxn>
                    <a:cxn ang="0">
                      <a:pos x="114" y="17"/>
                    </a:cxn>
                    <a:cxn ang="0">
                      <a:pos x="113" y="41"/>
                    </a:cxn>
                    <a:cxn ang="0">
                      <a:pos x="85" y="78"/>
                    </a:cxn>
                    <a:cxn ang="0">
                      <a:pos x="48" y="105"/>
                    </a:cxn>
                  </a:cxnLst>
                  <a:rect l="0" t="0" r="r" b="b"/>
                  <a:pathLst>
                    <a:path w="141" h="133">
                      <a:moveTo>
                        <a:pt x="140" y="34"/>
                      </a:moveTo>
                      <a:cubicBezTo>
                        <a:pt x="141" y="30"/>
                        <a:pt x="140" y="27"/>
                        <a:pt x="137" y="25"/>
                      </a:cubicBezTo>
                      <a:cubicBezTo>
                        <a:pt x="122" y="9"/>
                        <a:pt x="122" y="9"/>
                        <a:pt x="122" y="9"/>
                      </a:cubicBezTo>
                      <a:cubicBezTo>
                        <a:pt x="113" y="0"/>
                        <a:pt x="97" y="7"/>
                        <a:pt x="88" y="11"/>
                      </a:cubicBezTo>
                      <a:cubicBezTo>
                        <a:pt x="73" y="19"/>
                        <a:pt x="60" y="29"/>
                        <a:pt x="48" y="41"/>
                      </a:cubicBezTo>
                      <a:cubicBezTo>
                        <a:pt x="36" y="53"/>
                        <a:pt x="0" y="97"/>
                        <a:pt x="17" y="115"/>
                      </a:cubicBezTo>
                      <a:cubicBezTo>
                        <a:pt x="32" y="130"/>
                        <a:pt x="32" y="130"/>
                        <a:pt x="32" y="130"/>
                      </a:cubicBezTo>
                      <a:cubicBezTo>
                        <a:pt x="35" y="133"/>
                        <a:pt x="38" y="133"/>
                        <a:pt x="41" y="132"/>
                      </a:cubicBezTo>
                      <a:cubicBezTo>
                        <a:pt x="64" y="129"/>
                        <a:pt x="87" y="111"/>
                        <a:pt x="103" y="96"/>
                      </a:cubicBezTo>
                      <a:cubicBezTo>
                        <a:pt x="119" y="80"/>
                        <a:pt x="136" y="56"/>
                        <a:pt x="140" y="34"/>
                      </a:cubicBezTo>
                      <a:close/>
                      <a:moveTo>
                        <a:pt x="48" y="105"/>
                      </a:moveTo>
                      <a:cubicBezTo>
                        <a:pt x="42" y="108"/>
                        <a:pt x="30" y="113"/>
                        <a:pt x="24" y="107"/>
                      </a:cubicBezTo>
                      <a:cubicBezTo>
                        <a:pt x="11" y="94"/>
                        <a:pt x="44" y="55"/>
                        <a:pt x="53" y="46"/>
                      </a:cubicBezTo>
                      <a:cubicBezTo>
                        <a:pt x="64" y="35"/>
                        <a:pt x="77" y="25"/>
                        <a:pt x="90" y="18"/>
                      </a:cubicBezTo>
                      <a:cubicBezTo>
                        <a:pt x="96" y="16"/>
                        <a:pt x="109" y="11"/>
                        <a:pt x="114" y="17"/>
                      </a:cubicBezTo>
                      <a:cubicBezTo>
                        <a:pt x="120" y="22"/>
                        <a:pt x="115" y="35"/>
                        <a:pt x="113" y="41"/>
                      </a:cubicBezTo>
                      <a:cubicBezTo>
                        <a:pt x="106" y="54"/>
                        <a:pt x="96" y="68"/>
                        <a:pt x="85" y="78"/>
                      </a:cubicBezTo>
                      <a:cubicBezTo>
                        <a:pt x="75" y="88"/>
                        <a:pt x="62" y="99"/>
                        <a:pt x="48" y="10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349" name="Freeform 16">
                  <a:extLst>
                    <a:ext uri="{FF2B5EF4-FFF2-40B4-BE49-F238E27FC236}">
                      <a16:creationId xmlns:a16="http://schemas.microsoft.com/office/drawing/2014/main" id="{0CAC315C-E395-4E86-85F9-F62B3D570E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6968" y="3859846"/>
                  <a:ext cx="138034" cy="76772"/>
                </a:xfrm>
                <a:custGeom>
                  <a:avLst/>
                  <a:gdLst/>
                  <a:ahLst/>
                  <a:cxnLst>
                    <a:cxn ang="0">
                      <a:pos x="6" y="83"/>
                    </a:cxn>
                    <a:cxn ang="0">
                      <a:pos x="8" y="85"/>
                    </a:cxn>
                    <a:cxn ang="0">
                      <a:pos x="18" y="90"/>
                    </a:cxn>
                    <a:cxn ang="0">
                      <a:pos x="19" y="91"/>
                    </a:cxn>
                    <a:cxn ang="0">
                      <a:pos x="99" y="107"/>
                    </a:cxn>
                    <a:cxn ang="0">
                      <a:pos x="145" y="102"/>
                    </a:cxn>
                    <a:cxn ang="0">
                      <a:pos x="140" y="87"/>
                    </a:cxn>
                    <a:cxn ang="0">
                      <a:pos x="143" y="69"/>
                    </a:cxn>
                    <a:cxn ang="0">
                      <a:pos x="99" y="73"/>
                    </a:cxn>
                    <a:cxn ang="0">
                      <a:pos x="38" y="64"/>
                    </a:cxn>
                    <a:cxn ang="0">
                      <a:pos x="14" y="43"/>
                    </a:cxn>
                    <a:cxn ang="0">
                      <a:pos x="38" y="22"/>
                    </a:cxn>
                    <a:cxn ang="0">
                      <a:pos x="159" y="22"/>
                    </a:cxn>
                    <a:cxn ang="0">
                      <a:pos x="178" y="33"/>
                    </a:cxn>
                    <a:cxn ang="0">
                      <a:pos x="192" y="29"/>
                    </a:cxn>
                    <a:cxn ang="0">
                      <a:pos x="164" y="13"/>
                    </a:cxn>
                    <a:cxn ang="0">
                      <a:pos x="34" y="13"/>
                    </a:cxn>
                    <a:cxn ang="0">
                      <a:pos x="0" y="43"/>
                    </a:cxn>
                    <a:cxn ang="0">
                      <a:pos x="0" y="72"/>
                    </a:cxn>
                    <a:cxn ang="0">
                      <a:pos x="6" y="83"/>
                    </a:cxn>
                  </a:cxnLst>
                  <a:rect l="0" t="0" r="r" b="b"/>
                  <a:pathLst>
                    <a:path w="192" h="107">
                      <a:moveTo>
                        <a:pt x="6" y="83"/>
                      </a:moveTo>
                      <a:cubicBezTo>
                        <a:pt x="7" y="84"/>
                        <a:pt x="8" y="84"/>
                        <a:pt x="8" y="85"/>
                      </a:cubicBezTo>
                      <a:cubicBezTo>
                        <a:pt x="12" y="86"/>
                        <a:pt x="15" y="87"/>
                        <a:pt x="18" y="90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43" y="103"/>
                        <a:pt x="74" y="107"/>
                        <a:pt x="99" y="107"/>
                      </a:cubicBezTo>
                      <a:cubicBezTo>
                        <a:pt x="113" y="107"/>
                        <a:pt x="129" y="106"/>
                        <a:pt x="145" y="102"/>
                      </a:cubicBezTo>
                      <a:cubicBezTo>
                        <a:pt x="143" y="97"/>
                        <a:pt x="141" y="92"/>
                        <a:pt x="140" y="87"/>
                      </a:cubicBezTo>
                      <a:cubicBezTo>
                        <a:pt x="139" y="80"/>
                        <a:pt x="139" y="74"/>
                        <a:pt x="143" y="69"/>
                      </a:cubicBezTo>
                      <a:cubicBezTo>
                        <a:pt x="128" y="72"/>
                        <a:pt x="113" y="73"/>
                        <a:pt x="99" y="73"/>
                      </a:cubicBezTo>
                      <a:cubicBezTo>
                        <a:pt x="79" y="73"/>
                        <a:pt x="57" y="71"/>
                        <a:pt x="38" y="64"/>
                      </a:cubicBezTo>
                      <a:cubicBezTo>
                        <a:pt x="30" y="61"/>
                        <a:pt x="14" y="54"/>
                        <a:pt x="14" y="43"/>
                      </a:cubicBezTo>
                      <a:cubicBezTo>
                        <a:pt x="14" y="32"/>
                        <a:pt x="30" y="25"/>
                        <a:pt x="38" y="22"/>
                      </a:cubicBezTo>
                      <a:cubicBezTo>
                        <a:pt x="72" y="10"/>
                        <a:pt x="125" y="10"/>
                        <a:pt x="159" y="22"/>
                      </a:cubicBezTo>
                      <a:cubicBezTo>
                        <a:pt x="164" y="24"/>
                        <a:pt x="173" y="28"/>
                        <a:pt x="178" y="33"/>
                      </a:cubicBezTo>
                      <a:cubicBezTo>
                        <a:pt x="183" y="31"/>
                        <a:pt x="187" y="30"/>
                        <a:pt x="192" y="29"/>
                      </a:cubicBezTo>
                      <a:cubicBezTo>
                        <a:pt x="185" y="21"/>
                        <a:pt x="173" y="16"/>
                        <a:pt x="164" y="13"/>
                      </a:cubicBezTo>
                      <a:cubicBezTo>
                        <a:pt x="125" y="0"/>
                        <a:pt x="72" y="0"/>
                        <a:pt x="34" y="13"/>
                      </a:cubicBezTo>
                      <a:cubicBezTo>
                        <a:pt x="20" y="18"/>
                        <a:pt x="0" y="27"/>
                        <a:pt x="0" y="43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7"/>
                        <a:pt x="2" y="80"/>
                        <a:pt x="6" y="8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350" name="Freeform 17">
                  <a:extLst>
                    <a:ext uri="{FF2B5EF4-FFF2-40B4-BE49-F238E27FC236}">
                      <a16:creationId xmlns:a16="http://schemas.microsoft.com/office/drawing/2014/main" id="{D268DC44-EE58-4FC3-A820-B274DB44AF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47905" y="3932739"/>
                  <a:ext cx="112443" cy="49630"/>
                </a:xfrm>
                <a:custGeom>
                  <a:avLst/>
                  <a:gdLst/>
                  <a:ahLst/>
                  <a:cxnLst>
                    <a:cxn ang="0">
                      <a:pos x="0" y="41"/>
                    </a:cxn>
                    <a:cxn ang="0">
                      <a:pos x="112" y="69"/>
                    </a:cxn>
                    <a:cxn ang="0">
                      <a:pos x="156" y="66"/>
                    </a:cxn>
                    <a:cxn ang="0">
                      <a:pos x="129" y="28"/>
                    </a:cxn>
                    <a:cxn ang="0">
                      <a:pos x="112" y="29"/>
                    </a:cxn>
                    <a:cxn ang="0">
                      <a:pos x="38" y="18"/>
                    </a:cxn>
                    <a:cxn ang="0">
                      <a:pos x="15" y="4"/>
                    </a:cxn>
                    <a:cxn ang="0">
                      <a:pos x="1" y="0"/>
                    </a:cxn>
                    <a:cxn ang="0">
                      <a:pos x="4" y="4"/>
                    </a:cxn>
                    <a:cxn ang="0">
                      <a:pos x="8" y="17"/>
                    </a:cxn>
                    <a:cxn ang="0">
                      <a:pos x="0" y="41"/>
                    </a:cxn>
                  </a:cxnLst>
                  <a:rect l="0" t="0" r="r" b="b"/>
                  <a:pathLst>
                    <a:path w="156" h="69">
                      <a:moveTo>
                        <a:pt x="0" y="41"/>
                      </a:moveTo>
                      <a:cubicBezTo>
                        <a:pt x="30" y="62"/>
                        <a:pt x="76" y="69"/>
                        <a:pt x="112" y="69"/>
                      </a:cubicBezTo>
                      <a:cubicBezTo>
                        <a:pt x="126" y="69"/>
                        <a:pt x="141" y="68"/>
                        <a:pt x="156" y="66"/>
                      </a:cubicBezTo>
                      <a:cubicBezTo>
                        <a:pt x="146" y="54"/>
                        <a:pt x="137" y="41"/>
                        <a:pt x="129" y="28"/>
                      </a:cubicBezTo>
                      <a:cubicBezTo>
                        <a:pt x="123" y="28"/>
                        <a:pt x="117" y="29"/>
                        <a:pt x="112" y="29"/>
                      </a:cubicBezTo>
                      <a:cubicBezTo>
                        <a:pt x="88" y="29"/>
                        <a:pt x="61" y="26"/>
                        <a:pt x="38" y="18"/>
                      </a:cubicBezTo>
                      <a:cubicBezTo>
                        <a:pt x="32" y="15"/>
                        <a:pt x="21" y="11"/>
                        <a:pt x="15" y="4"/>
                      </a:cubicBezTo>
                      <a:cubicBezTo>
                        <a:pt x="10" y="3"/>
                        <a:pt x="5" y="2"/>
                        <a:pt x="1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8" y="7"/>
                        <a:pt x="9" y="12"/>
                        <a:pt x="8" y="17"/>
                      </a:cubicBezTo>
                      <a:cubicBezTo>
                        <a:pt x="7" y="25"/>
                        <a:pt x="4" y="33"/>
                        <a:pt x="0" y="4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351" name="Freeform 18">
                  <a:extLst>
                    <a:ext uri="{FF2B5EF4-FFF2-40B4-BE49-F238E27FC236}">
                      <a16:creationId xmlns:a16="http://schemas.microsoft.com/office/drawing/2014/main" id="{BC261B16-47D6-48A3-A642-BC5A567946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04475" y="3984698"/>
                  <a:ext cx="161298" cy="46528"/>
                </a:xfrm>
                <a:custGeom>
                  <a:avLst/>
                  <a:gdLst/>
                  <a:ahLst/>
                  <a:cxnLst>
                    <a:cxn ang="0">
                      <a:pos x="177" y="4"/>
                    </a:cxn>
                    <a:cxn ang="0">
                      <a:pos x="177" y="5"/>
                    </a:cxn>
                    <a:cxn ang="0">
                      <a:pos x="33" y="6"/>
                    </a:cxn>
                    <a:cxn ang="0">
                      <a:pos x="0" y="33"/>
                    </a:cxn>
                    <a:cxn ang="0">
                      <a:pos x="216" y="28"/>
                    </a:cxn>
                    <a:cxn ang="0">
                      <a:pos x="224" y="14"/>
                    </a:cxn>
                    <a:cxn ang="0">
                      <a:pos x="224" y="3"/>
                    </a:cxn>
                    <a:cxn ang="0">
                      <a:pos x="222" y="0"/>
                    </a:cxn>
                    <a:cxn ang="0">
                      <a:pos x="177" y="4"/>
                    </a:cxn>
                  </a:cxnLst>
                  <a:rect l="0" t="0" r="r" b="b"/>
                  <a:pathLst>
                    <a:path w="224" h="65">
                      <a:moveTo>
                        <a:pt x="177" y="4"/>
                      </a:moveTo>
                      <a:cubicBezTo>
                        <a:pt x="177" y="5"/>
                        <a:pt x="177" y="5"/>
                        <a:pt x="177" y="5"/>
                      </a:cubicBezTo>
                      <a:cubicBezTo>
                        <a:pt x="137" y="19"/>
                        <a:pt x="74" y="19"/>
                        <a:pt x="33" y="6"/>
                      </a:cubicBezTo>
                      <a:cubicBezTo>
                        <a:pt x="23" y="16"/>
                        <a:pt x="12" y="26"/>
                        <a:pt x="0" y="33"/>
                      </a:cubicBezTo>
                      <a:cubicBezTo>
                        <a:pt x="54" y="65"/>
                        <a:pt x="165" y="65"/>
                        <a:pt x="216" y="28"/>
                      </a:cubicBezTo>
                      <a:cubicBezTo>
                        <a:pt x="222" y="24"/>
                        <a:pt x="224" y="20"/>
                        <a:pt x="224" y="14"/>
                      </a:cubicBezTo>
                      <a:cubicBezTo>
                        <a:pt x="224" y="3"/>
                        <a:pt x="224" y="3"/>
                        <a:pt x="224" y="3"/>
                      </a:cubicBezTo>
                      <a:cubicBezTo>
                        <a:pt x="223" y="2"/>
                        <a:pt x="223" y="1"/>
                        <a:pt x="222" y="0"/>
                      </a:cubicBezTo>
                      <a:cubicBezTo>
                        <a:pt x="207" y="3"/>
                        <a:pt x="191" y="4"/>
                        <a:pt x="177" y="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</p:grpSp>
        </p:grp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6AC0730-5D7E-4F8E-8BFB-D001535C0A0D}"/>
                </a:ext>
              </a:extLst>
            </p:cNvPr>
            <p:cNvCxnSpPr>
              <a:cxnSpLocks/>
            </p:cNvCxnSpPr>
            <p:nvPr/>
          </p:nvCxnSpPr>
          <p:spPr>
            <a:xfrm>
              <a:off x="7223054" y="5062733"/>
              <a:ext cx="984312" cy="0"/>
            </a:xfrm>
            <a:prstGeom prst="line">
              <a:avLst/>
            </a:prstGeom>
            <a:ln>
              <a:solidFill>
                <a:srgbClr val="FF6666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A08753D-FAE1-40D6-BD64-146D47140603}"/>
                </a:ext>
              </a:extLst>
            </p:cNvPr>
            <p:cNvGrpSpPr/>
            <p:nvPr/>
          </p:nvGrpSpPr>
          <p:grpSpPr>
            <a:xfrm>
              <a:off x="4610861" y="3347869"/>
              <a:ext cx="1430032" cy="1424018"/>
              <a:chOff x="4610861" y="3347869"/>
              <a:chExt cx="1430032" cy="1424018"/>
            </a:xfrm>
          </p:grpSpPr>
          <p:sp>
            <p:nvSpPr>
              <p:cNvPr id="160" name="Freeform 5">
                <a:extLst>
                  <a:ext uri="{FF2B5EF4-FFF2-40B4-BE49-F238E27FC236}">
                    <a16:creationId xmlns:a16="http://schemas.microsoft.com/office/drawing/2014/main" id="{0EE332C2-982A-4D3E-B823-2A819838C5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0861" y="3347869"/>
                <a:ext cx="1430032" cy="1424018"/>
              </a:xfrm>
              <a:custGeom>
                <a:avLst/>
                <a:gdLst>
                  <a:gd name="T0" fmla="*/ 908 w 953"/>
                  <a:gd name="T1" fmla="*/ 446 h 957"/>
                  <a:gd name="T2" fmla="*/ 934 w 953"/>
                  <a:gd name="T3" fmla="*/ 367 h 957"/>
                  <a:gd name="T4" fmla="*/ 871 w 953"/>
                  <a:gd name="T5" fmla="*/ 300 h 957"/>
                  <a:gd name="T6" fmla="*/ 878 w 953"/>
                  <a:gd name="T7" fmla="*/ 215 h 957"/>
                  <a:gd name="T8" fmla="*/ 780 w 953"/>
                  <a:gd name="T9" fmla="*/ 171 h 957"/>
                  <a:gd name="T10" fmla="*/ 751 w 953"/>
                  <a:gd name="T11" fmla="*/ 84 h 957"/>
                  <a:gd name="T12" fmla="*/ 677 w 953"/>
                  <a:gd name="T13" fmla="*/ 96 h 957"/>
                  <a:gd name="T14" fmla="*/ 630 w 953"/>
                  <a:gd name="T15" fmla="*/ 24 h 957"/>
                  <a:gd name="T16" fmla="*/ 552 w 953"/>
                  <a:gd name="T17" fmla="*/ 54 h 957"/>
                  <a:gd name="T18" fmla="*/ 486 w 953"/>
                  <a:gd name="T19" fmla="*/ 48 h 957"/>
                  <a:gd name="T20" fmla="*/ 414 w 953"/>
                  <a:gd name="T21" fmla="*/ 4 h 957"/>
                  <a:gd name="T22" fmla="*/ 355 w 953"/>
                  <a:gd name="T23" fmla="*/ 66 h 957"/>
                  <a:gd name="T24" fmla="*/ 266 w 953"/>
                  <a:gd name="T25" fmla="*/ 50 h 957"/>
                  <a:gd name="T26" fmla="*/ 225 w 953"/>
                  <a:gd name="T27" fmla="*/ 131 h 957"/>
                  <a:gd name="T28" fmla="*/ 140 w 953"/>
                  <a:gd name="T29" fmla="*/ 141 h 957"/>
                  <a:gd name="T30" fmla="*/ 117 w 953"/>
                  <a:gd name="T31" fmla="*/ 246 h 957"/>
                  <a:gd name="T32" fmla="*/ 52 w 953"/>
                  <a:gd name="T33" fmla="*/ 285 h 957"/>
                  <a:gd name="T34" fmla="*/ 50 w 953"/>
                  <a:gd name="T35" fmla="*/ 354 h 957"/>
                  <a:gd name="T36" fmla="*/ 52 w 953"/>
                  <a:gd name="T37" fmla="*/ 424 h 957"/>
                  <a:gd name="T38" fmla="*/ 0 w 953"/>
                  <a:gd name="T39" fmla="*/ 479 h 957"/>
                  <a:gd name="T40" fmla="*/ 52 w 953"/>
                  <a:gd name="T41" fmla="*/ 533 h 957"/>
                  <a:gd name="T42" fmla="*/ 50 w 953"/>
                  <a:gd name="T43" fmla="*/ 604 h 957"/>
                  <a:gd name="T44" fmla="*/ 52 w 953"/>
                  <a:gd name="T45" fmla="*/ 673 h 957"/>
                  <a:gd name="T46" fmla="*/ 117 w 953"/>
                  <a:gd name="T47" fmla="*/ 711 h 957"/>
                  <a:gd name="T48" fmla="*/ 140 w 953"/>
                  <a:gd name="T49" fmla="*/ 817 h 957"/>
                  <a:gd name="T50" fmla="*/ 225 w 953"/>
                  <a:gd name="T51" fmla="*/ 827 h 957"/>
                  <a:gd name="T52" fmla="*/ 266 w 953"/>
                  <a:gd name="T53" fmla="*/ 908 h 957"/>
                  <a:gd name="T54" fmla="*/ 355 w 953"/>
                  <a:gd name="T55" fmla="*/ 891 h 957"/>
                  <a:gd name="T56" fmla="*/ 414 w 953"/>
                  <a:gd name="T57" fmla="*/ 953 h 957"/>
                  <a:gd name="T58" fmla="*/ 486 w 953"/>
                  <a:gd name="T59" fmla="*/ 909 h 957"/>
                  <a:gd name="T60" fmla="*/ 552 w 953"/>
                  <a:gd name="T61" fmla="*/ 903 h 957"/>
                  <a:gd name="T62" fmla="*/ 630 w 953"/>
                  <a:gd name="T63" fmla="*/ 933 h 957"/>
                  <a:gd name="T64" fmla="*/ 677 w 953"/>
                  <a:gd name="T65" fmla="*/ 861 h 957"/>
                  <a:gd name="T66" fmla="*/ 751 w 953"/>
                  <a:gd name="T67" fmla="*/ 873 h 957"/>
                  <a:gd name="T68" fmla="*/ 780 w 953"/>
                  <a:gd name="T69" fmla="*/ 787 h 957"/>
                  <a:gd name="T70" fmla="*/ 878 w 953"/>
                  <a:gd name="T71" fmla="*/ 743 h 957"/>
                  <a:gd name="T72" fmla="*/ 871 w 953"/>
                  <a:gd name="T73" fmla="*/ 657 h 957"/>
                  <a:gd name="T74" fmla="*/ 934 w 953"/>
                  <a:gd name="T75" fmla="*/ 591 h 957"/>
                  <a:gd name="T76" fmla="*/ 908 w 953"/>
                  <a:gd name="T77" fmla="*/ 512 h 957"/>
                  <a:gd name="T78" fmla="*/ 749 w 953"/>
                  <a:gd name="T79" fmla="*/ 725 h 957"/>
                  <a:gd name="T80" fmla="*/ 647 w 953"/>
                  <a:gd name="T81" fmla="*/ 803 h 957"/>
                  <a:gd name="T82" fmla="*/ 534 w 953"/>
                  <a:gd name="T83" fmla="*/ 840 h 957"/>
                  <a:gd name="T84" fmla="*/ 458 w 953"/>
                  <a:gd name="T85" fmla="*/ 843 h 957"/>
                  <a:gd name="T86" fmla="*/ 374 w 953"/>
                  <a:gd name="T87" fmla="*/ 828 h 957"/>
                  <a:gd name="T88" fmla="*/ 290 w 953"/>
                  <a:gd name="T89" fmla="*/ 791 h 957"/>
                  <a:gd name="T90" fmla="*/ 235 w 953"/>
                  <a:gd name="T91" fmla="*/ 750 h 957"/>
                  <a:gd name="T92" fmla="*/ 172 w 953"/>
                  <a:gd name="T93" fmla="*/ 676 h 957"/>
                  <a:gd name="T94" fmla="*/ 134 w 953"/>
                  <a:gd name="T95" fmla="*/ 599 h 957"/>
                  <a:gd name="T96" fmla="*/ 117 w 953"/>
                  <a:gd name="T97" fmla="*/ 525 h 957"/>
                  <a:gd name="T98" fmla="*/ 125 w 953"/>
                  <a:gd name="T99" fmla="*/ 391 h 957"/>
                  <a:gd name="T100" fmla="*/ 168 w 953"/>
                  <a:gd name="T101" fmla="*/ 288 h 957"/>
                  <a:gd name="T102" fmla="*/ 209 w 953"/>
                  <a:gd name="T103" fmla="*/ 233 h 957"/>
                  <a:gd name="T104" fmla="*/ 276 w 953"/>
                  <a:gd name="T105" fmla="*/ 175 h 957"/>
                  <a:gd name="T106" fmla="*/ 339 w 953"/>
                  <a:gd name="T107" fmla="*/ 142 h 957"/>
                  <a:gd name="T108" fmla="*/ 433 w 953"/>
                  <a:gd name="T109" fmla="*/ 117 h 957"/>
                  <a:gd name="T110" fmla="*/ 514 w 953"/>
                  <a:gd name="T111" fmla="*/ 116 h 957"/>
                  <a:gd name="T112" fmla="*/ 637 w 953"/>
                  <a:gd name="T113" fmla="*/ 150 h 957"/>
                  <a:gd name="T114" fmla="*/ 734 w 953"/>
                  <a:gd name="T115" fmla="*/ 218 h 957"/>
                  <a:gd name="T116" fmla="*/ 811 w 953"/>
                  <a:gd name="T117" fmla="*/ 328 h 957"/>
                  <a:gd name="T118" fmla="*/ 837 w 953"/>
                  <a:gd name="T119" fmla="*/ 406 h 957"/>
                  <a:gd name="T120" fmla="*/ 838 w 953"/>
                  <a:gd name="T121" fmla="*/ 546 h 957"/>
                  <a:gd name="T122" fmla="*/ 817 w 953"/>
                  <a:gd name="T123" fmla="*/ 616 h 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53" h="957">
                    <a:moveTo>
                      <a:pt x="908" y="512"/>
                    </a:moveTo>
                    <a:cubicBezTo>
                      <a:pt x="909" y="509"/>
                      <a:pt x="909" y="506"/>
                      <a:pt x="909" y="504"/>
                    </a:cubicBezTo>
                    <a:cubicBezTo>
                      <a:pt x="910" y="496"/>
                      <a:pt x="910" y="490"/>
                      <a:pt x="910" y="486"/>
                    </a:cubicBezTo>
                    <a:cubicBezTo>
                      <a:pt x="910" y="481"/>
                      <a:pt x="910" y="479"/>
                      <a:pt x="910" y="479"/>
                    </a:cubicBezTo>
                    <a:cubicBezTo>
                      <a:pt x="910" y="479"/>
                      <a:pt x="910" y="476"/>
                      <a:pt x="910" y="472"/>
                    </a:cubicBezTo>
                    <a:cubicBezTo>
                      <a:pt x="910" y="468"/>
                      <a:pt x="910" y="461"/>
                      <a:pt x="909" y="454"/>
                    </a:cubicBezTo>
                    <a:cubicBezTo>
                      <a:pt x="909" y="451"/>
                      <a:pt x="909" y="449"/>
                      <a:pt x="908" y="446"/>
                    </a:cubicBezTo>
                    <a:cubicBezTo>
                      <a:pt x="913" y="442"/>
                      <a:pt x="918" y="439"/>
                      <a:pt x="924" y="435"/>
                    </a:cubicBezTo>
                    <a:cubicBezTo>
                      <a:pt x="939" y="424"/>
                      <a:pt x="953" y="412"/>
                      <a:pt x="953" y="412"/>
                    </a:cubicBezTo>
                    <a:cubicBezTo>
                      <a:pt x="953" y="412"/>
                      <a:pt x="953" y="409"/>
                      <a:pt x="952" y="405"/>
                    </a:cubicBezTo>
                    <a:cubicBezTo>
                      <a:pt x="952" y="401"/>
                      <a:pt x="951" y="396"/>
                      <a:pt x="950" y="391"/>
                    </a:cubicBezTo>
                    <a:cubicBezTo>
                      <a:pt x="949" y="386"/>
                      <a:pt x="948" y="381"/>
                      <a:pt x="947" y="377"/>
                    </a:cubicBezTo>
                    <a:cubicBezTo>
                      <a:pt x="946" y="373"/>
                      <a:pt x="946" y="370"/>
                      <a:pt x="946" y="370"/>
                    </a:cubicBezTo>
                    <a:cubicBezTo>
                      <a:pt x="946" y="370"/>
                      <a:pt x="941" y="369"/>
                      <a:pt x="934" y="367"/>
                    </a:cubicBezTo>
                    <a:cubicBezTo>
                      <a:pt x="928" y="364"/>
                      <a:pt x="919" y="362"/>
                      <a:pt x="910" y="359"/>
                    </a:cubicBezTo>
                    <a:cubicBezTo>
                      <a:pt x="903" y="358"/>
                      <a:pt x="897" y="356"/>
                      <a:pt x="892" y="355"/>
                    </a:cubicBezTo>
                    <a:cubicBezTo>
                      <a:pt x="891" y="352"/>
                      <a:pt x="890" y="349"/>
                      <a:pt x="889" y="347"/>
                    </a:cubicBezTo>
                    <a:cubicBezTo>
                      <a:pt x="887" y="340"/>
                      <a:pt x="885" y="334"/>
                      <a:pt x="883" y="330"/>
                    </a:cubicBezTo>
                    <a:cubicBezTo>
                      <a:pt x="882" y="326"/>
                      <a:pt x="881" y="323"/>
                      <a:pt x="881" y="323"/>
                    </a:cubicBezTo>
                    <a:cubicBezTo>
                      <a:pt x="881" y="323"/>
                      <a:pt x="880" y="321"/>
                      <a:pt x="878" y="317"/>
                    </a:cubicBezTo>
                    <a:cubicBezTo>
                      <a:pt x="877" y="313"/>
                      <a:pt x="874" y="307"/>
                      <a:pt x="871" y="300"/>
                    </a:cubicBezTo>
                    <a:cubicBezTo>
                      <a:pt x="870" y="298"/>
                      <a:pt x="869" y="295"/>
                      <a:pt x="868" y="293"/>
                    </a:cubicBezTo>
                    <a:cubicBezTo>
                      <a:pt x="871" y="288"/>
                      <a:pt x="874" y="283"/>
                      <a:pt x="878" y="277"/>
                    </a:cubicBezTo>
                    <a:cubicBezTo>
                      <a:pt x="883" y="269"/>
                      <a:pt x="888" y="261"/>
                      <a:pt x="891" y="255"/>
                    </a:cubicBezTo>
                    <a:cubicBezTo>
                      <a:pt x="895" y="249"/>
                      <a:pt x="897" y="245"/>
                      <a:pt x="897" y="245"/>
                    </a:cubicBezTo>
                    <a:cubicBezTo>
                      <a:pt x="897" y="245"/>
                      <a:pt x="896" y="243"/>
                      <a:pt x="894" y="239"/>
                    </a:cubicBezTo>
                    <a:cubicBezTo>
                      <a:pt x="892" y="236"/>
                      <a:pt x="889" y="231"/>
                      <a:pt x="886" y="227"/>
                    </a:cubicBezTo>
                    <a:cubicBezTo>
                      <a:pt x="883" y="222"/>
                      <a:pt x="881" y="218"/>
                      <a:pt x="878" y="215"/>
                    </a:cubicBezTo>
                    <a:cubicBezTo>
                      <a:pt x="876" y="211"/>
                      <a:pt x="875" y="209"/>
                      <a:pt x="875" y="209"/>
                    </a:cubicBezTo>
                    <a:cubicBezTo>
                      <a:pt x="875" y="209"/>
                      <a:pt x="856" y="210"/>
                      <a:pt x="837" y="212"/>
                    </a:cubicBezTo>
                    <a:cubicBezTo>
                      <a:pt x="831" y="212"/>
                      <a:pt x="824" y="213"/>
                      <a:pt x="819" y="214"/>
                    </a:cubicBezTo>
                    <a:cubicBezTo>
                      <a:pt x="817" y="212"/>
                      <a:pt x="815" y="210"/>
                      <a:pt x="814" y="208"/>
                    </a:cubicBezTo>
                    <a:cubicBezTo>
                      <a:pt x="804" y="196"/>
                      <a:pt x="797" y="189"/>
                      <a:pt x="797" y="189"/>
                    </a:cubicBezTo>
                    <a:cubicBezTo>
                      <a:pt x="797" y="189"/>
                      <a:pt x="796" y="187"/>
                      <a:pt x="793" y="184"/>
                    </a:cubicBezTo>
                    <a:cubicBezTo>
                      <a:pt x="790" y="181"/>
                      <a:pt x="786" y="176"/>
                      <a:pt x="780" y="171"/>
                    </a:cubicBezTo>
                    <a:cubicBezTo>
                      <a:pt x="778" y="169"/>
                      <a:pt x="776" y="167"/>
                      <a:pt x="774" y="165"/>
                    </a:cubicBezTo>
                    <a:cubicBezTo>
                      <a:pt x="775" y="159"/>
                      <a:pt x="777" y="153"/>
                      <a:pt x="778" y="147"/>
                    </a:cubicBezTo>
                    <a:cubicBezTo>
                      <a:pt x="782" y="129"/>
                      <a:pt x="784" y="110"/>
                      <a:pt x="784" y="110"/>
                    </a:cubicBezTo>
                    <a:cubicBezTo>
                      <a:pt x="784" y="110"/>
                      <a:pt x="782" y="108"/>
                      <a:pt x="779" y="106"/>
                    </a:cubicBezTo>
                    <a:cubicBezTo>
                      <a:pt x="776" y="103"/>
                      <a:pt x="772" y="100"/>
                      <a:pt x="768" y="97"/>
                    </a:cubicBezTo>
                    <a:cubicBezTo>
                      <a:pt x="764" y="93"/>
                      <a:pt x="759" y="91"/>
                      <a:pt x="756" y="88"/>
                    </a:cubicBezTo>
                    <a:cubicBezTo>
                      <a:pt x="753" y="86"/>
                      <a:pt x="751" y="84"/>
                      <a:pt x="751" y="84"/>
                    </a:cubicBezTo>
                    <a:cubicBezTo>
                      <a:pt x="751" y="84"/>
                      <a:pt x="746" y="86"/>
                      <a:pt x="740" y="89"/>
                    </a:cubicBezTo>
                    <a:cubicBezTo>
                      <a:pt x="733" y="92"/>
                      <a:pt x="725" y="96"/>
                      <a:pt x="717" y="100"/>
                    </a:cubicBezTo>
                    <a:cubicBezTo>
                      <a:pt x="713" y="103"/>
                      <a:pt x="709" y="105"/>
                      <a:pt x="705" y="107"/>
                    </a:cubicBezTo>
                    <a:cubicBezTo>
                      <a:pt x="703" y="108"/>
                      <a:pt x="702" y="108"/>
                      <a:pt x="700" y="109"/>
                    </a:cubicBezTo>
                    <a:cubicBezTo>
                      <a:pt x="698" y="108"/>
                      <a:pt x="695" y="106"/>
                      <a:pt x="693" y="105"/>
                    </a:cubicBezTo>
                    <a:cubicBezTo>
                      <a:pt x="690" y="103"/>
                      <a:pt x="687" y="101"/>
                      <a:pt x="684" y="100"/>
                    </a:cubicBezTo>
                    <a:cubicBezTo>
                      <a:pt x="681" y="99"/>
                      <a:pt x="679" y="97"/>
                      <a:pt x="677" y="96"/>
                    </a:cubicBezTo>
                    <a:cubicBezTo>
                      <a:pt x="673" y="94"/>
                      <a:pt x="671" y="93"/>
                      <a:pt x="671" y="93"/>
                    </a:cubicBezTo>
                    <a:cubicBezTo>
                      <a:pt x="671" y="93"/>
                      <a:pt x="669" y="92"/>
                      <a:pt x="665" y="90"/>
                    </a:cubicBezTo>
                    <a:cubicBezTo>
                      <a:pt x="661" y="88"/>
                      <a:pt x="655" y="86"/>
                      <a:pt x="649" y="83"/>
                    </a:cubicBezTo>
                    <a:cubicBezTo>
                      <a:pt x="646" y="82"/>
                      <a:pt x="643" y="81"/>
                      <a:pt x="641" y="80"/>
                    </a:cubicBezTo>
                    <a:cubicBezTo>
                      <a:pt x="640" y="74"/>
                      <a:pt x="639" y="68"/>
                      <a:pt x="638" y="61"/>
                    </a:cubicBezTo>
                    <a:cubicBezTo>
                      <a:pt x="636" y="52"/>
                      <a:pt x="634" y="43"/>
                      <a:pt x="633" y="36"/>
                    </a:cubicBezTo>
                    <a:cubicBezTo>
                      <a:pt x="631" y="29"/>
                      <a:pt x="630" y="24"/>
                      <a:pt x="630" y="24"/>
                    </a:cubicBezTo>
                    <a:cubicBezTo>
                      <a:pt x="630" y="24"/>
                      <a:pt x="628" y="24"/>
                      <a:pt x="624" y="22"/>
                    </a:cubicBezTo>
                    <a:cubicBezTo>
                      <a:pt x="620" y="21"/>
                      <a:pt x="615" y="20"/>
                      <a:pt x="610" y="18"/>
                    </a:cubicBezTo>
                    <a:cubicBezTo>
                      <a:pt x="605" y="17"/>
                      <a:pt x="600" y="15"/>
                      <a:pt x="596" y="14"/>
                    </a:cubicBezTo>
                    <a:cubicBezTo>
                      <a:pt x="592" y="13"/>
                      <a:pt x="590" y="13"/>
                      <a:pt x="590" y="13"/>
                    </a:cubicBezTo>
                    <a:cubicBezTo>
                      <a:pt x="590" y="13"/>
                      <a:pt x="586" y="16"/>
                      <a:pt x="581" y="21"/>
                    </a:cubicBezTo>
                    <a:cubicBezTo>
                      <a:pt x="576" y="26"/>
                      <a:pt x="570" y="33"/>
                      <a:pt x="564" y="40"/>
                    </a:cubicBezTo>
                    <a:cubicBezTo>
                      <a:pt x="560" y="45"/>
                      <a:pt x="555" y="50"/>
                      <a:pt x="552" y="54"/>
                    </a:cubicBezTo>
                    <a:cubicBezTo>
                      <a:pt x="549" y="54"/>
                      <a:pt x="546" y="53"/>
                      <a:pt x="544" y="53"/>
                    </a:cubicBezTo>
                    <a:cubicBezTo>
                      <a:pt x="536" y="52"/>
                      <a:pt x="530" y="51"/>
                      <a:pt x="526" y="51"/>
                    </a:cubicBezTo>
                    <a:cubicBezTo>
                      <a:pt x="523" y="50"/>
                      <a:pt x="522" y="50"/>
                      <a:pt x="521" y="50"/>
                    </a:cubicBezTo>
                    <a:cubicBezTo>
                      <a:pt x="519" y="50"/>
                      <a:pt x="519" y="50"/>
                      <a:pt x="519" y="50"/>
                    </a:cubicBezTo>
                    <a:cubicBezTo>
                      <a:pt x="519" y="50"/>
                      <a:pt x="516" y="50"/>
                      <a:pt x="512" y="49"/>
                    </a:cubicBezTo>
                    <a:cubicBezTo>
                      <a:pt x="508" y="49"/>
                      <a:pt x="501" y="49"/>
                      <a:pt x="494" y="48"/>
                    </a:cubicBezTo>
                    <a:cubicBezTo>
                      <a:pt x="491" y="48"/>
                      <a:pt x="488" y="48"/>
                      <a:pt x="486" y="48"/>
                    </a:cubicBezTo>
                    <a:cubicBezTo>
                      <a:pt x="483" y="43"/>
                      <a:pt x="480" y="38"/>
                      <a:pt x="476" y="32"/>
                    </a:cubicBezTo>
                    <a:cubicBezTo>
                      <a:pt x="467" y="16"/>
                      <a:pt x="456" y="0"/>
                      <a:pt x="456" y="0"/>
                    </a:cubicBezTo>
                    <a:cubicBezTo>
                      <a:pt x="456" y="0"/>
                      <a:pt x="455" y="0"/>
                      <a:pt x="454" y="1"/>
                    </a:cubicBezTo>
                    <a:cubicBezTo>
                      <a:pt x="453" y="1"/>
                      <a:pt x="451" y="1"/>
                      <a:pt x="449" y="1"/>
                    </a:cubicBezTo>
                    <a:cubicBezTo>
                      <a:pt x="445" y="1"/>
                      <a:pt x="440" y="2"/>
                      <a:pt x="435" y="2"/>
                    </a:cubicBezTo>
                    <a:cubicBezTo>
                      <a:pt x="430" y="2"/>
                      <a:pt x="425" y="3"/>
                      <a:pt x="421" y="4"/>
                    </a:cubicBezTo>
                    <a:cubicBezTo>
                      <a:pt x="417" y="4"/>
                      <a:pt x="414" y="4"/>
                      <a:pt x="414" y="4"/>
                    </a:cubicBezTo>
                    <a:cubicBezTo>
                      <a:pt x="414" y="4"/>
                      <a:pt x="412" y="9"/>
                      <a:pt x="409" y="15"/>
                    </a:cubicBezTo>
                    <a:cubicBezTo>
                      <a:pt x="406" y="22"/>
                      <a:pt x="403" y="30"/>
                      <a:pt x="400" y="39"/>
                    </a:cubicBezTo>
                    <a:cubicBezTo>
                      <a:pt x="397" y="45"/>
                      <a:pt x="395" y="51"/>
                      <a:pt x="394" y="57"/>
                    </a:cubicBezTo>
                    <a:cubicBezTo>
                      <a:pt x="391" y="57"/>
                      <a:pt x="388" y="58"/>
                      <a:pt x="385" y="58"/>
                    </a:cubicBezTo>
                    <a:cubicBezTo>
                      <a:pt x="378" y="60"/>
                      <a:pt x="372" y="61"/>
                      <a:pt x="368" y="63"/>
                    </a:cubicBezTo>
                    <a:cubicBezTo>
                      <a:pt x="364" y="64"/>
                      <a:pt x="361" y="65"/>
                      <a:pt x="361" y="65"/>
                    </a:cubicBezTo>
                    <a:cubicBezTo>
                      <a:pt x="361" y="65"/>
                      <a:pt x="359" y="65"/>
                      <a:pt x="355" y="66"/>
                    </a:cubicBezTo>
                    <a:cubicBezTo>
                      <a:pt x="350" y="67"/>
                      <a:pt x="345" y="70"/>
                      <a:pt x="337" y="72"/>
                    </a:cubicBezTo>
                    <a:cubicBezTo>
                      <a:pt x="335" y="73"/>
                      <a:pt x="332" y="74"/>
                      <a:pt x="330" y="75"/>
                    </a:cubicBezTo>
                    <a:cubicBezTo>
                      <a:pt x="325" y="71"/>
                      <a:pt x="320" y="67"/>
                      <a:pt x="315" y="63"/>
                    </a:cubicBezTo>
                    <a:cubicBezTo>
                      <a:pt x="308" y="57"/>
                      <a:pt x="300" y="52"/>
                      <a:pt x="294" y="48"/>
                    </a:cubicBezTo>
                    <a:cubicBezTo>
                      <a:pt x="288" y="44"/>
                      <a:pt x="285" y="41"/>
                      <a:pt x="285" y="41"/>
                    </a:cubicBezTo>
                    <a:cubicBezTo>
                      <a:pt x="285" y="41"/>
                      <a:pt x="282" y="42"/>
                      <a:pt x="279" y="44"/>
                    </a:cubicBezTo>
                    <a:cubicBezTo>
                      <a:pt x="275" y="45"/>
                      <a:pt x="270" y="48"/>
                      <a:pt x="266" y="50"/>
                    </a:cubicBezTo>
                    <a:cubicBezTo>
                      <a:pt x="261" y="53"/>
                      <a:pt x="256" y="55"/>
                      <a:pt x="253" y="57"/>
                    </a:cubicBezTo>
                    <a:cubicBezTo>
                      <a:pt x="251" y="58"/>
                      <a:pt x="250" y="58"/>
                      <a:pt x="249" y="59"/>
                    </a:cubicBezTo>
                    <a:cubicBezTo>
                      <a:pt x="248" y="60"/>
                      <a:pt x="247" y="60"/>
                      <a:pt x="247" y="60"/>
                    </a:cubicBezTo>
                    <a:cubicBezTo>
                      <a:pt x="247" y="60"/>
                      <a:pt x="246" y="79"/>
                      <a:pt x="246" y="97"/>
                    </a:cubicBezTo>
                    <a:cubicBezTo>
                      <a:pt x="246" y="104"/>
                      <a:pt x="247" y="110"/>
                      <a:pt x="247" y="116"/>
                    </a:cubicBezTo>
                    <a:cubicBezTo>
                      <a:pt x="244" y="118"/>
                      <a:pt x="242" y="119"/>
                      <a:pt x="240" y="121"/>
                    </a:cubicBezTo>
                    <a:cubicBezTo>
                      <a:pt x="234" y="125"/>
                      <a:pt x="229" y="129"/>
                      <a:pt x="225" y="131"/>
                    </a:cubicBezTo>
                    <a:cubicBezTo>
                      <a:pt x="221" y="134"/>
                      <a:pt x="219" y="135"/>
                      <a:pt x="219" y="135"/>
                    </a:cubicBezTo>
                    <a:cubicBezTo>
                      <a:pt x="219" y="135"/>
                      <a:pt x="218" y="137"/>
                      <a:pt x="214" y="139"/>
                    </a:cubicBezTo>
                    <a:cubicBezTo>
                      <a:pt x="211" y="142"/>
                      <a:pt x="206" y="146"/>
                      <a:pt x="200" y="151"/>
                    </a:cubicBezTo>
                    <a:cubicBezTo>
                      <a:pt x="198" y="152"/>
                      <a:pt x="196" y="154"/>
                      <a:pt x="194" y="156"/>
                    </a:cubicBezTo>
                    <a:cubicBezTo>
                      <a:pt x="188" y="154"/>
                      <a:pt x="182" y="152"/>
                      <a:pt x="176" y="151"/>
                    </a:cubicBezTo>
                    <a:cubicBezTo>
                      <a:pt x="167" y="148"/>
                      <a:pt x="158" y="145"/>
                      <a:pt x="151" y="144"/>
                    </a:cubicBezTo>
                    <a:cubicBezTo>
                      <a:pt x="144" y="142"/>
                      <a:pt x="140" y="141"/>
                      <a:pt x="140" y="141"/>
                    </a:cubicBezTo>
                    <a:cubicBezTo>
                      <a:pt x="140" y="141"/>
                      <a:pt x="132" y="149"/>
                      <a:pt x="125" y="156"/>
                    </a:cubicBezTo>
                    <a:cubicBezTo>
                      <a:pt x="118" y="164"/>
                      <a:pt x="111" y="172"/>
                      <a:pt x="111" y="172"/>
                    </a:cubicBezTo>
                    <a:cubicBezTo>
                      <a:pt x="111" y="172"/>
                      <a:pt x="113" y="176"/>
                      <a:pt x="115" y="183"/>
                    </a:cubicBezTo>
                    <a:cubicBezTo>
                      <a:pt x="117" y="190"/>
                      <a:pt x="121" y="199"/>
                      <a:pt x="124" y="207"/>
                    </a:cubicBezTo>
                    <a:cubicBezTo>
                      <a:pt x="127" y="213"/>
                      <a:pt x="129" y="219"/>
                      <a:pt x="131" y="224"/>
                    </a:cubicBezTo>
                    <a:cubicBezTo>
                      <a:pt x="130" y="227"/>
                      <a:pt x="128" y="229"/>
                      <a:pt x="127" y="231"/>
                    </a:cubicBezTo>
                    <a:cubicBezTo>
                      <a:pt x="122" y="237"/>
                      <a:pt x="119" y="243"/>
                      <a:pt x="117" y="246"/>
                    </a:cubicBezTo>
                    <a:cubicBezTo>
                      <a:pt x="114" y="250"/>
                      <a:pt x="113" y="252"/>
                      <a:pt x="113" y="252"/>
                    </a:cubicBezTo>
                    <a:cubicBezTo>
                      <a:pt x="113" y="252"/>
                      <a:pt x="112" y="253"/>
                      <a:pt x="112" y="254"/>
                    </a:cubicBezTo>
                    <a:cubicBezTo>
                      <a:pt x="111" y="255"/>
                      <a:pt x="110" y="256"/>
                      <a:pt x="109" y="258"/>
                    </a:cubicBezTo>
                    <a:cubicBezTo>
                      <a:pt x="107" y="262"/>
                      <a:pt x="104" y="267"/>
                      <a:pt x="100" y="274"/>
                    </a:cubicBezTo>
                    <a:cubicBezTo>
                      <a:pt x="99" y="276"/>
                      <a:pt x="98" y="278"/>
                      <a:pt x="96" y="281"/>
                    </a:cubicBezTo>
                    <a:cubicBezTo>
                      <a:pt x="91" y="281"/>
                      <a:pt x="84" y="282"/>
                      <a:pt x="78" y="282"/>
                    </a:cubicBezTo>
                    <a:cubicBezTo>
                      <a:pt x="68" y="283"/>
                      <a:pt x="59" y="284"/>
                      <a:pt x="52" y="285"/>
                    </a:cubicBezTo>
                    <a:cubicBezTo>
                      <a:pt x="45" y="286"/>
                      <a:pt x="40" y="286"/>
                      <a:pt x="40" y="286"/>
                    </a:cubicBezTo>
                    <a:cubicBezTo>
                      <a:pt x="40" y="286"/>
                      <a:pt x="39" y="289"/>
                      <a:pt x="38" y="292"/>
                    </a:cubicBezTo>
                    <a:cubicBezTo>
                      <a:pt x="36" y="296"/>
                      <a:pt x="34" y="301"/>
                      <a:pt x="32" y="306"/>
                    </a:cubicBezTo>
                    <a:cubicBezTo>
                      <a:pt x="31" y="311"/>
                      <a:pt x="29" y="316"/>
                      <a:pt x="27" y="319"/>
                    </a:cubicBezTo>
                    <a:cubicBezTo>
                      <a:pt x="26" y="323"/>
                      <a:pt x="25" y="326"/>
                      <a:pt x="25" y="326"/>
                    </a:cubicBezTo>
                    <a:cubicBezTo>
                      <a:pt x="25" y="326"/>
                      <a:pt x="28" y="329"/>
                      <a:pt x="33" y="335"/>
                    </a:cubicBezTo>
                    <a:cubicBezTo>
                      <a:pt x="37" y="340"/>
                      <a:pt x="44" y="347"/>
                      <a:pt x="50" y="354"/>
                    </a:cubicBezTo>
                    <a:cubicBezTo>
                      <a:pt x="54" y="359"/>
                      <a:pt x="59" y="363"/>
                      <a:pt x="63" y="367"/>
                    </a:cubicBezTo>
                    <a:cubicBezTo>
                      <a:pt x="62" y="370"/>
                      <a:pt x="61" y="373"/>
                      <a:pt x="61" y="375"/>
                    </a:cubicBezTo>
                    <a:cubicBezTo>
                      <a:pt x="59" y="383"/>
                      <a:pt x="58" y="389"/>
                      <a:pt x="57" y="393"/>
                    </a:cubicBezTo>
                    <a:cubicBezTo>
                      <a:pt x="56" y="397"/>
                      <a:pt x="56" y="400"/>
                      <a:pt x="56" y="400"/>
                    </a:cubicBezTo>
                    <a:cubicBezTo>
                      <a:pt x="56" y="400"/>
                      <a:pt x="55" y="402"/>
                      <a:pt x="54" y="406"/>
                    </a:cubicBezTo>
                    <a:cubicBezTo>
                      <a:pt x="54" y="409"/>
                      <a:pt x="54" y="411"/>
                      <a:pt x="53" y="414"/>
                    </a:cubicBezTo>
                    <a:cubicBezTo>
                      <a:pt x="53" y="417"/>
                      <a:pt x="52" y="421"/>
                      <a:pt x="52" y="424"/>
                    </a:cubicBezTo>
                    <a:cubicBezTo>
                      <a:pt x="51" y="427"/>
                      <a:pt x="51" y="430"/>
                      <a:pt x="51" y="433"/>
                    </a:cubicBezTo>
                    <a:cubicBezTo>
                      <a:pt x="49" y="433"/>
                      <a:pt x="48" y="434"/>
                      <a:pt x="46" y="435"/>
                    </a:cubicBezTo>
                    <a:cubicBezTo>
                      <a:pt x="42" y="436"/>
                      <a:pt x="38" y="438"/>
                      <a:pt x="34" y="440"/>
                    </a:cubicBezTo>
                    <a:cubicBezTo>
                      <a:pt x="26" y="444"/>
                      <a:pt x="17" y="449"/>
                      <a:pt x="11" y="452"/>
                    </a:cubicBezTo>
                    <a:cubicBezTo>
                      <a:pt x="8" y="454"/>
                      <a:pt x="5" y="455"/>
                      <a:pt x="3" y="456"/>
                    </a:cubicBezTo>
                    <a:cubicBezTo>
                      <a:pt x="2" y="457"/>
                      <a:pt x="1" y="458"/>
                      <a:pt x="1" y="458"/>
                    </a:cubicBezTo>
                    <a:cubicBezTo>
                      <a:pt x="1" y="458"/>
                      <a:pt x="0" y="468"/>
                      <a:pt x="0" y="479"/>
                    </a:cubicBezTo>
                    <a:cubicBezTo>
                      <a:pt x="0" y="489"/>
                      <a:pt x="1" y="500"/>
                      <a:pt x="1" y="500"/>
                    </a:cubicBezTo>
                    <a:cubicBezTo>
                      <a:pt x="1" y="500"/>
                      <a:pt x="2" y="500"/>
                      <a:pt x="3" y="501"/>
                    </a:cubicBezTo>
                    <a:cubicBezTo>
                      <a:pt x="5" y="502"/>
                      <a:pt x="8" y="504"/>
                      <a:pt x="11" y="506"/>
                    </a:cubicBezTo>
                    <a:cubicBezTo>
                      <a:pt x="17" y="509"/>
                      <a:pt x="26" y="513"/>
                      <a:pt x="34" y="517"/>
                    </a:cubicBezTo>
                    <a:cubicBezTo>
                      <a:pt x="38" y="519"/>
                      <a:pt x="42" y="521"/>
                      <a:pt x="46" y="523"/>
                    </a:cubicBezTo>
                    <a:cubicBezTo>
                      <a:pt x="48" y="524"/>
                      <a:pt x="49" y="524"/>
                      <a:pt x="51" y="525"/>
                    </a:cubicBezTo>
                    <a:cubicBezTo>
                      <a:pt x="51" y="528"/>
                      <a:pt x="51" y="531"/>
                      <a:pt x="52" y="533"/>
                    </a:cubicBezTo>
                    <a:cubicBezTo>
                      <a:pt x="52" y="537"/>
                      <a:pt x="53" y="541"/>
                      <a:pt x="53" y="544"/>
                    </a:cubicBezTo>
                    <a:cubicBezTo>
                      <a:pt x="54" y="547"/>
                      <a:pt x="54" y="549"/>
                      <a:pt x="54" y="551"/>
                    </a:cubicBezTo>
                    <a:cubicBezTo>
                      <a:pt x="55" y="556"/>
                      <a:pt x="56" y="558"/>
                      <a:pt x="56" y="558"/>
                    </a:cubicBezTo>
                    <a:cubicBezTo>
                      <a:pt x="56" y="558"/>
                      <a:pt x="56" y="560"/>
                      <a:pt x="57" y="565"/>
                    </a:cubicBezTo>
                    <a:cubicBezTo>
                      <a:pt x="58" y="569"/>
                      <a:pt x="59" y="575"/>
                      <a:pt x="61" y="582"/>
                    </a:cubicBezTo>
                    <a:cubicBezTo>
                      <a:pt x="61" y="585"/>
                      <a:pt x="62" y="588"/>
                      <a:pt x="63" y="590"/>
                    </a:cubicBezTo>
                    <a:cubicBezTo>
                      <a:pt x="59" y="594"/>
                      <a:pt x="54" y="599"/>
                      <a:pt x="50" y="604"/>
                    </a:cubicBezTo>
                    <a:cubicBezTo>
                      <a:pt x="44" y="611"/>
                      <a:pt x="37" y="618"/>
                      <a:pt x="33" y="623"/>
                    </a:cubicBezTo>
                    <a:cubicBezTo>
                      <a:pt x="28" y="628"/>
                      <a:pt x="25" y="632"/>
                      <a:pt x="25" y="632"/>
                    </a:cubicBezTo>
                    <a:cubicBezTo>
                      <a:pt x="25" y="632"/>
                      <a:pt x="26" y="635"/>
                      <a:pt x="27" y="638"/>
                    </a:cubicBezTo>
                    <a:cubicBezTo>
                      <a:pt x="29" y="642"/>
                      <a:pt x="31" y="647"/>
                      <a:pt x="32" y="652"/>
                    </a:cubicBezTo>
                    <a:cubicBezTo>
                      <a:pt x="34" y="657"/>
                      <a:pt x="36" y="662"/>
                      <a:pt x="38" y="665"/>
                    </a:cubicBezTo>
                    <a:cubicBezTo>
                      <a:pt x="39" y="669"/>
                      <a:pt x="40" y="671"/>
                      <a:pt x="40" y="671"/>
                    </a:cubicBezTo>
                    <a:cubicBezTo>
                      <a:pt x="40" y="671"/>
                      <a:pt x="45" y="672"/>
                      <a:pt x="52" y="673"/>
                    </a:cubicBezTo>
                    <a:cubicBezTo>
                      <a:pt x="59" y="674"/>
                      <a:pt x="68" y="675"/>
                      <a:pt x="78" y="676"/>
                    </a:cubicBezTo>
                    <a:cubicBezTo>
                      <a:pt x="84" y="676"/>
                      <a:pt x="91" y="676"/>
                      <a:pt x="96" y="677"/>
                    </a:cubicBezTo>
                    <a:cubicBezTo>
                      <a:pt x="98" y="679"/>
                      <a:pt x="99" y="682"/>
                      <a:pt x="100" y="684"/>
                    </a:cubicBezTo>
                    <a:cubicBezTo>
                      <a:pt x="104" y="691"/>
                      <a:pt x="107" y="696"/>
                      <a:pt x="109" y="700"/>
                    </a:cubicBezTo>
                    <a:cubicBezTo>
                      <a:pt x="110" y="702"/>
                      <a:pt x="111" y="703"/>
                      <a:pt x="112" y="704"/>
                    </a:cubicBezTo>
                    <a:cubicBezTo>
                      <a:pt x="112" y="705"/>
                      <a:pt x="113" y="706"/>
                      <a:pt x="113" y="706"/>
                    </a:cubicBezTo>
                    <a:cubicBezTo>
                      <a:pt x="113" y="706"/>
                      <a:pt x="114" y="708"/>
                      <a:pt x="117" y="711"/>
                    </a:cubicBezTo>
                    <a:cubicBezTo>
                      <a:pt x="119" y="715"/>
                      <a:pt x="122" y="720"/>
                      <a:pt x="127" y="726"/>
                    </a:cubicBezTo>
                    <a:cubicBezTo>
                      <a:pt x="128" y="729"/>
                      <a:pt x="130" y="731"/>
                      <a:pt x="131" y="733"/>
                    </a:cubicBezTo>
                    <a:cubicBezTo>
                      <a:pt x="129" y="738"/>
                      <a:pt x="127" y="744"/>
                      <a:pt x="124" y="750"/>
                    </a:cubicBezTo>
                    <a:cubicBezTo>
                      <a:pt x="121" y="759"/>
                      <a:pt x="117" y="768"/>
                      <a:pt x="115" y="774"/>
                    </a:cubicBezTo>
                    <a:cubicBezTo>
                      <a:pt x="113" y="781"/>
                      <a:pt x="111" y="786"/>
                      <a:pt x="111" y="786"/>
                    </a:cubicBezTo>
                    <a:cubicBezTo>
                      <a:pt x="111" y="786"/>
                      <a:pt x="118" y="794"/>
                      <a:pt x="125" y="802"/>
                    </a:cubicBezTo>
                    <a:cubicBezTo>
                      <a:pt x="132" y="809"/>
                      <a:pt x="140" y="817"/>
                      <a:pt x="140" y="817"/>
                    </a:cubicBezTo>
                    <a:cubicBezTo>
                      <a:pt x="140" y="817"/>
                      <a:pt x="144" y="816"/>
                      <a:pt x="151" y="814"/>
                    </a:cubicBezTo>
                    <a:cubicBezTo>
                      <a:pt x="158" y="812"/>
                      <a:pt x="167" y="810"/>
                      <a:pt x="176" y="807"/>
                    </a:cubicBezTo>
                    <a:cubicBezTo>
                      <a:pt x="182" y="805"/>
                      <a:pt x="188" y="803"/>
                      <a:pt x="194" y="801"/>
                    </a:cubicBezTo>
                    <a:cubicBezTo>
                      <a:pt x="196" y="803"/>
                      <a:pt x="198" y="805"/>
                      <a:pt x="200" y="807"/>
                    </a:cubicBezTo>
                    <a:cubicBezTo>
                      <a:pt x="206" y="812"/>
                      <a:pt x="211" y="816"/>
                      <a:pt x="214" y="818"/>
                    </a:cubicBezTo>
                    <a:cubicBezTo>
                      <a:pt x="218" y="821"/>
                      <a:pt x="219" y="823"/>
                      <a:pt x="219" y="823"/>
                    </a:cubicBezTo>
                    <a:cubicBezTo>
                      <a:pt x="219" y="823"/>
                      <a:pt x="221" y="824"/>
                      <a:pt x="225" y="827"/>
                    </a:cubicBezTo>
                    <a:cubicBezTo>
                      <a:pt x="229" y="829"/>
                      <a:pt x="234" y="833"/>
                      <a:pt x="240" y="837"/>
                    </a:cubicBezTo>
                    <a:cubicBezTo>
                      <a:pt x="242" y="838"/>
                      <a:pt x="244" y="840"/>
                      <a:pt x="247" y="842"/>
                    </a:cubicBezTo>
                    <a:cubicBezTo>
                      <a:pt x="247" y="847"/>
                      <a:pt x="246" y="854"/>
                      <a:pt x="246" y="860"/>
                    </a:cubicBezTo>
                    <a:cubicBezTo>
                      <a:pt x="246" y="879"/>
                      <a:pt x="247" y="898"/>
                      <a:pt x="247" y="898"/>
                    </a:cubicBezTo>
                    <a:cubicBezTo>
                      <a:pt x="247" y="898"/>
                      <a:pt x="248" y="898"/>
                      <a:pt x="249" y="899"/>
                    </a:cubicBezTo>
                    <a:cubicBezTo>
                      <a:pt x="250" y="899"/>
                      <a:pt x="251" y="900"/>
                      <a:pt x="253" y="901"/>
                    </a:cubicBezTo>
                    <a:cubicBezTo>
                      <a:pt x="256" y="903"/>
                      <a:pt x="261" y="905"/>
                      <a:pt x="266" y="908"/>
                    </a:cubicBezTo>
                    <a:cubicBezTo>
                      <a:pt x="270" y="910"/>
                      <a:pt x="275" y="912"/>
                      <a:pt x="279" y="914"/>
                    </a:cubicBezTo>
                    <a:cubicBezTo>
                      <a:pt x="282" y="915"/>
                      <a:pt x="285" y="917"/>
                      <a:pt x="285" y="917"/>
                    </a:cubicBezTo>
                    <a:cubicBezTo>
                      <a:pt x="285" y="917"/>
                      <a:pt x="288" y="914"/>
                      <a:pt x="294" y="910"/>
                    </a:cubicBezTo>
                    <a:cubicBezTo>
                      <a:pt x="300" y="906"/>
                      <a:pt x="308" y="900"/>
                      <a:pt x="315" y="895"/>
                    </a:cubicBezTo>
                    <a:cubicBezTo>
                      <a:pt x="320" y="891"/>
                      <a:pt x="325" y="887"/>
                      <a:pt x="330" y="883"/>
                    </a:cubicBezTo>
                    <a:cubicBezTo>
                      <a:pt x="332" y="884"/>
                      <a:pt x="335" y="885"/>
                      <a:pt x="337" y="886"/>
                    </a:cubicBezTo>
                    <a:cubicBezTo>
                      <a:pt x="345" y="888"/>
                      <a:pt x="350" y="890"/>
                      <a:pt x="355" y="891"/>
                    </a:cubicBezTo>
                    <a:cubicBezTo>
                      <a:pt x="359" y="892"/>
                      <a:pt x="361" y="893"/>
                      <a:pt x="361" y="893"/>
                    </a:cubicBezTo>
                    <a:cubicBezTo>
                      <a:pt x="361" y="893"/>
                      <a:pt x="364" y="894"/>
                      <a:pt x="368" y="895"/>
                    </a:cubicBezTo>
                    <a:cubicBezTo>
                      <a:pt x="372" y="896"/>
                      <a:pt x="378" y="898"/>
                      <a:pt x="385" y="899"/>
                    </a:cubicBezTo>
                    <a:cubicBezTo>
                      <a:pt x="388" y="900"/>
                      <a:pt x="391" y="901"/>
                      <a:pt x="394" y="901"/>
                    </a:cubicBezTo>
                    <a:cubicBezTo>
                      <a:pt x="395" y="906"/>
                      <a:pt x="397" y="912"/>
                      <a:pt x="400" y="919"/>
                    </a:cubicBezTo>
                    <a:cubicBezTo>
                      <a:pt x="403" y="927"/>
                      <a:pt x="406" y="936"/>
                      <a:pt x="409" y="943"/>
                    </a:cubicBezTo>
                    <a:cubicBezTo>
                      <a:pt x="412" y="949"/>
                      <a:pt x="414" y="953"/>
                      <a:pt x="414" y="953"/>
                    </a:cubicBezTo>
                    <a:cubicBezTo>
                      <a:pt x="414" y="953"/>
                      <a:pt x="417" y="954"/>
                      <a:pt x="421" y="954"/>
                    </a:cubicBezTo>
                    <a:cubicBezTo>
                      <a:pt x="425" y="955"/>
                      <a:pt x="430" y="955"/>
                      <a:pt x="435" y="956"/>
                    </a:cubicBezTo>
                    <a:cubicBezTo>
                      <a:pt x="440" y="956"/>
                      <a:pt x="445" y="957"/>
                      <a:pt x="449" y="957"/>
                    </a:cubicBezTo>
                    <a:cubicBezTo>
                      <a:pt x="451" y="957"/>
                      <a:pt x="453" y="957"/>
                      <a:pt x="454" y="957"/>
                    </a:cubicBezTo>
                    <a:cubicBezTo>
                      <a:pt x="455" y="957"/>
                      <a:pt x="456" y="957"/>
                      <a:pt x="456" y="957"/>
                    </a:cubicBezTo>
                    <a:cubicBezTo>
                      <a:pt x="456" y="957"/>
                      <a:pt x="467" y="942"/>
                      <a:pt x="476" y="926"/>
                    </a:cubicBezTo>
                    <a:cubicBezTo>
                      <a:pt x="480" y="920"/>
                      <a:pt x="483" y="914"/>
                      <a:pt x="486" y="909"/>
                    </a:cubicBezTo>
                    <a:cubicBezTo>
                      <a:pt x="488" y="909"/>
                      <a:pt x="491" y="909"/>
                      <a:pt x="494" y="909"/>
                    </a:cubicBezTo>
                    <a:cubicBezTo>
                      <a:pt x="501" y="909"/>
                      <a:pt x="508" y="909"/>
                      <a:pt x="512" y="908"/>
                    </a:cubicBezTo>
                    <a:cubicBezTo>
                      <a:pt x="516" y="908"/>
                      <a:pt x="519" y="908"/>
                      <a:pt x="519" y="908"/>
                    </a:cubicBezTo>
                    <a:cubicBezTo>
                      <a:pt x="519" y="908"/>
                      <a:pt x="519" y="908"/>
                      <a:pt x="521" y="908"/>
                    </a:cubicBezTo>
                    <a:cubicBezTo>
                      <a:pt x="522" y="908"/>
                      <a:pt x="523" y="907"/>
                      <a:pt x="526" y="907"/>
                    </a:cubicBezTo>
                    <a:cubicBezTo>
                      <a:pt x="530" y="907"/>
                      <a:pt x="536" y="906"/>
                      <a:pt x="544" y="905"/>
                    </a:cubicBezTo>
                    <a:cubicBezTo>
                      <a:pt x="546" y="904"/>
                      <a:pt x="549" y="904"/>
                      <a:pt x="552" y="903"/>
                    </a:cubicBezTo>
                    <a:cubicBezTo>
                      <a:pt x="555" y="908"/>
                      <a:pt x="560" y="913"/>
                      <a:pt x="564" y="918"/>
                    </a:cubicBezTo>
                    <a:cubicBezTo>
                      <a:pt x="570" y="925"/>
                      <a:pt x="576" y="931"/>
                      <a:pt x="581" y="936"/>
                    </a:cubicBezTo>
                    <a:cubicBezTo>
                      <a:pt x="586" y="941"/>
                      <a:pt x="590" y="945"/>
                      <a:pt x="590" y="945"/>
                    </a:cubicBezTo>
                    <a:cubicBezTo>
                      <a:pt x="590" y="945"/>
                      <a:pt x="592" y="944"/>
                      <a:pt x="596" y="943"/>
                    </a:cubicBezTo>
                    <a:cubicBezTo>
                      <a:pt x="600" y="942"/>
                      <a:pt x="605" y="941"/>
                      <a:pt x="610" y="940"/>
                    </a:cubicBezTo>
                    <a:cubicBezTo>
                      <a:pt x="615" y="938"/>
                      <a:pt x="620" y="937"/>
                      <a:pt x="624" y="935"/>
                    </a:cubicBezTo>
                    <a:cubicBezTo>
                      <a:pt x="628" y="934"/>
                      <a:pt x="630" y="933"/>
                      <a:pt x="630" y="933"/>
                    </a:cubicBezTo>
                    <a:cubicBezTo>
                      <a:pt x="630" y="933"/>
                      <a:pt x="631" y="929"/>
                      <a:pt x="633" y="922"/>
                    </a:cubicBezTo>
                    <a:cubicBezTo>
                      <a:pt x="634" y="915"/>
                      <a:pt x="636" y="906"/>
                      <a:pt x="638" y="897"/>
                    </a:cubicBezTo>
                    <a:cubicBezTo>
                      <a:pt x="639" y="890"/>
                      <a:pt x="640" y="884"/>
                      <a:pt x="641" y="878"/>
                    </a:cubicBezTo>
                    <a:cubicBezTo>
                      <a:pt x="643" y="877"/>
                      <a:pt x="646" y="876"/>
                      <a:pt x="649" y="875"/>
                    </a:cubicBezTo>
                    <a:cubicBezTo>
                      <a:pt x="655" y="872"/>
                      <a:pt x="661" y="869"/>
                      <a:pt x="665" y="868"/>
                    </a:cubicBezTo>
                    <a:cubicBezTo>
                      <a:pt x="669" y="866"/>
                      <a:pt x="671" y="864"/>
                      <a:pt x="671" y="864"/>
                    </a:cubicBezTo>
                    <a:cubicBezTo>
                      <a:pt x="671" y="864"/>
                      <a:pt x="673" y="863"/>
                      <a:pt x="677" y="861"/>
                    </a:cubicBezTo>
                    <a:cubicBezTo>
                      <a:pt x="679" y="860"/>
                      <a:pt x="681" y="859"/>
                      <a:pt x="684" y="858"/>
                    </a:cubicBezTo>
                    <a:cubicBezTo>
                      <a:pt x="687" y="856"/>
                      <a:pt x="690" y="855"/>
                      <a:pt x="693" y="853"/>
                    </a:cubicBezTo>
                    <a:cubicBezTo>
                      <a:pt x="695" y="851"/>
                      <a:pt x="698" y="850"/>
                      <a:pt x="700" y="848"/>
                    </a:cubicBezTo>
                    <a:cubicBezTo>
                      <a:pt x="702" y="849"/>
                      <a:pt x="703" y="850"/>
                      <a:pt x="705" y="851"/>
                    </a:cubicBezTo>
                    <a:cubicBezTo>
                      <a:pt x="709" y="853"/>
                      <a:pt x="713" y="855"/>
                      <a:pt x="717" y="857"/>
                    </a:cubicBezTo>
                    <a:cubicBezTo>
                      <a:pt x="725" y="862"/>
                      <a:pt x="733" y="866"/>
                      <a:pt x="740" y="869"/>
                    </a:cubicBezTo>
                    <a:cubicBezTo>
                      <a:pt x="746" y="872"/>
                      <a:pt x="751" y="873"/>
                      <a:pt x="751" y="873"/>
                    </a:cubicBezTo>
                    <a:cubicBezTo>
                      <a:pt x="751" y="873"/>
                      <a:pt x="753" y="872"/>
                      <a:pt x="756" y="870"/>
                    </a:cubicBezTo>
                    <a:cubicBezTo>
                      <a:pt x="759" y="867"/>
                      <a:pt x="764" y="864"/>
                      <a:pt x="768" y="861"/>
                    </a:cubicBezTo>
                    <a:cubicBezTo>
                      <a:pt x="772" y="858"/>
                      <a:pt x="776" y="855"/>
                      <a:pt x="779" y="852"/>
                    </a:cubicBezTo>
                    <a:cubicBezTo>
                      <a:pt x="782" y="850"/>
                      <a:pt x="784" y="848"/>
                      <a:pt x="784" y="848"/>
                    </a:cubicBezTo>
                    <a:cubicBezTo>
                      <a:pt x="784" y="848"/>
                      <a:pt x="782" y="829"/>
                      <a:pt x="778" y="811"/>
                    </a:cubicBezTo>
                    <a:cubicBezTo>
                      <a:pt x="777" y="805"/>
                      <a:pt x="775" y="798"/>
                      <a:pt x="774" y="793"/>
                    </a:cubicBezTo>
                    <a:cubicBezTo>
                      <a:pt x="776" y="791"/>
                      <a:pt x="778" y="789"/>
                      <a:pt x="780" y="787"/>
                    </a:cubicBezTo>
                    <a:cubicBezTo>
                      <a:pt x="786" y="782"/>
                      <a:pt x="790" y="777"/>
                      <a:pt x="793" y="774"/>
                    </a:cubicBezTo>
                    <a:cubicBezTo>
                      <a:pt x="796" y="771"/>
                      <a:pt x="797" y="769"/>
                      <a:pt x="797" y="769"/>
                    </a:cubicBezTo>
                    <a:cubicBezTo>
                      <a:pt x="797" y="769"/>
                      <a:pt x="804" y="762"/>
                      <a:pt x="814" y="750"/>
                    </a:cubicBezTo>
                    <a:cubicBezTo>
                      <a:pt x="815" y="748"/>
                      <a:pt x="817" y="746"/>
                      <a:pt x="819" y="744"/>
                    </a:cubicBezTo>
                    <a:cubicBezTo>
                      <a:pt x="824" y="744"/>
                      <a:pt x="831" y="745"/>
                      <a:pt x="837" y="746"/>
                    </a:cubicBezTo>
                    <a:cubicBezTo>
                      <a:pt x="856" y="748"/>
                      <a:pt x="875" y="749"/>
                      <a:pt x="875" y="749"/>
                    </a:cubicBezTo>
                    <a:cubicBezTo>
                      <a:pt x="875" y="749"/>
                      <a:pt x="876" y="747"/>
                      <a:pt x="878" y="743"/>
                    </a:cubicBezTo>
                    <a:cubicBezTo>
                      <a:pt x="881" y="740"/>
                      <a:pt x="883" y="735"/>
                      <a:pt x="886" y="731"/>
                    </a:cubicBezTo>
                    <a:cubicBezTo>
                      <a:pt x="889" y="727"/>
                      <a:pt x="892" y="722"/>
                      <a:pt x="894" y="719"/>
                    </a:cubicBezTo>
                    <a:cubicBezTo>
                      <a:pt x="896" y="715"/>
                      <a:pt x="897" y="713"/>
                      <a:pt x="897" y="713"/>
                    </a:cubicBezTo>
                    <a:cubicBezTo>
                      <a:pt x="897" y="713"/>
                      <a:pt x="895" y="709"/>
                      <a:pt x="891" y="703"/>
                    </a:cubicBezTo>
                    <a:cubicBezTo>
                      <a:pt x="888" y="696"/>
                      <a:pt x="883" y="688"/>
                      <a:pt x="878" y="681"/>
                    </a:cubicBezTo>
                    <a:cubicBezTo>
                      <a:pt x="874" y="675"/>
                      <a:pt x="871" y="670"/>
                      <a:pt x="868" y="665"/>
                    </a:cubicBezTo>
                    <a:cubicBezTo>
                      <a:pt x="869" y="662"/>
                      <a:pt x="870" y="660"/>
                      <a:pt x="871" y="657"/>
                    </a:cubicBezTo>
                    <a:cubicBezTo>
                      <a:pt x="874" y="651"/>
                      <a:pt x="877" y="645"/>
                      <a:pt x="878" y="641"/>
                    </a:cubicBezTo>
                    <a:cubicBezTo>
                      <a:pt x="880" y="637"/>
                      <a:pt x="881" y="634"/>
                      <a:pt x="881" y="634"/>
                    </a:cubicBezTo>
                    <a:cubicBezTo>
                      <a:pt x="881" y="634"/>
                      <a:pt x="882" y="632"/>
                      <a:pt x="883" y="628"/>
                    </a:cubicBezTo>
                    <a:cubicBezTo>
                      <a:pt x="885" y="624"/>
                      <a:pt x="887" y="618"/>
                      <a:pt x="889" y="611"/>
                    </a:cubicBezTo>
                    <a:cubicBezTo>
                      <a:pt x="890" y="609"/>
                      <a:pt x="891" y="606"/>
                      <a:pt x="892" y="603"/>
                    </a:cubicBezTo>
                    <a:cubicBezTo>
                      <a:pt x="897" y="602"/>
                      <a:pt x="903" y="600"/>
                      <a:pt x="910" y="598"/>
                    </a:cubicBezTo>
                    <a:cubicBezTo>
                      <a:pt x="919" y="596"/>
                      <a:pt x="928" y="593"/>
                      <a:pt x="934" y="591"/>
                    </a:cubicBezTo>
                    <a:cubicBezTo>
                      <a:pt x="941" y="589"/>
                      <a:pt x="946" y="587"/>
                      <a:pt x="946" y="587"/>
                    </a:cubicBezTo>
                    <a:cubicBezTo>
                      <a:pt x="946" y="587"/>
                      <a:pt x="946" y="585"/>
                      <a:pt x="947" y="581"/>
                    </a:cubicBezTo>
                    <a:cubicBezTo>
                      <a:pt x="948" y="577"/>
                      <a:pt x="949" y="572"/>
                      <a:pt x="950" y="567"/>
                    </a:cubicBezTo>
                    <a:cubicBezTo>
                      <a:pt x="951" y="562"/>
                      <a:pt x="952" y="556"/>
                      <a:pt x="952" y="553"/>
                    </a:cubicBezTo>
                    <a:cubicBezTo>
                      <a:pt x="953" y="549"/>
                      <a:pt x="953" y="546"/>
                      <a:pt x="953" y="546"/>
                    </a:cubicBezTo>
                    <a:cubicBezTo>
                      <a:pt x="953" y="546"/>
                      <a:pt x="939" y="534"/>
                      <a:pt x="924" y="523"/>
                    </a:cubicBezTo>
                    <a:cubicBezTo>
                      <a:pt x="918" y="519"/>
                      <a:pt x="913" y="515"/>
                      <a:pt x="908" y="512"/>
                    </a:cubicBezTo>
                    <a:close/>
                    <a:moveTo>
                      <a:pt x="817" y="616"/>
                    </a:moveTo>
                    <a:cubicBezTo>
                      <a:pt x="816" y="620"/>
                      <a:pt x="814" y="624"/>
                      <a:pt x="811" y="630"/>
                    </a:cubicBezTo>
                    <a:cubicBezTo>
                      <a:pt x="806" y="642"/>
                      <a:pt x="798" y="657"/>
                      <a:pt x="789" y="671"/>
                    </a:cubicBezTo>
                    <a:cubicBezTo>
                      <a:pt x="787" y="674"/>
                      <a:pt x="785" y="678"/>
                      <a:pt x="783" y="682"/>
                    </a:cubicBezTo>
                    <a:cubicBezTo>
                      <a:pt x="780" y="685"/>
                      <a:pt x="778" y="688"/>
                      <a:pt x="776" y="691"/>
                    </a:cubicBezTo>
                    <a:cubicBezTo>
                      <a:pt x="771" y="698"/>
                      <a:pt x="766" y="704"/>
                      <a:pt x="762" y="709"/>
                    </a:cubicBezTo>
                    <a:cubicBezTo>
                      <a:pt x="754" y="718"/>
                      <a:pt x="749" y="725"/>
                      <a:pt x="749" y="725"/>
                    </a:cubicBezTo>
                    <a:cubicBezTo>
                      <a:pt x="749" y="725"/>
                      <a:pt x="747" y="726"/>
                      <a:pt x="745" y="729"/>
                    </a:cubicBezTo>
                    <a:cubicBezTo>
                      <a:pt x="742" y="731"/>
                      <a:pt x="739" y="736"/>
                      <a:pt x="734" y="740"/>
                    </a:cubicBezTo>
                    <a:cubicBezTo>
                      <a:pt x="729" y="744"/>
                      <a:pt x="724" y="749"/>
                      <a:pt x="718" y="754"/>
                    </a:cubicBezTo>
                    <a:cubicBezTo>
                      <a:pt x="712" y="760"/>
                      <a:pt x="706" y="765"/>
                      <a:pt x="699" y="770"/>
                    </a:cubicBezTo>
                    <a:cubicBezTo>
                      <a:pt x="685" y="780"/>
                      <a:pt x="671" y="790"/>
                      <a:pt x="660" y="796"/>
                    </a:cubicBezTo>
                    <a:cubicBezTo>
                      <a:pt x="658" y="797"/>
                      <a:pt x="655" y="799"/>
                      <a:pt x="653" y="800"/>
                    </a:cubicBezTo>
                    <a:cubicBezTo>
                      <a:pt x="650" y="801"/>
                      <a:pt x="648" y="802"/>
                      <a:pt x="647" y="803"/>
                    </a:cubicBezTo>
                    <a:cubicBezTo>
                      <a:pt x="644" y="805"/>
                      <a:pt x="642" y="806"/>
                      <a:pt x="642" y="806"/>
                    </a:cubicBezTo>
                    <a:cubicBezTo>
                      <a:pt x="642" y="806"/>
                      <a:pt x="640" y="807"/>
                      <a:pt x="637" y="808"/>
                    </a:cubicBezTo>
                    <a:cubicBezTo>
                      <a:pt x="633" y="810"/>
                      <a:pt x="628" y="812"/>
                      <a:pt x="623" y="814"/>
                    </a:cubicBezTo>
                    <a:cubicBezTo>
                      <a:pt x="617" y="817"/>
                      <a:pt x="610" y="820"/>
                      <a:pt x="603" y="822"/>
                    </a:cubicBezTo>
                    <a:cubicBezTo>
                      <a:pt x="595" y="825"/>
                      <a:pt x="587" y="828"/>
                      <a:pt x="579" y="830"/>
                    </a:cubicBezTo>
                    <a:cubicBezTo>
                      <a:pt x="571" y="832"/>
                      <a:pt x="563" y="834"/>
                      <a:pt x="555" y="836"/>
                    </a:cubicBezTo>
                    <a:cubicBezTo>
                      <a:pt x="547" y="837"/>
                      <a:pt x="540" y="839"/>
                      <a:pt x="534" y="840"/>
                    </a:cubicBezTo>
                    <a:cubicBezTo>
                      <a:pt x="527" y="841"/>
                      <a:pt x="522" y="841"/>
                      <a:pt x="519" y="842"/>
                    </a:cubicBezTo>
                    <a:cubicBezTo>
                      <a:pt x="517" y="842"/>
                      <a:pt x="515" y="842"/>
                      <a:pt x="514" y="842"/>
                    </a:cubicBezTo>
                    <a:cubicBezTo>
                      <a:pt x="513" y="842"/>
                      <a:pt x="513" y="842"/>
                      <a:pt x="513" y="842"/>
                    </a:cubicBezTo>
                    <a:cubicBezTo>
                      <a:pt x="513" y="842"/>
                      <a:pt x="511" y="842"/>
                      <a:pt x="507" y="843"/>
                    </a:cubicBezTo>
                    <a:cubicBezTo>
                      <a:pt x="503" y="843"/>
                      <a:pt x="498" y="843"/>
                      <a:pt x="492" y="843"/>
                    </a:cubicBezTo>
                    <a:cubicBezTo>
                      <a:pt x="485" y="844"/>
                      <a:pt x="478" y="844"/>
                      <a:pt x="470" y="844"/>
                    </a:cubicBezTo>
                    <a:cubicBezTo>
                      <a:pt x="466" y="843"/>
                      <a:pt x="462" y="843"/>
                      <a:pt x="458" y="843"/>
                    </a:cubicBezTo>
                    <a:cubicBezTo>
                      <a:pt x="454" y="843"/>
                      <a:pt x="450" y="842"/>
                      <a:pt x="445" y="842"/>
                    </a:cubicBezTo>
                    <a:cubicBezTo>
                      <a:pt x="441" y="842"/>
                      <a:pt x="437" y="841"/>
                      <a:pt x="433" y="841"/>
                    </a:cubicBezTo>
                    <a:cubicBezTo>
                      <a:pt x="429" y="840"/>
                      <a:pt x="425" y="840"/>
                      <a:pt x="421" y="839"/>
                    </a:cubicBezTo>
                    <a:cubicBezTo>
                      <a:pt x="413" y="838"/>
                      <a:pt x="406" y="837"/>
                      <a:pt x="400" y="835"/>
                    </a:cubicBezTo>
                    <a:cubicBezTo>
                      <a:pt x="393" y="834"/>
                      <a:pt x="388" y="833"/>
                      <a:pt x="385" y="831"/>
                    </a:cubicBezTo>
                    <a:cubicBezTo>
                      <a:pt x="381" y="830"/>
                      <a:pt x="379" y="830"/>
                      <a:pt x="379" y="830"/>
                    </a:cubicBezTo>
                    <a:cubicBezTo>
                      <a:pt x="379" y="830"/>
                      <a:pt x="377" y="829"/>
                      <a:pt x="374" y="828"/>
                    </a:cubicBezTo>
                    <a:cubicBezTo>
                      <a:pt x="370" y="827"/>
                      <a:pt x="365" y="825"/>
                      <a:pt x="359" y="824"/>
                    </a:cubicBezTo>
                    <a:cubicBezTo>
                      <a:pt x="353" y="822"/>
                      <a:pt x="346" y="819"/>
                      <a:pt x="339" y="816"/>
                    </a:cubicBezTo>
                    <a:cubicBezTo>
                      <a:pt x="335" y="814"/>
                      <a:pt x="332" y="813"/>
                      <a:pt x="328" y="811"/>
                    </a:cubicBezTo>
                    <a:cubicBezTo>
                      <a:pt x="324" y="809"/>
                      <a:pt x="320" y="808"/>
                      <a:pt x="316" y="806"/>
                    </a:cubicBezTo>
                    <a:cubicBezTo>
                      <a:pt x="313" y="804"/>
                      <a:pt x="309" y="802"/>
                      <a:pt x="305" y="800"/>
                    </a:cubicBezTo>
                    <a:cubicBezTo>
                      <a:pt x="302" y="798"/>
                      <a:pt x="298" y="796"/>
                      <a:pt x="295" y="794"/>
                    </a:cubicBezTo>
                    <a:cubicBezTo>
                      <a:pt x="293" y="793"/>
                      <a:pt x="291" y="792"/>
                      <a:pt x="290" y="791"/>
                    </a:cubicBezTo>
                    <a:cubicBezTo>
                      <a:pt x="288" y="790"/>
                      <a:pt x="286" y="789"/>
                      <a:pt x="285" y="788"/>
                    </a:cubicBezTo>
                    <a:cubicBezTo>
                      <a:pt x="282" y="786"/>
                      <a:pt x="279" y="784"/>
                      <a:pt x="276" y="782"/>
                    </a:cubicBezTo>
                    <a:cubicBezTo>
                      <a:pt x="271" y="779"/>
                      <a:pt x="267" y="776"/>
                      <a:pt x="264" y="774"/>
                    </a:cubicBezTo>
                    <a:cubicBezTo>
                      <a:pt x="261" y="771"/>
                      <a:pt x="259" y="770"/>
                      <a:pt x="259" y="770"/>
                    </a:cubicBezTo>
                    <a:cubicBezTo>
                      <a:pt x="259" y="770"/>
                      <a:pt x="258" y="769"/>
                      <a:pt x="255" y="767"/>
                    </a:cubicBezTo>
                    <a:cubicBezTo>
                      <a:pt x="252" y="764"/>
                      <a:pt x="247" y="761"/>
                      <a:pt x="243" y="757"/>
                    </a:cubicBezTo>
                    <a:cubicBezTo>
                      <a:pt x="240" y="755"/>
                      <a:pt x="238" y="753"/>
                      <a:pt x="235" y="750"/>
                    </a:cubicBezTo>
                    <a:cubicBezTo>
                      <a:pt x="232" y="748"/>
                      <a:pt x="230" y="745"/>
                      <a:pt x="227" y="742"/>
                    </a:cubicBezTo>
                    <a:cubicBezTo>
                      <a:pt x="221" y="737"/>
                      <a:pt x="215" y="731"/>
                      <a:pt x="209" y="725"/>
                    </a:cubicBezTo>
                    <a:cubicBezTo>
                      <a:pt x="207" y="722"/>
                      <a:pt x="204" y="718"/>
                      <a:pt x="201" y="715"/>
                    </a:cubicBezTo>
                    <a:cubicBezTo>
                      <a:pt x="198" y="712"/>
                      <a:pt x="196" y="709"/>
                      <a:pt x="193" y="706"/>
                    </a:cubicBezTo>
                    <a:cubicBezTo>
                      <a:pt x="191" y="703"/>
                      <a:pt x="189" y="700"/>
                      <a:pt x="186" y="697"/>
                    </a:cubicBezTo>
                    <a:cubicBezTo>
                      <a:pt x="184" y="694"/>
                      <a:pt x="182" y="691"/>
                      <a:pt x="180" y="688"/>
                    </a:cubicBezTo>
                    <a:cubicBezTo>
                      <a:pt x="177" y="683"/>
                      <a:pt x="174" y="679"/>
                      <a:pt x="172" y="676"/>
                    </a:cubicBezTo>
                    <a:cubicBezTo>
                      <a:pt x="170" y="673"/>
                      <a:pt x="169" y="671"/>
                      <a:pt x="169" y="671"/>
                    </a:cubicBezTo>
                    <a:cubicBezTo>
                      <a:pt x="169" y="671"/>
                      <a:pt x="168" y="670"/>
                      <a:pt x="168" y="670"/>
                    </a:cubicBezTo>
                    <a:cubicBezTo>
                      <a:pt x="167" y="669"/>
                      <a:pt x="167" y="668"/>
                      <a:pt x="166" y="666"/>
                    </a:cubicBezTo>
                    <a:cubicBezTo>
                      <a:pt x="164" y="663"/>
                      <a:pt x="161" y="658"/>
                      <a:pt x="158" y="653"/>
                    </a:cubicBezTo>
                    <a:cubicBezTo>
                      <a:pt x="152" y="641"/>
                      <a:pt x="145" y="626"/>
                      <a:pt x="139" y="611"/>
                    </a:cubicBezTo>
                    <a:cubicBezTo>
                      <a:pt x="136" y="605"/>
                      <a:pt x="136" y="605"/>
                      <a:pt x="136" y="605"/>
                    </a:cubicBezTo>
                    <a:cubicBezTo>
                      <a:pt x="136" y="603"/>
                      <a:pt x="135" y="601"/>
                      <a:pt x="134" y="599"/>
                    </a:cubicBezTo>
                    <a:cubicBezTo>
                      <a:pt x="133" y="595"/>
                      <a:pt x="132" y="591"/>
                      <a:pt x="131" y="587"/>
                    </a:cubicBezTo>
                    <a:cubicBezTo>
                      <a:pt x="128" y="580"/>
                      <a:pt x="126" y="573"/>
                      <a:pt x="125" y="567"/>
                    </a:cubicBezTo>
                    <a:cubicBezTo>
                      <a:pt x="123" y="560"/>
                      <a:pt x="122" y="555"/>
                      <a:pt x="121" y="552"/>
                    </a:cubicBezTo>
                    <a:cubicBezTo>
                      <a:pt x="121" y="548"/>
                      <a:pt x="120" y="546"/>
                      <a:pt x="120" y="546"/>
                    </a:cubicBezTo>
                    <a:cubicBezTo>
                      <a:pt x="120" y="546"/>
                      <a:pt x="120" y="544"/>
                      <a:pt x="119" y="540"/>
                    </a:cubicBezTo>
                    <a:cubicBezTo>
                      <a:pt x="119" y="538"/>
                      <a:pt x="119" y="536"/>
                      <a:pt x="118" y="534"/>
                    </a:cubicBezTo>
                    <a:cubicBezTo>
                      <a:pt x="118" y="531"/>
                      <a:pt x="118" y="528"/>
                      <a:pt x="117" y="525"/>
                    </a:cubicBezTo>
                    <a:cubicBezTo>
                      <a:pt x="115" y="513"/>
                      <a:pt x="114" y="496"/>
                      <a:pt x="114" y="479"/>
                    </a:cubicBezTo>
                    <a:cubicBezTo>
                      <a:pt x="114" y="462"/>
                      <a:pt x="115" y="445"/>
                      <a:pt x="117" y="433"/>
                    </a:cubicBezTo>
                    <a:cubicBezTo>
                      <a:pt x="118" y="429"/>
                      <a:pt x="118" y="427"/>
                      <a:pt x="118" y="424"/>
                    </a:cubicBezTo>
                    <a:cubicBezTo>
                      <a:pt x="119" y="421"/>
                      <a:pt x="119" y="419"/>
                      <a:pt x="119" y="417"/>
                    </a:cubicBezTo>
                    <a:cubicBezTo>
                      <a:pt x="120" y="414"/>
                      <a:pt x="120" y="412"/>
                      <a:pt x="120" y="412"/>
                    </a:cubicBezTo>
                    <a:cubicBezTo>
                      <a:pt x="120" y="412"/>
                      <a:pt x="121" y="410"/>
                      <a:pt x="121" y="406"/>
                    </a:cubicBezTo>
                    <a:cubicBezTo>
                      <a:pt x="122" y="402"/>
                      <a:pt x="123" y="397"/>
                      <a:pt x="125" y="391"/>
                    </a:cubicBezTo>
                    <a:cubicBezTo>
                      <a:pt x="126" y="385"/>
                      <a:pt x="128" y="378"/>
                      <a:pt x="131" y="370"/>
                    </a:cubicBezTo>
                    <a:cubicBezTo>
                      <a:pt x="132" y="367"/>
                      <a:pt x="133" y="363"/>
                      <a:pt x="134" y="359"/>
                    </a:cubicBezTo>
                    <a:cubicBezTo>
                      <a:pt x="135" y="357"/>
                      <a:pt x="136" y="355"/>
                      <a:pt x="136" y="353"/>
                    </a:cubicBezTo>
                    <a:cubicBezTo>
                      <a:pt x="139" y="347"/>
                      <a:pt x="139" y="347"/>
                      <a:pt x="139" y="347"/>
                    </a:cubicBezTo>
                    <a:cubicBezTo>
                      <a:pt x="145" y="331"/>
                      <a:pt x="152" y="316"/>
                      <a:pt x="158" y="305"/>
                    </a:cubicBezTo>
                    <a:cubicBezTo>
                      <a:pt x="161" y="300"/>
                      <a:pt x="164" y="295"/>
                      <a:pt x="166" y="292"/>
                    </a:cubicBezTo>
                    <a:cubicBezTo>
                      <a:pt x="167" y="290"/>
                      <a:pt x="167" y="289"/>
                      <a:pt x="168" y="288"/>
                    </a:cubicBezTo>
                    <a:cubicBezTo>
                      <a:pt x="168" y="287"/>
                      <a:pt x="169" y="287"/>
                      <a:pt x="169" y="287"/>
                    </a:cubicBezTo>
                    <a:cubicBezTo>
                      <a:pt x="169" y="287"/>
                      <a:pt x="170" y="285"/>
                      <a:pt x="172" y="282"/>
                    </a:cubicBezTo>
                    <a:cubicBezTo>
                      <a:pt x="174" y="279"/>
                      <a:pt x="177" y="274"/>
                      <a:pt x="180" y="269"/>
                    </a:cubicBezTo>
                    <a:cubicBezTo>
                      <a:pt x="182" y="267"/>
                      <a:pt x="184" y="264"/>
                      <a:pt x="186" y="261"/>
                    </a:cubicBezTo>
                    <a:cubicBezTo>
                      <a:pt x="189" y="258"/>
                      <a:pt x="191" y="255"/>
                      <a:pt x="193" y="252"/>
                    </a:cubicBezTo>
                    <a:cubicBezTo>
                      <a:pt x="196" y="249"/>
                      <a:pt x="198" y="246"/>
                      <a:pt x="201" y="243"/>
                    </a:cubicBezTo>
                    <a:cubicBezTo>
                      <a:pt x="204" y="239"/>
                      <a:pt x="207" y="236"/>
                      <a:pt x="209" y="233"/>
                    </a:cubicBezTo>
                    <a:cubicBezTo>
                      <a:pt x="215" y="227"/>
                      <a:pt x="221" y="221"/>
                      <a:pt x="227" y="215"/>
                    </a:cubicBezTo>
                    <a:cubicBezTo>
                      <a:pt x="230" y="213"/>
                      <a:pt x="232" y="210"/>
                      <a:pt x="235" y="208"/>
                    </a:cubicBezTo>
                    <a:cubicBezTo>
                      <a:pt x="238" y="205"/>
                      <a:pt x="240" y="203"/>
                      <a:pt x="243" y="201"/>
                    </a:cubicBezTo>
                    <a:cubicBezTo>
                      <a:pt x="247" y="197"/>
                      <a:pt x="252" y="194"/>
                      <a:pt x="255" y="191"/>
                    </a:cubicBezTo>
                    <a:cubicBezTo>
                      <a:pt x="258" y="189"/>
                      <a:pt x="259" y="188"/>
                      <a:pt x="259" y="188"/>
                    </a:cubicBezTo>
                    <a:cubicBezTo>
                      <a:pt x="259" y="188"/>
                      <a:pt x="261" y="186"/>
                      <a:pt x="264" y="184"/>
                    </a:cubicBezTo>
                    <a:cubicBezTo>
                      <a:pt x="267" y="182"/>
                      <a:pt x="271" y="179"/>
                      <a:pt x="276" y="175"/>
                    </a:cubicBezTo>
                    <a:cubicBezTo>
                      <a:pt x="279" y="174"/>
                      <a:pt x="282" y="172"/>
                      <a:pt x="285" y="170"/>
                    </a:cubicBezTo>
                    <a:cubicBezTo>
                      <a:pt x="286" y="169"/>
                      <a:pt x="288" y="168"/>
                      <a:pt x="290" y="167"/>
                    </a:cubicBezTo>
                    <a:cubicBezTo>
                      <a:pt x="291" y="166"/>
                      <a:pt x="293" y="165"/>
                      <a:pt x="295" y="164"/>
                    </a:cubicBezTo>
                    <a:cubicBezTo>
                      <a:pt x="298" y="162"/>
                      <a:pt x="302" y="160"/>
                      <a:pt x="305" y="158"/>
                    </a:cubicBezTo>
                    <a:cubicBezTo>
                      <a:pt x="309" y="156"/>
                      <a:pt x="313" y="154"/>
                      <a:pt x="316" y="152"/>
                    </a:cubicBezTo>
                    <a:cubicBezTo>
                      <a:pt x="320" y="150"/>
                      <a:pt x="324" y="148"/>
                      <a:pt x="328" y="147"/>
                    </a:cubicBezTo>
                    <a:cubicBezTo>
                      <a:pt x="332" y="145"/>
                      <a:pt x="335" y="143"/>
                      <a:pt x="339" y="142"/>
                    </a:cubicBezTo>
                    <a:cubicBezTo>
                      <a:pt x="346" y="139"/>
                      <a:pt x="353" y="136"/>
                      <a:pt x="359" y="134"/>
                    </a:cubicBezTo>
                    <a:cubicBezTo>
                      <a:pt x="365" y="132"/>
                      <a:pt x="370" y="130"/>
                      <a:pt x="374" y="129"/>
                    </a:cubicBezTo>
                    <a:cubicBezTo>
                      <a:pt x="377" y="128"/>
                      <a:pt x="379" y="128"/>
                      <a:pt x="379" y="128"/>
                    </a:cubicBezTo>
                    <a:cubicBezTo>
                      <a:pt x="379" y="128"/>
                      <a:pt x="381" y="127"/>
                      <a:pt x="385" y="126"/>
                    </a:cubicBezTo>
                    <a:cubicBezTo>
                      <a:pt x="388" y="125"/>
                      <a:pt x="393" y="124"/>
                      <a:pt x="400" y="123"/>
                    </a:cubicBezTo>
                    <a:cubicBezTo>
                      <a:pt x="406" y="121"/>
                      <a:pt x="413" y="120"/>
                      <a:pt x="421" y="119"/>
                    </a:cubicBezTo>
                    <a:cubicBezTo>
                      <a:pt x="425" y="118"/>
                      <a:pt x="429" y="118"/>
                      <a:pt x="433" y="117"/>
                    </a:cubicBezTo>
                    <a:cubicBezTo>
                      <a:pt x="437" y="116"/>
                      <a:pt x="441" y="116"/>
                      <a:pt x="445" y="116"/>
                    </a:cubicBezTo>
                    <a:cubicBezTo>
                      <a:pt x="450" y="115"/>
                      <a:pt x="454" y="115"/>
                      <a:pt x="458" y="115"/>
                    </a:cubicBezTo>
                    <a:cubicBezTo>
                      <a:pt x="462" y="114"/>
                      <a:pt x="466" y="114"/>
                      <a:pt x="470" y="114"/>
                    </a:cubicBezTo>
                    <a:cubicBezTo>
                      <a:pt x="478" y="114"/>
                      <a:pt x="485" y="114"/>
                      <a:pt x="492" y="114"/>
                    </a:cubicBezTo>
                    <a:cubicBezTo>
                      <a:pt x="498" y="114"/>
                      <a:pt x="503" y="115"/>
                      <a:pt x="507" y="115"/>
                    </a:cubicBezTo>
                    <a:cubicBezTo>
                      <a:pt x="511" y="115"/>
                      <a:pt x="513" y="116"/>
                      <a:pt x="513" y="116"/>
                    </a:cubicBezTo>
                    <a:cubicBezTo>
                      <a:pt x="513" y="116"/>
                      <a:pt x="513" y="116"/>
                      <a:pt x="514" y="116"/>
                    </a:cubicBezTo>
                    <a:cubicBezTo>
                      <a:pt x="515" y="116"/>
                      <a:pt x="517" y="116"/>
                      <a:pt x="519" y="116"/>
                    </a:cubicBezTo>
                    <a:cubicBezTo>
                      <a:pt x="522" y="117"/>
                      <a:pt x="527" y="117"/>
                      <a:pt x="534" y="118"/>
                    </a:cubicBezTo>
                    <a:cubicBezTo>
                      <a:pt x="540" y="119"/>
                      <a:pt x="547" y="120"/>
                      <a:pt x="555" y="122"/>
                    </a:cubicBezTo>
                    <a:cubicBezTo>
                      <a:pt x="563" y="124"/>
                      <a:pt x="571" y="125"/>
                      <a:pt x="579" y="128"/>
                    </a:cubicBezTo>
                    <a:cubicBezTo>
                      <a:pt x="587" y="130"/>
                      <a:pt x="595" y="133"/>
                      <a:pt x="603" y="135"/>
                    </a:cubicBezTo>
                    <a:cubicBezTo>
                      <a:pt x="610" y="138"/>
                      <a:pt x="617" y="141"/>
                      <a:pt x="623" y="143"/>
                    </a:cubicBezTo>
                    <a:cubicBezTo>
                      <a:pt x="628" y="146"/>
                      <a:pt x="633" y="148"/>
                      <a:pt x="637" y="150"/>
                    </a:cubicBezTo>
                    <a:cubicBezTo>
                      <a:pt x="640" y="151"/>
                      <a:pt x="642" y="152"/>
                      <a:pt x="642" y="152"/>
                    </a:cubicBezTo>
                    <a:cubicBezTo>
                      <a:pt x="642" y="152"/>
                      <a:pt x="644" y="153"/>
                      <a:pt x="647" y="155"/>
                    </a:cubicBezTo>
                    <a:cubicBezTo>
                      <a:pt x="648" y="156"/>
                      <a:pt x="650" y="157"/>
                      <a:pt x="653" y="158"/>
                    </a:cubicBezTo>
                    <a:cubicBezTo>
                      <a:pt x="655" y="159"/>
                      <a:pt x="658" y="161"/>
                      <a:pt x="660" y="162"/>
                    </a:cubicBezTo>
                    <a:cubicBezTo>
                      <a:pt x="671" y="168"/>
                      <a:pt x="685" y="178"/>
                      <a:pt x="699" y="188"/>
                    </a:cubicBezTo>
                    <a:cubicBezTo>
                      <a:pt x="706" y="193"/>
                      <a:pt x="712" y="198"/>
                      <a:pt x="718" y="203"/>
                    </a:cubicBezTo>
                    <a:cubicBezTo>
                      <a:pt x="724" y="208"/>
                      <a:pt x="729" y="214"/>
                      <a:pt x="734" y="218"/>
                    </a:cubicBezTo>
                    <a:cubicBezTo>
                      <a:pt x="739" y="222"/>
                      <a:pt x="742" y="226"/>
                      <a:pt x="745" y="229"/>
                    </a:cubicBezTo>
                    <a:cubicBezTo>
                      <a:pt x="747" y="231"/>
                      <a:pt x="749" y="233"/>
                      <a:pt x="749" y="233"/>
                    </a:cubicBezTo>
                    <a:cubicBezTo>
                      <a:pt x="749" y="233"/>
                      <a:pt x="754" y="239"/>
                      <a:pt x="762" y="249"/>
                    </a:cubicBezTo>
                    <a:cubicBezTo>
                      <a:pt x="766" y="254"/>
                      <a:pt x="771" y="260"/>
                      <a:pt x="776" y="266"/>
                    </a:cubicBezTo>
                    <a:cubicBezTo>
                      <a:pt x="778" y="269"/>
                      <a:pt x="780" y="273"/>
                      <a:pt x="783" y="276"/>
                    </a:cubicBezTo>
                    <a:cubicBezTo>
                      <a:pt x="785" y="280"/>
                      <a:pt x="787" y="283"/>
                      <a:pt x="789" y="287"/>
                    </a:cubicBezTo>
                    <a:cubicBezTo>
                      <a:pt x="798" y="301"/>
                      <a:pt x="806" y="316"/>
                      <a:pt x="811" y="328"/>
                    </a:cubicBezTo>
                    <a:cubicBezTo>
                      <a:pt x="814" y="333"/>
                      <a:pt x="816" y="338"/>
                      <a:pt x="817" y="342"/>
                    </a:cubicBezTo>
                    <a:cubicBezTo>
                      <a:pt x="819" y="345"/>
                      <a:pt x="819" y="347"/>
                      <a:pt x="819" y="347"/>
                    </a:cubicBezTo>
                    <a:cubicBezTo>
                      <a:pt x="819" y="347"/>
                      <a:pt x="820" y="349"/>
                      <a:pt x="822" y="352"/>
                    </a:cubicBezTo>
                    <a:cubicBezTo>
                      <a:pt x="823" y="356"/>
                      <a:pt x="824" y="361"/>
                      <a:pt x="826" y="367"/>
                    </a:cubicBezTo>
                    <a:cubicBezTo>
                      <a:pt x="829" y="373"/>
                      <a:pt x="830" y="380"/>
                      <a:pt x="833" y="388"/>
                    </a:cubicBezTo>
                    <a:cubicBezTo>
                      <a:pt x="833" y="391"/>
                      <a:pt x="834" y="395"/>
                      <a:pt x="835" y="399"/>
                    </a:cubicBezTo>
                    <a:cubicBezTo>
                      <a:pt x="836" y="401"/>
                      <a:pt x="836" y="403"/>
                      <a:pt x="837" y="406"/>
                    </a:cubicBezTo>
                    <a:cubicBezTo>
                      <a:pt x="838" y="412"/>
                      <a:pt x="838" y="412"/>
                      <a:pt x="838" y="412"/>
                    </a:cubicBezTo>
                    <a:cubicBezTo>
                      <a:pt x="841" y="428"/>
                      <a:pt x="842" y="445"/>
                      <a:pt x="843" y="458"/>
                    </a:cubicBezTo>
                    <a:cubicBezTo>
                      <a:pt x="844" y="464"/>
                      <a:pt x="844" y="469"/>
                      <a:pt x="844" y="473"/>
                    </a:cubicBezTo>
                    <a:cubicBezTo>
                      <a:pt x="844" y="477"/>
                      <a:pt x="844" y="479"/>
                      <a:pt x="844" y="479"/>
                    </a:cubicBezTo>
                    <a:cubicBezTo>
                      <a:pt x="844" y="479"/>
                      <a:pt x="844" y="481"/>
                      <a:pt x="844" y="485"/>
                    </a:cubicBezTo>
                    <a:cubicBezTo>
                      <a:pt x="844" y="488"/>
                      <a:pt x="844" y="494"/>
                      <a:pt x="843" y="500"/>
                    </a:cubicBezTo>
                    <a:cubicBezTo>
                      <a:pt x="842" y="513"/>
                      <a:pt x="841" y="529"/>
                      <a:pt x="838" y="546"/>
                    </a:cubicBezTo>
                    <a:cubicBezTo>
                      <a:pt x="837" y="552"/>
                      <a:pt x="837" y="552"/>
                      <a:pt x="837" y="552"/>
                    </a:cubicBezTo>
                    <a:cubicBezTo>
                      <a:pt x="836" y="554"/>
                      <a:pt x="836" y="556"/>
                      <a:pt x="835" y="558"/>
                    </a:cubicBezTo>
                    <a:cubicBezTo>
                      <a:pt x="834" y="562"/>
                      <a:pt x="833" y="566"/>
                      <a:pt x="833" y="570"/>
                    </a:cubicBezTo>
                    <a:cubicBezTo>
                      <a:pt x="830" y="578"/>
                      <a:pt x="829" y="585"/>
                      <a:pt x="826" y="591"/>
                    </a:cubicBezTo>
                    <a:cubicBezTo>
                      <a:pt x="824" y="597"/>
                      <a:pt x="823" y="602"/>
                      <a:pt x="822" y="605"/>
                    </a:cubicBezTo>
                    <a:cubicBezTo>
                      <a:pt x="820" y="609"/>
                      <a:pt x="819" y="611"/>
                      <a:pt x="819" y="611"/>
                    </a:cubicBezTo>
                    <a:cubicBezTo>
                      <a:pt x="819" y="611"/>
                      <a:pt x="819" y="613"/>
                      <a:pt x="817" y="61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/>
              </a:p>
            </p:txBody>
          </p:sp>
          <p:grpSp>
            <p:nvGrpSpPr>
              <p:cNvPr id="164" name="Group 4098">
                <a:extLst>
                  <a:ext uri="{FF2B5EF4-FFF2-40B4-BE49-F238E27FC236}">
                    <a16:creationId xmlns:a16="http://schemas.microsoft.com/office/drawing/2014/main" id="{DB408E18-F314-4D23-B552-6B42FC3B6247}"/>
                  </a:ext>
                </a:extLst>
              </p:cNvPr>
              <p:cNvGrpSpPr/>
              <p:nvPr/>
            </p:nvGrpSpPr>
            <p:grpSpPr>
              <a:xfrm>
                <a:off x="5000734" y="3685092"/>
                <a:ext cx="742522" cy="746240"/>
                <a:chOff x="957263" y="1184275"/>
                <a:chExt cx="1057274" cy="1158875"/>
              </a:xfrm>
              <a:solidFill>
                <a:srgbClr val="0070C0"/>
              </a:solidFill>
            </p:grpSpPr>
            <p:sp>
              <p:nvSpPr>
                <p:cNvPr id="165" name="Oval 11">
                  <a:extLst>
                    <a:ext uri="{FF2B5EF4-FFF2-40B4-BE49-F238E27FC236}">
                      <a16:creationId xmlns:a16="http://schemas.microsoft.com/office/drawing/2014/main" id="{B8450BCB-5B96-49B0-9B7E-B2D688FED7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5850" y="1184275"/>
                  <a:ext cx="249237" cy="250825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66" name="Oval 12">
                  <a:extLst>
                    <a:ext uri="{FF2B5EF4-FFF2-40B4-BE49-F238E27FC236}">
                      <a16:creationId xmlns:a16="http://schemas.microsoft.com/office/drawing/2014/main" id="{B415E402-D903-4039-B2CA-A4DFEC452F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8600" y="1184275"/>
                  <a:ext cx="249237" cy="250825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67" name="Freeform 13">
                  <a:extLst>
                    <a:ext uri="{FF2B5EF4-FFF2-40B4-BE49-F238E27FC236}">
                      <a16:creationId xmlns:a16="http://schemas.microsoft.com/office/drawing/2014/main" id="{6847E9D9-46ED-464B-8D18-E46F90294D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1800" y="2187575"/>
                  <a:ext cx="131762" cy="155575"/>
                </a:xfrm>
                <a:custGeom>
                  <a:avLst/>
                  <a:gdLst>
                    <a:gd name="T0" fmla="*/ 0 w 85"/>
                    <a:gd name="T1" fmla="*/ 0 h 100"/>
                    <a:gd name="T2" fmla="*/ 0 w 85"/>
                    <a:gd name="T3" fmla="*/ 58 h 100"/>
                    <a:gd name="T4" fmla="*/ 42 w 85"/>
                    <a:gd name="T5" fmla="*/ 100 h 100"/>
                    <a:gd name="T6" fmla="*/ 42 w 85"/>
                    <a:gd name="T7" fmla="*/ 100 h 100"/>
                    <a:gd name="T8" fmla="*/ 85 w 85"/>
                    <a:gd name="T9" fmla="*/ 58 h 100"/>
                    <a:gd name="T10" fmla="*/ 85 w 85"/>
                    <a:gd name="T11" fmla="*/ 0 h 100"/>
                    <a:gd name="T12" fmla="*/ 0 w 85"/>
                    <a:gd name="T13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5" h="100">
                      <a:moveTo>
                        <a:pt x="0" y="0"/>
                      </a:move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81"/>
                        <a:pt x="19" y="100"/>
                        <a:pt x="42" y="100"/>
                      </a:cubicBezTo>
                      <a:cubicBezTo>
                        <a:pt x="42" y="100"/>
                        <a:pt x="42" y="100"/>
                        <a:pt x="42" y="100"/>
                      </a:cubicBezTo>
                      <a:cubicBezTo>
                        <a:pt x="66" y="100"/>
                        <a:pt x="85" y="81"/>
                        <a:pt x="85" y="58"/>
                      </a:cubicBezTo>
                      <a:cubicBezTo>
                        <a:pt x="85" y="0"/>
                        <a:pt x="85" y="0"/>
                        <a:pt x="8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68" name="Freeform 14">
                  <a:extLst>
                    <a:ext uri="{FF2B5EF4-FFF2-40B4-BE49-F238E27FC236}">
                      <a16:creationId xmlns:a16="http://schemas.microsoft.com/office/drawing/2014/main" id="{1EFFB831-ED48-4F9A-B405-1CAFCA9361A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57263" y="1427163"/>
                  <a:ext cx="1057274" cy="915987"/>
                </a:xfrm>
                <a:custGeom>
                  <a:avLst/>
                  <a:gdLst>
                    <a:gd name="T0" fmla="*/ 27 w 680"/>
                    <a:gd name="T1" fmla="*/ 280 h 590"/>
                    <a:gd name="T2" fmla="*/ 27 w 680"/>
                    <a:gd name="T3" fmla="*/ 548 h 590"/>
                    <a:gd name="T4" fmla="*/ 70 w 680"/>
                    <a:gd name="T5" fmla="*/ 590 h 590"/>
                    <a:gd name="T6" fmla="*/ 70 w 680"/>
                    <a:gd name="T7" fmla="*/ 590 h 590"/>
                    <a:gd name="T8" fmla="*/ 112 w 680"/>
                    <a:gd name="T9" fmla="*/ 548 h 590"/>
                    <a:gd name="T10" fmla="*/ 112 w 680"/>
                    <a:gd name="T11" fmla="*/ 295 h 590"/>
                    <a:gd name="T12" fmla="*/ 149 w 680"/>
                    <a:gd name="T13" fmla="*/ 253 h 590"/>
                    <a:gd name="T14" fmla="*/ 163 w 680"/>
                    <a:gd name="T15" fmla="*/ 187 h 590"/>
                    <a:gd name="T16" fmla="*/ 289 w 680"/>
                    <a:gd name="T17" fmla="*/ 237 h 590"/>
                    <a:gd name="T18" fmla="*/ 293 w 680"/>
                    <a:gd name="T19" fmla="*/ 238 h 590"/>
                    <a:gd name="T20" fmla="*/ 322 w 680"/>
                    <a:gd name="T21" fmla="*/ 217 h 590"/>
                    <a:gd name="T22" fmla="*/ 426 w 680"/>
                    <a:gd name="T23" fmla="*/ 182 h 590"/>
                    <a:gd name="T24" fmla="*/ 442 w 680"/>
                    <a:gd name="T25" fmla="*/ 253 h 590"/>
                    <a:gd name="T26" fmla="*/ 472 w 680"/>
                    <a:gd name="T27" fmla="*/ 291 h 590"/>
                    <a:gd name="T28" fmla="*/ 492 w 680"/>
                    <a:gd name="T29" fmla="*/ 291 h 590"/>
                    <a:gd name="T30" fmla="*/ 517 w 680"/>
                    <a:gd name="T31" fmla="*/ 263 h 590"/>
                    <a:gd name="T32" fmla="*/ 479 w 680"/>
                    <a:gd name="T33" fmla="*/ 133 h 590"/>
                    <a:gd name="T34" fmla="*/ 489 w 680"/>
                    <a:gd name="T35" fmla="*/ 128 h 590"/>
                    <a:gd name="T36" fmla="*/ 529 w 680"/>
                    <a:gd name="T37" fmla="*/ 268 h 590"/>
                    <a:gd name="T38" fmla="*/ 500 w 680"/>
                    <a:gd name="T39" fmla="*/ 301 h 590"/>
                    <a:gd name="T40" fmla="*/ 440 w 680"/>
                    <a:gd name="T41" fmla="*/ 301 h 590"/>
                    <a:gd name="T42" fmla="*/ 440 w 680"/>
                    <a:gd name="T43" fmla="*/ 478 h 590"/>
                    <a:gd name="T44" fmla="*/ 680 w 680"/>
                    <a:gd name="T45" fmla="*/ 478 h 590"/>
                    <a:gd name="T46" fmla="*/ 680 w 680"/>
                    <a:gd name="T47" fmla="*/ 301 h 590"/>
                    <a:gd name="T48" fmla="*/ 620 w 680"/>
                    <a:gd name="T49" fmla="*/ 301 h 590"/>
                    <a:gd name="T50" fmla="*/ 591 w 680"/>
                    <a:gd name="T51" fmla="*/ 268 h 590"/>
                    <a:gd name="T52" fmla="*/ 591 w 680"/>
                    <a:gd name="T53" fmla="*/ 260 h 590"/>
                    <a:gd name="T54" fmla="*/ 538 w 680"/>
                    <a:gd name="T55" fmla="*/ 49 h 590"/>
                    <a:gd name="T56" fmla="*/ 481 w 680"/>
                    <a:gd name="T57" fmla="*/ 0 h 590"/>
                    <a:gd name="T58" fmla="*/ 481 w 680"/>
                    <a:gd name="T59" fmla="*/ 0 h 590"/>
                    <a:gd name="T60" fmla="*/ 463 w 680"/>
                    <a:gd name="T61" fmla="*/ 2 h 590"/>
                    <a:gd name="T62" fmla="*/ 446 w 680"/>
                    <a:gd name="T63" fmla="*/ 8 h 590"/>
                    <a:gd name="T64" fmla="*/ 404 w 680"/>
                    <a:gd name="T65" fmla="*/ 63 h 590"/>
                    <a:gd name="T66" fmla="*/ 403 w 680"/>
                    <a:gd name="T67" fmla="*/ 67 h 590"/>
                    <a:gd name="T68" fmla="*/ 380 w 680"/>
                    <a:gd name="T69" fmla="*/ 140 h 590"/>
                    <a:gd name="T70" fmla="*/ 293 w 680"/>
                    <a:gd name="T71" fmla="*/ 155 h 590"/>
                    <a:gd name="T72" fmla="*/ 266 w 680"/>
                    <a:gd name="T73" fmla="*/ 170 h 590"/>
                    <a:gd name="T74" fmla="*/ 210 w 680"/>
                    <a:gd name="T75" fmla="*/ 146 h 590"/>
                    <a:gd name="T76" fmla="*/ 188 w 680"/>
                    <a:gd name="T77" fmla="*/ 67 h 590"/>
                    <a:gd name="T78" fmla="*/ 187 w 680"/>
                    <a:gd name="T79" fmla="*/ 63 h 590"/>
                    <a:gd name="T80" fmla="*/ 145 w 680"/>
                    <a:gd name="T81" fmla="*/ 8 h 590"/>
                    <a:gd name="T82" fmla="*/ 128 w 680"/>
                    <a:gd name="T83" fmla="*/ 2 h 590"/>
                    <a:gd name="T84" fmla="*/ 110 w 680"/>
                    <a:gd name="T85" fmla="*/ 0 h 590"/>
                    <a:gd name="T86" fmla="*/ 110 w 680"/>
                    <a:gd name="T87" fmla="*/ 0 h 590"/>
                    <a:gd name="T88" fmla="*/ 42 w 680"/>
                    <a:gd name="T89" fmla="*/ 49 h 590"/>
                    <a:gd name="T90" fmla="*/ 5 w 680"/>
                    <a:gd name="T91" fmla="*/ 222 h 590"/>
                    <a:gd name="T92" fmla="*/ 27 w 680"/>
                    <a:gd name="T93" fmla="*/ 280 h 590"/>
                    <a:gd name="T94" fmla="*/ 560 w 680"/>
                    <a:gd name="T95" fmla="*/ 298 h 590"/>
                    <a:gd name="T96" fmla="*/ 566 w 680"/>
                    <a:gd name="T97" fmla="*/ 297 h 590"/>
                    <a:gd name="T98" fmla="*/ 583 w 680"/>
                    <a:gd name="T99" fmla="*/ 287 h 590"/>
                    <a:gd name="T100" fmla="*/ 599 w 680"/>
                    <a:gd name="T101" fmla="*/ 301 h 590"/>
                    <a:gd name="T102" fmla="*/ 522 w 680"/>
                    <a:gd name="T103" fmla="*/ 301 h 590"/>
                    <a:gd name="T104" fmla="*/ 537 w 680"/>
                    <a:gd name="T105" fmla="*/ 287 h 590"/>
                    <a:gd name="T106" fmla="*/ 560 w 680"/>
                    <a:gd name="T107" fmla="*/ 298 h 5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80" h="590">
                      <a:moveTo>
                        <a:pt x="27" y="280"/>
                      </a:moveTo>
                      <a:cubicBezTo>
                        <a:pt x="27" y="548"/>
                        <a:pt x="27" y="548"/>
                        <a:pt x="27" y="548"/>
                      </a:cubicBezTo>
                      <a:cubicBezTo>
                        <a:pt x="27" y="571"/>
                        <a:pt x="46" y="590"/>
                        <a:pt x="70" y="590"/>
                      </a:cubicBezTo>
                      <a:cubicBezTo>
                        <a:pt x="70" y="590"/>
                        <a:pt x="70" y="590"/>
                        <a:pt x="70" y="590"/>
                      </a:cubicBezTo>
                      <a:cubicBezTo>
                        <a:pt x="93" y="590"/>
                        <a:pt x="112" y="571"/>
                        <a:pt x="112" y="548"/>
                      </a:cubicBezTo>
                      <a:cubicBezTo>
                        <a:pt x="112" y="295"/>
                        <a:pt x="112" y="295"/>
                        <a:pt x="112" y="295"/>
                      </a:cubicBezTo>
                      <a:cubicBezTo>
                        <a:pt x="130" y="288"/>
                        <a:pt x="145" y="274"/>
                        <a:pt x="149" y="253"/>
                      </a:cubicBezTo>
                      <a:cubicBezTo>
                        <a:pt x="163" y="187"/>
                        <a:pt x="163" y="187"/>
                        <a:pt x="163" y="187"/>
                      </a:cubicBezTo>
                      <a:cubicBezTo>
                        <a:pt x="186" y="213"/>
                        <a:pt x="223" y="228"/>
                        <a:pt x="289" y="237"/>
                      </a:cubicBezTo>
                      <a:cubicBezTo>
                        <a:pt x="290" y="237"/>
                        <a:pt x="291" y="238"/>
                        <a:pt x="293" y="238"/>
                      </a:cubicBezTo>
                      <a:cubicBezTo>
                        <a:pt x="306" y="238"/>
                        <a:pt x="318" y="229"/>
                        <a:pt x="322" y="217"/>
                      </a:cubicBezTo>
                      <a:cubicBezTo>
                        <a:pt x="374" y="214"/>
                        <a:pt x="406" y="204"/>
                        <a:pt x="426" y="182"/>
                      </a:cubicBezTo>
                      <a:cubicBezTo>
                        <a:pt x="442" y="253"/>
                        <a:pt x="442" y="253"/>
                        <a:pt x="442" y="253"/>
                      </a:cubicBezTo>
                      <a:cubicBezTo>
                        <a:pt x="446" y="271"/>
                        <a:pt x="457" y="284"/>
                        <a:pt x="472" y="291"/>
                      </a:cubicBezTo>
                      <a:cubicBezTo>
                        <a:pt x="492" y="291"/>
                        <a:pt x="492" y="291"/>
                        <a:pt x="492" y="291"/>
                      </a:cubicBezTo>
                      <a:cubicBezTo>
                        <a:pt x="496" y="279"/>
                        <a:pt x="505" y="269"/>
                        <a:pt x="517" y="263"/>
                      </a:cubicBezTo>
                      <a:cubicBezTo>
                        <a:pt x="506" y="213"/>
                        <a:pt x="492" y="163"/>
                        <a:pt x="479" y="133"/>
                      </a:cubicBezTo>
                      <a:cubicBezTo>
                        <a:pt x="470" y="117"/>
                        <a:pt x="482" y="112"/>
                        <a:pt x="489" y="128"/>
                      </a:cubicBezTo>
                      <a:cubicBezTo>
                        <a:pt x="495" y="145"/>
                        <a:pt x="519" y="219"/>
                        <a:pt x="529" y="268"/>
                      </a:cubicBezTo>
                      <a:cubicBezTo>
                        <a:pt x="514" y="273"/>
                        <a:pt x="503" y="285"/>
                        <a:pt x="500" y="301"/>
                      </a:cubicBezTo>
                      <a:cubicBezTo>
                        <a:pt x="440" y="301"/>
                        <a:pt x="440" y="301"/>
                        <a:pt x="440" y="301"/>
                      </a:cubicBezTo>
                      <a:cubicBezTo>
                        <a:pt x="440" y="478"/>
                        <a:pt x="440" y="478"/>
                        <a:pt x="440" y="478"/>
                      </a:cubicBezTo>
                      <a:cubicBezTo>
                        <a:pt x="680" y="478"/>
                        <a:pt x="680" y="478"/>
                        <a:pt x="680" y="478"/>
                      </a:cubicBezTo>
                      <a:cubicBezTo>
                        <a:pt x="680" y="301"/>
                        <a:pt x="680" y="301"/>
                        <a:pt x="680" y="301"/>
                      </a:cubicBezTo>
                      <a:cubicBezTo>
                        <a:pt x="620" y="301"/>
                        <a:pt x="620" y="301"/>
                        <a:pt x="620" y="301"/>
                      </a:cubicBezTo>
                      <a:cubicBezTo>
                        <a:pt x="618" y="285"/>
                        <a:pt x="606" y="273"/>
                        <a:pt x="591" y="268"/>
                      </a:cubicBezTo>
                      <a:cubicBezTo>
                        <a:pt x="592" y="266"/>
                        <a:pt x="591" y="263"/>
                        <a:pt x="591" y="260"/>
                      </a:cubicBezTo>
                      <a:cubicBezTo>
                        <a:pt x="587" y="240"/>
                        <a:pt x="538" y="49"/>
                        <a:pt x="538" y="49"/>
                      </a:cubicBezTo>
                      <a:cubicBezTo>
                        <a:pt x="531" y="16"/>
                        <a:pt x="509" y="1"/>
                        <a:pt x="481" y="0"/>
                      </a:cubicBezTo>
                      <a:cubicBezTo>
                        <a:pt x="481" y="0"/>
                        <a:pt x="481" y="0"/>
                        <a:pt x="481" y="0"/>
                      </a:cubicBezTo>
                      <a:cubicBezTo>
                        <a:pt x="481" y="0"/>
                        <a:pt x="471" y="0"/>
                        <a:pt x="463" y="2"/>
                      </a:cubicBezTo>
                      <a:cubicBezTo>
                        <a:pt x="454" y="3"/>
                        <a:pt x="446" y="8"/>
                        <a:pt x="446" y="8"/>
                      </a:cubicBezTo>
                      <a:cubicBezTo>
                        <a:pt x="426" y="18"/>
                        <a:pt x="406" y="38"/>
                        <a:pt x="404" y="63"/>
                      </a:cubicBezTo>
                      <a:cubicBezTo>
                        <a:pt x="403" y="64"/>
                        <a:pt x="403" y="65"/>
                        <a:pt x="403" y="67"/>
                      </a:cubicBezTo>
                      <a:cubicBezTo>
                        <a:pt x="397" y="105"/>
                        <a:pt x="392" y="129"/>
                        <a:pt x="380" y="140"/>
                      </a:cubicBezTo>
                      <a:cubicBezTo>
                        <a:pt x="368" y="151"/>
                        <a:pt x="341" y="155"/>
                        <a:pt x="293" y="155"/>
                      </a:cubicBezTo>
                      <a:cubicBezTo>
                        <a:pt x="281" y="155"/>
                        <a:pt x="272" y="161"/>
                        <a:pt x="266" y="170"/>
                      </a:cubicBezTo>
                      <a:cubicBezTo>
                        <a:pt x="237" y="164"/>
                        <a:pt x="219" y="157"/>
                        <a:pt x="210" y="146"/>
                      </a:cubicBezTo>
                      <a:cubicBezTo>
                        <a:pt x="198" y="133"/>
                        <a:pt x="194" y="107"/>
                        <a:pt x="188" y="67"/>
                      </a:cubicBezTo>
                      <a:cubicBezTo>
                        <a:pt x="188" y="65"/>
                        <a:pt x="188" y="64"/>
                        <a:pt x="187" y="63"/>
                      </a:cubicBezTo>
                      <a:cubicBezTo>
                        <a:pt x="185" y="38"/>
                        <a:pt x="165" y="18"/>
                        <a:pt x="145" y="8"/>
                      </a:cubicBezTo>
                      <a:cubicBezTo>
                        <a:pt x="145" y="8"/>
                        <a:pt x="137" y="3"/>
                        <a:pt x="128" y="2"/>
                      </a:cubicBezTo>
                      <a:cubicBezTo>
                        <a:pt x="12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82" y="1"/>
                        <a:pt x="49" y="16"/>
                        <a:pt x="42" y="49"/>
                      </a:cubicBezTo>
                      <a:cubicBezTo>
                        <a:pt x="5" y="222"/>
                        <a:pt x="5" y="222"/>
                        <a:pt x="5" y="222"/>
                      </a:cubicBezTo>
                      <a:cubicBezTo>
                        <a:pt x="0" y="245"/>
                        <a:pt x="11" y="266"/>
                        <a:pt x="27" y="280"/>
                      </a:cubicBezTo>
                      <a:close/>
                      <a:moveTo>
                        <a:pt x="560" y="298"/>
                      </a:moveTo>
                      <a:cubicBezTo>
                        <a:pt x="562" y="298"/>
                        <a:pt x="564" y="297"/>
                        <a:pt x="566" y="297"/>
                      </a:cubicBezTo>
                      <a:cubicBezTo>
                        <a:pt x="573" y="296"/>
                        <a:pt x="579" y="292"/>
                        <a:pt x="583" y="287"/>
                      </a:cubicBezTo>
                      <a:cubicBezTo>
                        <a:pt x="590" y="289"/>
                        <a:pt x="596" y="294"/>
                        <a:pt x="599" y="301"/>
                      </a:cubicBezTo>
                      <a:cubicBezTo>
                        <a:pt x="522" y="301"/>
                        <a:pt x="522" y="301"/>
                        <a:pt x="522" y="301"/>
                      </a:cubicBezTo>
                      <a:cubicBezTo>
                        <a:pt x="524" y="294"/>
                        <a:pt x="530" y="289"/>
                        <a:pt x="537" y="287"/>
                      </a:cubicBezTo>
                      <a:cubicBezTo>
                        <a:pt x="543" y="294"/>
                        <a:pt x="551" y="298"/>
                        <a:pt x="560" y="29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191574B-CFDC-4EC5-9350-7E9FA6BDA220}"/>
                </a:ext>
              </a:extLst>
            </p:cNvPr>
            <p:cNvGrpSpPr/>
            <p:nvPr/>
          </p:nvGrpSpPr>
          <p:grpSpPr>
            <a:xfrm>
              <a:off x="5206433" y="4680820"/>
              <a:ext cx="961089" cy="977632"/>
              <a:chOff x="5206433" y="4680820"/>
              <a:chExt cx="961089" cy="977632"/>
            </a:xfrm>
          </p:grpSpPr>
          <p:sp>
            <p:nvSpPr>
              <p:cNvPr id="162" name="Freeform 21">
                <a:extLst>
                  <a:ext uri="{FF2B5EF4-FFF2-40B4-BE49-F238E27FC236}">
                    <a16:creationId xmlns:a16="http://schemas.microsoft.com/office/drawing/2014/main" id="{67910CF5-0436-4114-BCDD-25BD692E59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989840">
                <a:off x="5206433" y="4680820"/>
                <a:ext cx="961089" cy="977632"/>
              </a:xfrm>
              <a:custGeom>
                <a:avLst/>
                <a:gdLst>
                  <a:gd name="T0" fmla="*/ 582 w 598"/>
                  <a:gd name="T1" fmla="*/ 201 h 599"/>
                  <a:gd name="T2" fmla="*/ 528 w 598"/>
                  <a:gd name="T3" fmla="*/ 185 h 599"/>
                  <a:gd name="T4" fmla="*/ 502 w 598"/>
                  <a:gd name="T5" fmla="*/ 144 h 599"/>
                  <a:gd name="T6" fmla="*/ 512 w 598"/>
                  <a:gd name="T7" fmla="*/ 88 h 599"/>
                  <a:gd name="T8" fmla="*/ 456 w 598"/>
                  <a:gd name="T9" fmla="*/ 97 h 599"/>
                  <a:gd name="T10" fmla="*/ 415 w 598"/>
                  <a:gd name="T11" fmla="*/ 71 h 599"/>
                  <a:gd name="T12" fmla="*/ 399 w 598"/>
                  <a:gd name="T13" fmla="*/ 17 h 599"/>
                  <a:gd name="T14" fmla="*/ 353 w 598"/>
                  <a:gd name="T15" fmla="*/ 49 h 599"/>
                  <a:gd name="T16" fmla="*/ 305 w 598"/>
                  <a:gd name="T17" fmla="*/ 44 h 599"/>
                  <a:gd name="T18" fmla="*/ 267 w 598"/>
                  <a:gd name="T19" fmla="*/ 1 h 599"/>
                  <a:gd name="T20" fmla="*/ 239 w 598"/>
                  <a:gd name="T21" fmla="*/ 51 h 599"/>
                  <a:gd name="T22" fmla="*/ 215 w 598"/>
                  <a:gd name="T23" fmla="*/ 58 h 599"/>
                  <a:gd name="T24" fmla="*/ 193 w 598"/>
                  <a:gd name="T25" fmla="*/ 67 h 599"/>
                  <a:gd name="T26" fmla="*/ 141 w 598"/>
                  <a:gd name="T27" fmla="*/ 45 h 599"/>
                  <a:gd name="T28" fmla="*/ 137 w 598"/>
                  <a:gd name="T29" fmla="*/ 102 h 599"/>
                  <a:gd name="T30" fmla="*/ 102 w 598"/>
                  <a:gd name="T31" fmla="*/ 136 h 599"/>
                  <a:gd name="T32" fmla="*/ 46 w 598"/>
                  <a:gd name="T33" fmla="*/ 139 h 599"/>
                  <a:gd name="T34" fmla="*/ 67 w 598"/>
                  <a:gd name="T35" fmla="*/ 192 h 599"/>
                  <a:gd name="T36" fmla="*/ 51 w 598"/>
                  <a:gd name="T37" fmla="*/ 237 h 599"/>
                  <a:gd name="T38" fmla="*/ 1 w 598"/>
                  <a:gd name="T39" fmla="*/ 265 h 599"/>
                  <a:gd name="T40" fmla="*/ 43 w 598"/>
                  <a:gd name="T41" fmla="*/ 303 h 599"/>
                  <a:gd name="T42" fmla="*/ 49 w 598"/>
                  <a:gd name="T43" fmla="*/ 351 h 599"/>
                  <a:gd name="T44" fmla="*/ 16 w 598"/>
                  <a:gd name="T45" fmla="*/ 397 h 599"/>
                  <a:gd name="T46" fmla="*/ 70 w 598"/>
                  <a:gd name="T47" fmla="*/ 414 h 599"/>
                  <a:gd name="T48" fmla="*/ 96 w 598"/>
                  <a:gd name="T49" fmla="*/ 455 h 599"/>
                  <a:gd name="T50" fmla="*/ 86 w 598"/>
                  <a:gd name="T51" fmla="*/ 511 h 599"/>
                  <a:gd name="T52" fmla="*/ 143 w 598"/>
                  <a:gd name="T53" fmla="*/ 502 h 599"/>
                  <a:gd name="T54" fmla="*/ 183 w 598"/>
                  <a:gd name="T55" fmla="*/ 527 h 599"/>
                  <a:gd name="T56" fmla="*/ 199 w 598"/>
                  <a:gd name="T57" fmla="*/ 582 h 599"/>
                  <a:gd name="T58" fmla="*/ 246 w 598"/>
                  <a:gd name="T59" fmla="*/ 549 h 599"/>
                  <a:gd name="T60" fmla="*/ 294 w 598"/>
                  <a:gd name="T61" fmla="*/ 555 h 599"/>
                  <a:gd name="T62" fmla="*/ 332 w 598"/>
                  <a:gd name="T63" fmla="*/ 597 h 599"/>
                  <a:gd name="T64" fmla="*/ 359 w 598"/>
                  <a:gd name="T65" fmla="*/ 548 h 599"/>
                  <a:gd name="T66" fmla="*/ 383 w 598"/>
                  <a:gd name="T67" fmla="*/ 541 h 599"/>
                  <a:gd name="T68" fmla="*/ 406 w 598"/>
                  <a:gd name="T69" fmla="*/ 532 h 599"/>
                  <a:gd name="T70" fmla="*/ 458 w 598"/>
                  <a:gd name="T71" fmla="*/ 554 h 599"/>
                  <a:gd name="T72" fmla="*/ 462 w 598"/>
                  <a:gd name="T73" fmla="*/ 497 h 599"/>
                  <a:gd name="T74" fmla="*/ 496 w 598"/>
                  <a:gd name="T75" fmla="*/ 463 h 599"/>
                  <a:gd name="T76" fmla="*/ 552 w 598"/>
                  <a:gd name="T77" fmla="*/ 460 h 599"/>
                  <a:gd name="T78" fmla="*/ 531 w 598"/>
                  <a:gd name="T79" fmla="*/ 407 h 599"/>
                  <a:gd name="T80" fmla="*/ 547 w 598"/>
                  <a:gd name="T81" fmla="*/ 361 h 599"/>
                  <a:gd name="T82" fmla="*/ 597 w 598"/>
                  <a:gd name="T83" fmla="*/ 334 h 599"/>
                  <a:gd name="T84" fmla="*/ 555 w 598"/>
                  <a:gd name="T85" fmla="*/ 296 h 599"/>
                  <a:gd name="T86" fmla="*/ 550 w 598"/>
                  <a:gd name="T87" fmla="*/ 248 h 599"/>
                  <a:gd name="T88" fmla="*/ 582 w 598"/>
                  <a:gd name="T89" fmla="*/ 201 h 599"/>
                  <a:gd name="T90" fmla="*/ 359 w 598"/>
                  <a:gd name="T91" fmla="*/ 472 h 599"/>
                  <a:gd name="T92" fmla="*/ 126 w 598"/>
                  <a:gd name="T93" fmla="*/ 359 h 599"/>
                  <a:gd name="T94" fmla="*/ 239 w 598"/>
                  <a:gd name="T95" fmla="*/ 126 h 599"/>
                  <a:gd name="T96" fmla="*/ 472 w 598"/>
                  <a:gd name="T97" fmla="*/ 239 h 599"/>
                  <a:gd name="T98" fmla="*/ 359 w 598"/>
                  <a:gd name="T99" fmla="*/ 472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98" h="599">
                    <a:moveTo>
                      <a:pt x="582" y="201"/>
                    </a:moveTo>
                    <a:cubicBezTo>
                      <a:pt x="578" y="189"/>
                      <a:pt x="550" y="188"/>
                      <a:pt x="528" y="185"/>
                    </a:cubicBezTo>
                    <a:cubicBezTo>
                      <a:pt x="521" y="170"/>
                      <a:pt x="512" y="157"/>
                      <a:pt x="502" y="144"/>
                    </a:cubicBezTo>
                    <a:cubicBezTo>
                      <a:pt x="509" y="122"/>
                      <a:pt x="521" y="97"/>
                      <a:pt x="512" y="88"/>
                    </a:cubicBezTo>
                    <a:cubicBezTo>
                      <a:pt x="503" y="79"/>
                      <a:pt x="477" y="90"/>
                      <a:pt x="456" y="97"/>
                    </a:cubicBezTo>
                    <a:cubicBezTo>
                      <a:pt x="443" y="87"/>
                      <a:pt x="429" y="79"/>
                      <a:pt x="415" y="71"/>
                    </a:cubicBezTo>
                    <a:cubicBezTo>
                      <a:pt x="412" y="49"/>
                      <a:pt x="411" y="21"/>
                      <a:pt x="399" y="17"/>
                    </a:cubicBezTo>
                    <a:cubicBezTo>
                      <a:pt x="387" y="13"/>
                      <a:pt x="369" y="34"/>
                      <a:pt x="353" y="49"/>
                    </a:cubicBezTo>
                    <a:cubicBezTo>
                      <a:pt x="337" y="46"/>
                      <a:pt x="321" y="44"/>
                      <a:pt x="305" y="44"/>
                    </a:cubicBezTo>
                    <a:cubicBezTo>
                      <a:pt x="292" y="25"/>
                      <a:pt x="279" y="0"/>
                      <a:pt x="267" y="1"/>
                    </a:cubicBezTo>
                    <a:cubicBezTo>
                      <a:pt x="254" y="3"/>
                      <a:pt x="247" y="30"/>
                      <a:pt x="239" y="51"/>
                    </a:cubicBezTo>
                    <a:cubicBezTo>
                      <a:pt x="231" y="53"/>
                      <a:pt x="223" y="55"/>
                      <a:pt x="215" y="58"/>
                    </a:cubicBezTo>
                    <a:cubicBezTo>
                      <a:pt x="208" y="60"/>
                      <a:pt x="200" y="63"/>
                      <a:pt x="193" y="67"/>
                    </a:cubicBezTo>
                    <a:cubicBezTo>
                      <a:pt x="173" y="55"/>
                      <a:pt x="151" y="38"/>
                      <a:pt x="141" y="45"/>
                    </a:cubicBezTo>
                    <a:cubicBezTo>
                      <a:pt x="130" y="52"/>
                      <a:pt x="135" y="79"/>
                      <a:pt x="137" y="102"/>
                    </a:cubicBezTo>
                    <a:cubicBezTo>
                      <a:pt x="124" y="112"/>
                      <a:pt x="113" y="123"/>
                      <a:pt x="102" y="136"/>
                    </a:cubicBezTo>
                    <a:cubicBezTo>
                      <a:pt x="80" y="134"/>
                      <a:pt x="53" y="128"/>
                      <a:pt x="46" y="139"/>
                    </a:cubicBezTo>
                    <a:cubicBezTo>
                      <a:pt x="39" y="150"/>
                      <a:pt x="56" y="172"/>
                      <a:pt x="67" y="192"/>
                    </a:cubicBezTo>
                    <a:cubicBezTo>
                      <a:pt x="60" y="206"/>
                      <a:pt x="55" y="221"/>
                      <a:pt x="51" y="237"/>
                    </a:cubicBezTo>
                    <a:cubicBezTo>
                      <a:pt x="30" y="245"/>
                      <a:pt x="3" y="252"/>
                      <a:pt x="1" y="265"/>
                    </a:cubicBezTo>
                    <a:cubicBezTo>
                      <a:pt x="0" y="277"/>
                      <a:pt x="25" y="290"/>
                      <a:pt x="43" y="303"/>
                    </a:cubicBezTo>
                    <a:cubicBezTo>
                      <a:pt x="44" y="319"/>
                      <a:pt x="45" y="335"/>
                      <a:pt x="49" y="351"/>
                    </a:cubicBezTo>
                    <a:cubicBezTo>
                      <a:pt x="33" y="367"/>
                      <a:pt x="12" y="385"/>
                      <a:pt x="16" y="397"/>
                    </a:cubicBezTo>
                    <a:cubicBezTo>
                      <a:pt x="20" y="410"/>
                      <a:pt x="48" y="411"/>
                      <a:pt x="70" y="414"/>
                    </a:cubicBezTo>
                    <a:cubicBezTo>
                      <a:pt x="78" y="428"/>
                      <a:pt x="86" y="442"/>
                      <a:pt x="96" y="455"/>
                    </a:cubicBezTo>
                    <a:cubicBezTo>
                      <a:pt x="89" y="476"/>
                      <a:pt x="78" y="502"/>
                      <a:pt x="86" y="511"/>
                    </a:cubicBezTo>
                    <a:cubicBezTo>
                      <a:pt x="96" y="520"/>
                      <a:pt x="121" y="508"/>
                      <a:pt x="143" y="502"/>
                    </a:cubicBezTo>
                    <a:cubicBezTo>
                      <a:pt x="155" y="511"/>
                      <a:pt x="169" y="520"/>
                      <a:pt x="183" y="527"/>
                    </a:cubicBezTo>
                    <a:cubicBezTo>
                      <a:pt x="187" y="550"/>
                      <a:pt x="187" y="578"/>
                      <a:pt x="199" y="582"/>
                    </a:cubicBezTo>
                    <a:cubicBezTo>
                      <a:pt x="211" y="586"/>
                      <a:pt x="229" y="565"/>
                      <a:pt x="246" y="549"/>
                    </a:cubicBezTo>
                    <a:cubicBezTo>
                      <a:pt x="261" y="553"/>
                      <a:pt x="277" y="555"/>
                      <a:pt x="294" y="555"/>
                    </a:cubicBezTo>
                    <a:cubicBezTo>
                      <a:pt x="306" y="574"/>
                      <a:pt x="319" y="599"/>
                      <a:pt x="332" y="597"/>
                    </a:cubicBezTo>
                    <a:cubicBezTo>
                      <a:pt x="344" y="596"/>
                      <a:pt x="351" y="569"/>
                      <a:pt x="359" y="548"/>
                    </a:cubicBezTo>
                    <a:cubicBezTo>
                      <a:pt x="367" y="546"/>
                      <a:pt x="375" y="544"/>
                      <a:pt x="383" y="541"/>
                    </a:cubicBezTo>
                    <a:cubicBezTo>
                      <a:pt x="391" y="538"/>
                      <a:pt x="398" y="535"/>
                      <a:pt x="406" y="532"/>
                    </a:cubicBezTo>
                    <a:cubicBezTo>
                      <a:pt x="425" y="543"/>
                      <a:pt x="447" y="560"/>
                      <a:pt x="458" y="554"/>
                    </a:cubicBezTo>
                    <a:cubicBezTo>
                      <a:pt x="469" y="547"/>
                      <a:pt x="463" y="520"/>
                      <a:pt x="462" y="497"/>
                    </a:cubicBezTo>
                    <a:cubicBezTo>
                      <a:pt x="474" y="487"/>
                      <a:pt x="486" y="475"/>
                      <a:pt x="496" y="463"/>
                    </a:cubicBezTo>
                    <a:cubicBezTo>
                      <a:pt x="518" y="465"/>
                      <a:pt x="546" y="470"/>
                      <a:pt x="552" y="460"/>
                    </a:cubicBezTo>
                    <a:cubicBezTo>
                      <a:pt x="559" y="449"/>
                      <a:pt x="542" y="427"/>
                      <a:pt x="531" y="407"/>
                    </a:cubicBezTo>
                    <a:cubicBezTo>
                      <a:pt x="538" y="392"/>
                      <a:pt x="543" y="377"/>
                      <a:pt x="547" y="361"/>
                    </a:cubicBezTo>
                    <a:cubicBezTo>
                      <a:pt x="568" y="353"/>
                      <a:pt x="595" y="347"/>
                      <a:pt x="597" y="334"/>
                    </a:cubicBezTo>
                    <a:cubicBezTo>
                      <a:pt x="598" y="321"/>
                      <a:pt x="574" y="309"/>
                      <a:pt x="555" y="296"/>
                    </a:cubicBezTo>
                    <a:cubicBezTo>
                      <a:pt x="555" y="280"/>
                      <a:pt x="553" y="264"/>
                      <a:pt x="550" y="248"/>
                    </a:cubicBezTo>
                    <a:cubicBezTo>
                      <a:pt x="565" y="231"/>
                      <a:pt x="587" y="214"/>
                      <a:pt x="582" y="201"/>
                    </a:cubicBezTo>
                    <a:close/>
                    <a:moveTo>
                      <a:pt x="359" y="472"/>
                    </a:moveTo>
                    <a:cubicBezTo>
                      <a:pt x="263" y="506"/>
                      <a:pt x="159" y="455"/>
                      <a:pt x="126" y="359"/>
                    </a:cubicBezTo>
                    <a:cubicBezTo>
                      <a:pt x="93" y="264"/>
                      <a:pt x="144" y="159"/>
                      <a:pt x="239" y="126"/>
                    </a:cubicBezTo>
                    <a:cubicBezTo>
                      <a:pt x="335" y="93"/>
                      <a:pt x="439" y="144"/>
                      <a:pt x="472" y="239"/>
                    </a:cubicBezTo>
                    <a:cubicBezTo>
                      <a:pt x="505" y="335"/>
                      <a:pt x="455" y="439"/>
                      <a:pt x="359" y="47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/>
              </a:p>
            </p:txBody>
          </p: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910AE8E1-717F-4749-A261-FC519B719FCC}"/>
                  </a:ext>
                </a:extLst>
              </p:cNvPr>
              <p:cNvGrpSpPr/>
              <p:nvPr/>
            </p:nvGrpSpPr>
            <p:grpSpPr>
              <a:xfrm>
                <a:off x="5443694" y="4978839"/>
                <a:ext cx="487847" cy="361930"/>
                <a:chOff x="5989173" y="3499251"/>
                <a:chExt cx="613359" cy="432343"/>
              </a:xfrm>
              <a:solidFill>
                <a:srgbClr val="FFC000"/>
              </a:solidFill>
            </p:grpSpPr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D1D2B942-ED6A-4A29-95EC-62716C3E1238}"/>
                    </a:ext>
                  </a:extLst>
                </p:cNvPr>
                <p:cNvSpPr/>
                <p:nvPr/>
              </p:nvSpPr>
              <p:spPr>
                <a:xfrm>
                  <a:off x="6136869" y="3499251"/>
                  <a:ext cx="343657" cy="432343"/>
                </a:xfrm>
                <a:custGeom>
                  <a:avLst/>
                  <a:gdLst>
                    <a:gd name="connsiteX0" fmla="*/ 172446 w 343656"/>
                    <a:gd name="connsiteY0" fmla="*/ 425728 h 432342"/>
                    <a:gd name="connsiteX1" fmla="*/ 52721 w 343656"/>
                    <a:gd name="connsiteY1" fmla="*/ 417967 h 432342"/>
                    <a:gd name="connsiteX2" fmla="*/ 8378 w 343656"/>
                    <a:gd name="connsiteY2" fmla="*/ 368082 h 432342"/>
                    <a:gd name="connsiteX3" fmla="*/ 57155 w 343656"/>
                    <a:gd name="connsiteY3" fmla="*/ 290482 h 432342"/>
                    <a:gd name="connsiteX4" fmla="*/ 99280 w 343656"/>
                    <a:gd name="connsiteY4" fmla="*/ 271636 h 432342"/>
                    <a:gd name="connsiteX5" fmla="*/ 115909 w 343656"/>
                    <a:gd name="connsiteY5" fmla="*/ 230619 h 432342"/>
                    <a:gd name="connsiteX6" fmla="*/ 105932 w 343656"/>
                    <a:gd name="connsiteY6" fmla="*/ 201796 h 432342"/>
                    <a:gd name="connsiteX7" fmla="*/ 94846 w 343656"/>
                    <a:gd name="connsiteY7" fmla="*/ 188493 h 432342"/>
                    <a:gd name="connsiteX8" fmla="*/ 88195 w 343656"/>
                    <a:gd name="connsiteY8" fmla="*/ 179625 h 432342"/>
                    <a:gd name="connsiteX9" fmla="*/ 79326 w 343656"/>
                    <a:gd name="connsiteY9" fmla="*/ 151910 h 432342"/>
                    <a:gd name="connsiteX10" fmla="*/ 87086 w 343656"/>
                    <a:gd name="connsiteY10" fmla="*/ 130848 h 432342"/>
                    <a:gd name="connsiteX11" fmla="*/ 90412 w 343656"/>
                    <a:gd name="connsiteY11" fmla="*/ 115328 h 432342"/>
                    <a:gd name="connsiteX12" fmla="*/ 91521 w 343656"/>
                    <a:gd name="connsiteY12" fmla="*/ 72094 h 432342"/>
                    <a:gd name="connsiteX13" fmla="*/ 189075 w 343656"/>
                    <a:gd name="connsiteY13" fmla="*/ 10014 h 432342"/>
                    <a:gd name="connsiteX14" fmla="*/ 256698 w 343656"/>
                    <a:gd name="connsiteY14" fmla="*/ 103133 h 432342"/>
                    <a:gd name="connsiteX15" fmla="*/ 255589 w 343656"/>
                    <a:gd name="connsiteY15" fmla="*/ 123088 h 432342"/>
                    <a:gd name="connsiteX16" fmla="*/ 257806 w 343656"/>
                    <a:gd name="connsiteY16" fmla="*/ 130848 h 432342"/>
                    <a:gd name="connsiteX17" fmla="*/ 265566 w 343656"/>
                    <a:gd name="connsiteY17" fmla="*/ 153019 h 432342"/>
                    <a:gd name="connsiteX18" fmla="*/ 256698 w 343656"/>
                    <a:gd name="connsiteY18" fmla="*/ 180733 h 432342"/>
                    <a:gd name="connsiteX19" fmla="*/ 252263 w 343656"/>
                    <a:gd name="connsiteY19" fmla="*/ 187385 h 432342"/>
                    <a:gd name="connsiteX20" fmla="*/ 226766 w 343656"/>
                    <a:gd name="connsiteY20" fmla="*/ 242813 h 432342"/>
                    <a:gd name="connsiteX21" fmla="*/ 243395 w 343656"/>
                    <a:gd name="connsiteY21" fmla="*/ 271636 h 432342"/>
                    <a:gd name="connsiteX22" fmla="*/ 299932 w 343656"/>
                    <a:gd name="connsiteY22" fmla="*/ 297133 h 432342"/>
                    <a:gd name="connsiteX23" fmla="*/ 333189 w 343656"/>
                    <a:gd name="connsiteY23" fmla="*/ 341476 h 432342"/>
                    <a:gd name="connsiteX24" fmla="*/ 335406 w 343656"/>
                    <a:gd name="connsiteY24" fmla="*/ 382493 h 432342"/>
                    <a:gd name="connsiteX25" fmla="*/ 307692 w 343656"/>
                    <a:gd name="connsiteY25" fmla="*/ 414642 h 432342"/>
                    <a:gd name="connsiteX26" fmla="*/ 242286 w 343656"/>
                    <a:gd name="connsiteY26" fmla="*/ 422402 h 432342"/>
                    <a:gd name="connsiteX27" fmla="*/ 171337 w 343656"/>
                    <a:gd name="connsiteY27" fmla="*/ 422402 h 432342"/>
                    <a:gd name="connsiteX28" fmla="*/ 172446 w 343656"/>
                    <a:gd name="connsiteY28" fmla="*/ 425728 h 432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343656" h="432342">
                      <a:moveTo>
                        <a:pt x="172446" y="425728"/>
                      </a:moveTo>
                      <a:cubicBezTo>
                        <a:pt x="132537" y="423510"/>
                        <a:pt x="92629" y="421293"/>
                        <a:pt x="52721" y="417967"/>
                      </a:cubicBezTo>
                      <a:cubicBezTo>
                        <a:pt x="18355" y="414642"/>
                        <a:pt x="9486" y="402448"/>
                        <a:pt x="8378" y="368082"/>
                      </a:cubicBezTo>
                      <a:cubicBezTo>
                        <a:pt x="7269" y="330390"/>
                        <a:pt x="20572" y="303785"/>
                        <a:pt x="57155" y="290482"/>
                      </a:cubicBezTo>
                      <a:cubicBezTo>
                        <a:pt x="71566" y="284939"/>
                        <a:pt x="85978" y="278288"/>
                        <a:pt x="99280" y="271636"/>
                      </a:cubicBezTo>
                      <a:cubicBezTo>
                        <a:pt x="115909" y="263876"/>
                        <a:pt x="121452" y="248356"/>
                        <a:pt x="115909" y="230619"/>
                      </a:cubicBezTo>
                      <a:cubicBezTo>
                        <a:pt x="112583" y="220642"/>
                        <a:pt x="109257" y="211774"/>
                        <a:pt x="105932" y="201796"/>
                      </a:cubicBezTo>
                      <a:cubicBezTo>
                        <a:pt x="103715" y="195145"/>
                        <a:pt x="103715" y="188493"/>
                        <a:pt x="94846" y="188493"/>
                      </a:cubicBezTo>
                      <a:cubicBezTo>
                        <a:pt x="92629" y="188493"/>
                        <a:pt x="89303" y="182951"/>
                        <a:pt x="88195" y="179625"/>
                      </a:cubicBezTo>
                      <a:cubicBezTo>
                        <a:pt x="84869" y="170756"/>
                        <a:pt x="81543" y="160779"/>
                        <a:pt x="79326" y="151910"/>
                      </a:cubicBezTo>
                      <a:cubicBezTo>
                        <a:pt x="77109" y="143042"/>
                        <a:pt x="76000" y="135282"/>
                        <a:pt x="87086" y="130848"/>
                      </a:cubicBezTo>
                      <a:cubicBezTo>
                        <a:pt x="90412" y="129739"/>
                        <a:pt x="90412" y="120871"/>
                        <a:pt x="90412" y="115328"/>
                      </a:cubicBezTo>
                      <a:cubicBezTo>
                        <a:pt x="91521" y="100916"/>
                        <a:pt x="88195" y="85396"/>
                        <a:pt x="91521" y="72094"/>
                      </a:cubicBezTo>
                      <a:cubicBezTo>
                        <a:pt x="101498" y="27751"/>
                        <a:pt x="145840" y="1145"/>
                        <a:pt x="189075" y="10014"/>
                      </a:cubicBezTo>
                      <a:cubicBezTo>
                        <a:pt x="232309" y="18882"/>
                        <a:pt x="261132" y="58791"/>
                        <a:pt x="256698" y="103133"/>
                      </a:cubicBezTo>
                      <a:cubicBezTo>
                        <a:pt x="255589" y="109785"/>
                        <a:pt x="255589" y="116436"/>
                        <a:pt x="255589" y="123088"/>
                      </a:cubicBezTo>
                      <a:cubicBezTo>
                        <a:pt x="255589" y="125305"/>
                        <a:pt x="256698" y="130848"/>
                        <a:pt x="257806" y="130848"/>
                      </a:cubicBezTo>
                      <a:cubicBezTo>
                        <a:pt x="271109" y="134174"/>
                        <a:pt x="267783" y="144151"/>
                        <a:pt x="265566" y="153019"/>
                      </a:cubicBezTo>
                      <a:cubicBezTo>
                        <a:pt x="263349" y="162996"/>
                        <a:pt x="260023" y="171865"/>
                        <a:pt x="256698" y="180733"/>
                      </a:cubicBezTo>
                      <a:cubicBezTo>
                        <a:pt x="255589" y="182951"/>
                        <a:pt x="254480" y="186276"/>
                        <a:pt x="252263" y="187385"/>
                      </a:cubicBezTo>
                      <a:cubicBezTo>
                        <a:pt x="230092" y="199579"/>
                        <a:pt x="233417" y="223968"/>
                        <a:pt x="226766" y="242813"/>
                      </a:cubicBezTo>
                      <a:cubicBezTo>
                        <a:pt x="223440" y="253899"/>
                        <a:pt x="230092" y="266093"/>
                        <a:pt x="243395" y="271636"/>
                      </a:cubicBezTo>
                      <a:cubicBezTo>
                        <a:pt x="262240" y="279396"/>
                        <a:pt x="281086" y="288265"/>
                        <a:pt x="299932" y="297133"/>
                      </a:cubicBezTo>
                      <a:cubicBezTo>
                        <a:pt x="318778" y="306002"/>
                        <a:pt x="330972" y="320413"/>
                        <a:pt x="333189" y="341476"/>
                      </a:cubicBezTo>
                      <a:cubicBezTo>
                        <a:pt x="334297" y="354779"/>
                        <a:pt x="335406" y="369190"/>
                        <a:pt x="335406" y="382493"/>
                      </a:cubicBezTo>
                      <a:cubicBezTo>
                        <a:pt x="335406" y="400231"/>
                        <a:pt x="326537" y="411316"/>
                        <a:pt x="307692" y="414642"/>
                      </a:cubicBezTo>
                      <a:cubicBezTo>
                        <a:pt x="285520" y="419076"/>
                        <a:pt x="263349" y="421293"/>
                        <a:pt x="242286" y="422402"/>
                      </a:cubicBezTo>
                      <a:cubicBezTo>
                        <a:pt x="219006" y="423510"/>
                        <a:pt x="195726" y="422402"/>
                        <a:pt x="171337" y="422402"/>
                      </a:cubicBezTo>
                      <a:cubicBezTo>
                        <a:pt x="172446" y="423510"/>
                        <a:pt x="172446" y="424619"/>
                        <a:pt x="172446" y="42572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60C27A88-3C8B-4051-ADB5-70D81C9483DF}"/>
                    </a:ext>
                  </a:extLst>
                </p:cNvPr>
                <p:cNvSpPr/>
                <p:nvPr/>
              </p:nvSpPr>
              <p:spPr>
                <a:xfrm>
                  <a:off x="5989173" y="3543076"/>
                  <a:ext cx="221714" cy="332571"/>
                </a:xfrm>
                <a:custGeom>
                  <a:avLst/>
                  <a:gdLst>
                    <a:gd name="connsiteX0" fmla="*/ 219262 w 221714"/>
                    <a:gd name="connsiteY0" fmla="*/ 224486 h 332571"/>
                    <a:gd name="connsiteX1" fmla="*/ 141662 w 221714"/>
                    <a:gd name="connsiteY1" fmla="*/ 333126 h 332571"/>
                    <a:gd name="connsiteX2" fmla="*/ 105079 w 221714"/>
                    <a:gd name="connsiteY2" fmla="*/ 333126 h 332571"/>
                    <a:gd name="connsiteX3" fmla="*/ 36348 w 221714"/>
                    <a:gd name="connsiteY3" fmla="*/ 327583 h 332571"/>
                    <a:gd name="connsiteX4" fmla="*/ 8634 w 221714"/>
                    <a:gd name="connsiteY4" fmla="*/ 295434 h 332571"/>
                    <a:gd name="connsiteX5" fmla="*/ 49651 w 221714"/>
                    <a:gd name="connsiteY5" fmla="*/ 227811 h 332571"/>
                    <a:gd name="connsiteX6" fmla="*/ 81799 w 221714"/>
                    <a:gd name="connsiteY6" fmla="*/ 213400 h 332571"/>
                    <a:gd name="connsiteX7" fmla="*/ 95102 w 221714"/>
                    <a:gd name="connsiteY7" fmla="*/ 181251 h 332571"/>
                    <a:gd name="connsiteX8" fmla="*/ 86234 w 221714"/>
                    <a:gd name="connsiteY8" fmla="*/ 155754 h 332571"/>
                    <a:gd name="connsiteX9" fmla="*/ 84017 w 221714"/>
                    <a:gd name="connsiteY9" fmla="*/ 150212 h 332571"/>
                    <a:gd name="connsiteX10" fmla="*/ 66279 w 221714"/>
                    <a:gd name="connsiteY10" fmla="*/ 119171 h 332571"/>
                    <a:gd name="connsiteX11" fmla="*/ 79582 w 221714"/>
                    <a:gd name="connsiteY11" fmla="*/ 101434 h 332571"/>
                    <a:gd name="connsiteX12" fmla="*/ 77365 w 221714"/>
                    <a:gd name="connsiteY12" fmla="*/ 73720 h 332571"/>
                    <a:gd name="connsiteX13" fmla="*/ 138337 w 221714"/>
                    <a:gd name="connsiteY13" fmla="*/ 8314 h 332571"/>
                    <a:gd name="connsiteX14" fmla="*/ 200417 w 221714"/>
                    <a:gd name="connsiteY14" fmla="*/ 73720 h 332571"/>
                    <a:gd name="connsiteX15" fmla="*/ 198199 w 221714"/>
                    <a:gd name="connsiteY15" fmla="*/ 101434 h 332571"/>
                    <a:gd name="connsiteX16" fmla="*/ 210394 w 221714"/>
                    <a:gd name="connsiteY16" fmla="*/ 121389 h 332571"/>
                    <a:gd name="connsiteX17" fmla="*/ 193765 w 221714"/>
                    <a:gd name="connsiteY17" fmla="*/ 151320 h 332571"/>
                    <a:gd name="connsiteX18" fmla="*/ 181571 w 221714"/>
                    <a:gd name="connsiteY18" fmla="*/ 195663 h 332571"/>
                    <a:gd name="connsiteX19" fmla="*/ 193765 w 221714"/>
                    <a:gd name="connsiteY19" fmla="*/ 211183 h 332571"/>
                    <a:gd name="connsiteX20" fmla="*/ 219262 w 221714"/>
                    <a:gd name="connsiteY20" fmla="*/ 224486 h 332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21714" h="332571">
                      <a:moveTo>
                        <a:pt x="219262" y="224486"/>
                      </a:moveTo>
                      <a:cubicBezTo>
                        <a:pt x="162725" y="240006"/>
                        <a:pt x="136119" y="275480"/>
                        <a:pt x="141662" y="333126"/>
                      </a:cubicBezTo>
                      <a:cubicBezTo>
                        <a:pt x="128360" y="333126"/>
                        <a:pt x="116165" y="334234"/>
                        <a:pt x="105079" y="333126"/>
                      </a:cubicBezTo>
                      <a:cubicBezTo>
                        <a:pt x="81799" y="332017"/>
                        <a:pt x="59628" y="330908"/>
                        <a:pt x="36348" y="327583"/>
                      </a:cubicBezTo>
                      <a:cubicBezTo>
                        <a:pt x="16394" y="325366"/>
                        <a:pt x="9742" y="315389"/>
                        <a:pt x="8634" y="295434"/>
                      </a:cubicBezTo>
                      <a:cubicBezTo>
                        <a:pt x="6417" y="257743"/>
                        <a:pt x="15285" y="243331"/>
                        <a:pt x="49651" y="227811"/>
                      </a:cubicBezTo>
                      <a:cubicBezTo>
                        <a:pt x="59628" y="223377"/>
                        <a:pt x="70714" y="218943"/>
                        <a:pt x="81799" y="213400"/>
                      </a:cubicBezTo>
                      <a:cubicBezTo>
                        <a:pt x="95102" y="206749"/>
                        <a:pt x="99537" y="195663"/>
                        <a:pt x="95102" y="181251"/>
                      </a:cubicBezTo>
                      <a:cubicBezTo>
                        <a:pt x="91776" y="172383"/>
                        <a:pt x="89560" y="164623"/>
                        <a:pt x="86234" y="155754"/>
                      </a:cubicBezTo>
                      <a:cubicBezTo>
                        <a:pt x="85125" y="153537"/>
                        <a:pt x="85125" y="150212"/>
                        <a:pt x="84017" y="150212"/>
                      </a:cubicBezTo>
                      <a:cubicBezTo>
                        <a:pt x="68496" y="145777"/>
                        <a:pt x="70714" y="130257"/>
                        <a:pt x="66279" y="119171"/>
                      </a:cubicBezTo>
                      <a:cubicBezTo>
                        <a:pt x="61845" y="106977"/>
                        <a:pt x="65171" y="102543"/>
                        <a:pt x="79582" y="101434"/>
                      </a:cubicBezTo>
                      <a:cubicBezTo>
                        <a:pt x="78474" y="92566"/>
                        <a:pt x="78474" y="83697"/>
                        <a:pt x="77365" y="73720"/>
                      </a:cubicBezTo>
                      <a:cubicBezTo>
                        <a:pt x="76257" y="36029"/>
                        <a:pt x="102862" y="8314"/>
                        <a:pt x="138337" y="8314"/>
                      </a:cubicBezTo>
                      <a:cubicBezTo>
                        <a:pt x="174919" y="8314"/>
                        <a:pt x="201525" y="36029"/>
                        <a:pt x="200417" y="73720"/>
                      </a:cubicBezTo>
                      <a:cubicBezTo>
                        <a:pt x="200417" y="82589"/>
                        <a:pt x="199308" y="92566"/>
                        <a:pt x="198199" y="101434"/>
                      </a:cubicBezTo>
                      <a:cubicBezTo>
                        <a:pt x="212611" y="103651"/>
                        <a:pt x="214828" y="106977"/>
                        <a:pt x="210394" y="121389"/>
                      </a:cubicBezTo>
                      <a:cubicBezTo>
                        <a:pt x="207068" y="132474"/>
                        <a:pt x="203742" y="141343"/>
                        <a:pt x="193765" y="151320"/>
                      </a:cubicBezTo>
                      <a:cubicBezTo>
                        <a:pt x="183788" y="161297"/>
                        <a:pt x="183788" y="180143"/>
                        <a:pt x="181571" y="195663"/>
                      </a:cubicBezTo>
                      <a:cubicBezTo>
                        <a:pt x="180462" y="200097"/>
                        <a:pt x="188222" y="207857"/>
                        <a:pt x="193765" y="211183"/>
                      </a:cubicBezTo>
                      <a:cubicBezTo>
                        <a:pt x="199308" y="216726"/>
                        <a:pt x="208176" y="220051"/>
                        <a:pt x="219262" y="22448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CD3F718A-A496-42DB-9482-07579D53346D}"/>
                    </a:ext>
                  </a:extLst>
                </p:cNvPr>
                <p:cNvSpPr/>
                <p:nvPr/>
              </p:nvSpPr>
              <p:spPr>
                <a:xfrm>
                  <a:off x="6380818" y="3562115"/>
                  <a:ext cx="221714" cy="310400"/>
                </a:xfrm>
                <a:custGeom>
                  <a:avLst/>
                  <a:gdLst>
                    <a:gd name="connsiteX0" fmla="*/ 106977 w 221714"/>
                    <a:gd name="connsiteY0" fmla="*/ 308544 h 310399"/>
                    <a:gd name="connsiteX1" fmla="*/ 49331 w 221714"/>
                    <a:gd name="connsiteY1" fmla="*/ 214315 h 310399"/>
                    <a:gd name="connsiteX2" fmla="*/ 67068 w 221714"/>
                    <a:gd name="connsiteY2" fmla="*/ 205447 h 310399"/>
                    <a:gd name="connsiteX3" fmla="*/ 75937 w 221714"/>
                    <a:gd name="connsiteY3" fmla="*/ 184384 h 310399"/>
                    <a:gd name="connsiteX4" fmla="*/ 61526 w 221714"/>
                    <a:gd name="connsiteY4" fmla="*/ 171081 h 310399"/>
                    <a:gd name="connsiteX5" fmla="*/ 20508 w 221714"/>
                    <a:gd name="connsiteY5" fmla="*/ 155561 h 310399"/>
                    <a:gd name="connsiteX6" fmla="*/ 8314 w 221714"/>
                    <a:gd name="connsiteY6" fmla="*/ 142258 h 310399"/>
                    <a:gd name="connsiteX7" fmla="*/ 40463 w 221714"/>
                    <a:gd name="connsiteY7" fmla="*/ 102350 h 310399"/>
                    <a:gd name="connsiteX8" fmla="*/ 48223 w 221714"/>
                    <a:gd name="connsiteY8" fmla="*/ 60224 h 310399"/>
                    <a:gd name="connsiteX9" fmla="*/ 122497 w 221714"/>
                    <a:gd name="connsiteY9" fmla="*/ 9230 h 310399"/>
                    <a:gd name="connsiteX10" fmla="*/ 180143 w 221714"/>
                    <a:gd name="connsiteY10" fmla="*/ 75744 h 310399"/>
                    <a:gd name="connsiteX11" fmla="*/ 182360 w 221714"/>
                    <a:gd name="connsiteY11" fmla="*/ 99024 h 310399"/>
                    <a:gd name="connsiteX12" fmla="*/ 212291 w 221714"/>
                    <a:gd name="connsiteY12" fmla="*/ 141150 h 310399"/>
                    <a:gd name="connsiteX13" fmla="*/ 185686 w 221714"/>
                    <a:gd name="connsiteY13" fmla="*/ 163321 h 310399"/>
                    <a:gd name="connsiteX14" fmla="*/ 163514 w 221714"/>
                    <a:gd name="connsiteY14" fmla="*/ 168864 h 310399"/>
                    <a:gd name="connsiteX15" fmla="*/ 147994 w 221714"/>
                    <a:gd name="connsiteY15" fmla="*/ 183275 h 310399"/>
                    <a:gd name="connsiteX16" fmla="*/ 159080 w 221714"/>
                    <a:gd name="connsiteY16" fmla="*/ 205447 h 310399"/>
                    <a:gd name="connsiteX17" fmla="*/ 194554 w 221714"/>
                    <a:gd name="connsiteY17" fmla="*/ 220967 h 310399"/>
                    <a:gd name="connsiteX18" fmla="*/ 220051 w 221714"/>
                    <a:gd name="connsiteY18" fmla="*/ 288589 h 310399"/>
                    <a:gd name="connsiteX19" fmla="*/ 198988 w 221714"/>
                    <a:gd name="connsiteY19" fmla="*/ 303001 h 310399"/>
                    <a:gd name="connsiteX20" fmla="*/ 169057 w 221714"/>
                    <a:gd name="connsiteY20" fmla="*/ 307435 h 310399"/>
                    <a:gd name="connsiteX21" fmla="*/ 106977 w 221714"/>
                    <a:gd name="connsiteY21" fmla="*/ 308544 h 310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21714" h="310399">
                      <a:moveTo>
                        <a:pt x="106977" y="308544"/>
                      </a:moveTo>
                      <a:cubicBezTo>
                        <a:pt x="105868" y="266418"/>
                        <a:pt x="99217" y="228727"/>
                        <a:pt x="49331" y="214315"/>
                      </a:cubicBezTo>
                      <a:cubicBezTo>
                        <a:pt x="57091" y="209881"/>
                        <a:pt x="63743" y="208772"/>
                        <a:pt x="67068" y="205447"/>
                      </a:cubicBezTo>
                      <a:cubicBezTo>
                        <a:pt x="71503" y="198795"/>
                        <a:pt x="75937" y="191035"/>
                        <a:pt x="75937" y="184384"/>
                      </a:cubicBezTo>
                      <a:cubicBezTo>
                        <a:pt x="77045" y="175515"/>
                        <a:pt x="69286" y="173298"/>
                        <a:pt x="61526" y="171081"/>
                      </a:cubicBezTo>
                      <a:cubicBezTo>
                        <a:pt x="47114" y="167755"/>
                        <a:pt x="33811" y="162212"/>
                        <a:pt x="20508" y="155561"/>
                      </a:cubicBezTo>
                      <a:cubicBezTo>
                        <a:pt x="16074" y="153344"/>
                        <a:pt x="13857" y="147801"/>
                        <a:pt x="8314" y="142258"/>
                      </a:cubicBezTo>
                      <a:cubicBezTo>
                        <a:pt x="31594" y="137824"/>
                        <a:pt x="36029" y="120087"/>
                        <a:pt x="40463" y="102350"/>
                      </a:cubicBezTo>
                      <a:cubicBezTo>
                        <a:pt x="43788" y="87938"/>
                        <a:pt x="44897" y="74635"/>
                        <a:pt x="48223" y="60224"/>
                      </a:cubicBezTo>
                      <a:cubicBezTo>
                        <a:pt x="59308" y="23641"/>
                        <a:pt x="87023" y="3687"/>
                        <a:pt x="122497" y="9230"/>
                      </a:cubicBezTo>
                      <a:cubicBezTo>
                        <a:pt x="154645" y="13664"/>
                        <a:pt x="176817" y="40270"/>
                        <a:pt x="180143" y="75744"/>
                      </a:cubicBezTo>
                      <a:cubicBezTo>
                        <a:pt x="181251" y="83504"/>
                        <a:pt x="181251" y="91264"/>
                        <a:pt x="182360" y="99024"/>
                      </a:cubicBezTo>
                      <a:cubicBezTo>
                        <a:pt x="185686" y="117870"/>
                        <a:pt x="192337" y="133389"/>
                        <a:pt x="212291" y="141150"/>
                      </a:cubicBezTo>
                      <a:cubicBezTo>
                        <a:pt x="207857" y="154453"/>
                        <a:pt x="196771" y="158887"/>
                        <a:pt x="185686" y="163321"/>
                      </a:cubicBezTo>
                      <a:cubicBezTo>
                        <a:pt x="179034" y="165538"/>
                        <a:pt x="171274" y="168864"/>
                        <a:pt x="163514" y="168864"/>
                      </a:cubicBezTo>
                      <a:cubicBezTo>
                        <a:pt x="153537" y="169972"/>
                        <a:pt x="149103" y="174407"/>
                        <a:pt x="147994" y="183275"/>
                      </a:cubicBezTo>
                      <a:cubicBezTo>
                        <a:pt x="146886" y="193253"/>
                        <a:pt x="150211" y="201012"/>
                        <a:pt x="159080" y="205447"/>
                      </a:cubicBezTo>
                      <a:cubicBezTo>
                        <a:pt x="171274" y="210989"/>
                        <a:pt x="182360" y="215424"/>
                        <a:pt x="194554" y="220967"/>
                      </a:cubicBezTo>
                      <a:cubicBezTo>
                        <a:pt x="215617" y="230944"/>
                        <a:pt x="230028" y="267527"/>
                        <a:pt x="220051" y="288589"/>
                      </a:cubicBezTo>
                      <a:cubicBezTo>
                        <a:pt x="216725" y="295241"/>
                        <a:pt x="206748" y="300784"/>
                        <a:pt x="198988" y="303001"/>
                      </a:cubicBezTo>
                      <a:cubicBezTo>
                        <a:pt x="189011" y="306327"/>
                        <a:pt x="179034" y="307435"/>
                        <a:pt x="169057" y="307435"/>
                      </a:cubicBezTo>
                      <a:cubicBezTo>
                        <a:pt x="151320" y="309652"/>
                        <a:pt x="130257" y="308544"/>
                        <a:pt x="106977" y="30854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72576FA-0710-4378-81DA-87C38777E909}"/>
                </a:ext>
              </a:extLst>
            </p:cNvPr>
            <p:cNvGrpSpPr/>
            <p:nvPr/>
          </p:nvGrpSpPr>
          <p:grpSpPr>
            <a:xfrm>
              <a:off x="6047776" y="4192084"/>
              <a:ext cx="1176144" cy="1177212"/>
              <a:chOff x="6047776" y="4192084"/>
              <a:chExt cx="1176144" cy="1177212"/>
            </a:xfrm>
          </p:grpSpPr>
          <p:sp>
            <p:nvSpPr>
              <p:cNvPr id="132" name="Freeform 5">
                <a:extLst>
                  <a:ext uri="{FF2B5EF4-FFF2-40B4-BE49-F238E27FC236}">
                    <a16:creationId xmlns:a16="http://schemas.microsoft.com/office/drawing/2014/main" id="{15501E7A-521C-46F7-882B-BD7EB8A87E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20824735">
                <a:off x="6047776" y="4192084"/>
                <a:ext cx="1176144" cy="1177212"/>
              </a:xfrm>
              <a:custGeom>
                <a:avLst/>
                <a:gdLst>
                  <a:gd name="T0" fmla="*/ 908 w 953"/>
                  <a:gd name="T1" fmla="*/ 446 h 957"/>
                  <a:gd name="T2" fmla="*/ 934 w 953"/>
                  <a:gd name="T3" fmla="*/ 367 h 957"/>
                  <a:gd name="T4" fmla="*/ 871 w 953"/>
                  <a:gd name="T5" fmla="*/ 300 h 957"/>
                  <a:gd name="T6" fmla="*/ 878 w 953"/>
                  <a:gd name="T7" fmla="*/ 215 h 957"/>
                  <a:gd name="T8" fmla="*/ 780 w 953"/>
                  <a:gd name="T9" fmla="*/ 171 h 957"/>
                  <a:gd name="T10" fmla="*/ 751 w 953"/>
                  <a:gd name="T11" fmla="*/ 84 h 957"/>
                  <a:gd name="T12" fmla="*/ 677 w 953"/>
                  <a:gd name="T13" fmla="*/ 96 h 957"/>
                  <a:gd name="T14" fmla="*/ 630 w 953"/>
                  <a:gd name="T15" fmla="*/ 24 h 957"/>
                  <a:gd name="T16" fmla="*/ 552 w 953"/>
                  <a:gd name="T17" fmla="*/ 54 h 957"/>
                  <a:gd name="T18" fmla="*/ 486 w 953"/>
                  <a:gd name="T19" fmla="*/ 48 h 957"/>
                  <a:gd name="T20" fmla="*/ 414 w 953"/>
                  <a:gd name="T21" fmla="*/ 4 h 957"/>
                  <a:gd name="T22" fmla="*/ 355 w 953"/>
                  <a:gd name="T23" fmla="*/ 66 h 957"/>
                  <a:gd name="T24" fmla="*/ 266 w 953"/>
                  <a:gd name="T25" fmla="*/ 50 h 957"/>
                  <a:gd name="T26" fmla="*/ 225 w 953"/>
                  <a:gd name="T27" fmla="*/ 131 h 957"/>
                  <a:gd name="T28" fmla="*/ 140 w 953"/>
                  <a:gd name="T29" fmla="*/ 141 h 957"/>
                  <a:gd name="T30" fmla="*/ 117 w 953"/>
                  <a:gd name="T31" fmla="*/ 246 h 957"/>
                  <a:gd name="T32" fmla="*/ 52 w 953"/>
                  <a:gd name="T33" fmla="*/ 285 h 957"/>
                  <a:gd name="T34" fmla="*/ 50 w 953"/>
                  <a:gd name="T35" fmla="*/ 354 h 957"/>
                  <a:gd name="T36" fmla="*/ 52 w 953"/>
                  <a:gd name="T37" fmla="*/ 424 h 957"/>
                  <a:gd name="T38" fmla="*/ 0 w 953"/>
                  <a:gd name="T39" fmla="*/ 479 h 957"/>
                  <a:gd name="T40" fmla="*/ 52 w 953"/>
                  <a:gd name="T41" fmla="*/ 533 h 957"/>
                  <a:gd name="T42" fmla="*/ 50 w 953"/>
                  <a:gd name="T43" fmla="*/ 604 h 957"/>
                  <a:gd name="T44" fmla="*/ 52 w 953"/>
                  <a:gd name="T45" fmla="*/ 673 h 957"/>
                  <a:gd name="T46" fmla="*/ 117 w 953"/>
                  <a:gd name="T47" fmla="*/ 711 h 957"/>
                  <a:gd name="T48" fmla="*/ 140 w 953"/>
                  <a:gd name="T49" fmla="*/ 817 h 957"/>
                  <a:gd name="T50" fmla="*/ 225 w 953"/>
                  <a:gd name="T51" fmla="*/ 827 h 957"/>
                  <a:gd name="T52" fmla="*/ 266 w 953"/>
                  <a:gd name="T53" fmla="*/ 908 h 957"/>
                  <a:gd name="T54" fmla="*/ 355 w 953"/>
                  <a:gd name="T55" fmla="*/ 891 h 957"/>
                  <a:gd name="T56" fmla="*/ 414 w 953"/>
                  <a:gd name="T57" fmla="*/ 953 h 957"/>
                  <a:gd name="T58" fmla="*/ 486 w 953"/>
                  <a:gd name="T59" fmla="*/ 909 h 957"/>
                  <a:gd name="T60" fmla="*/ 552 w 953"/>
                  <a:gd name="T61" fmla="*/ 903 h 957"/>
                  <a:gd name="T62" fmla="*/ 630 w 953"/>
                  <a:gd name="T63" fmla="*/ 933 h 957"/>
                  <a:gd name="T64" fmla="*/ 677 w 953"/>
                  <a:gd name="T65" fmla="*/ 861 h 957"/>
                  <a:gd name="T66" fmla="*/ 751 w 953"/>
                  <a:gd name="T67" fmla="*/ 873 h 957"/>
                  <a:gd name="T68" fmla="*/ 780 w 953"/>
                  <a:gd name="T69" fmla="*/ 787 h 957"/>
                  <a:gd name="T70" fmla="*/ 878 w 953"/>
                  <a:gd name="T71" fmla="*/ 743 h 957"/>
                  <a:gd name="T72" fmla="*/ 871 w 953"/>
                  <a:gd name="T73" fmla="*/ 657 h 957"/>
                  <a:gd name="T74" fmla="*/ 934 w 953"/>
                  <a:gd name="T75" fmla="*/ 591 h 957"/>
                  <a:gd name="T76" fmla="*/ 908 w 953"/>
                  <a:gd name="T77" fmla="*/ 512 h 957"/>
                  <a:gd name="T78" fmla="*/ 749 w 953"/>
                  <a:gd name="T79" fmla="*/ 725 h 957"/>
                  <a:gd name="T80" fmla="*/ 647 w 953"/>
                  <a:gd name="T81" fmla="*/ 803 h 957"/>
                  <a:gd name="T82" fmla="*/ 534 w 953"/>
                  <a:gd name="T83" fmla="*/ 840 h 957"/>
                  <a:gd name="T84" fmla="*/ 458 w 953"/>
                  <a:gd name="T85" fmla="*/ 843 h 957"/>
                  <a:gd name="T86" fmla="*/ 374 w 953"/>
                  <a:gd name="T87" fmla="*/ 828 h 957"/>
                  <a:gd name="T88" fmla="*/ 290 w 953"/>
                  <a:gd name="T89" fmla="*/ 791 h 957"/>
                  <a:gd name="T90" fmla="*/ 235 w 953"/>
                  <a:gd name="T91" fmla="*/ 750 h 957"/>
                  <a:gd name="T92" fmla="*/ 172 w 953"/>
                  <a:gd name="T93" fmla="*/ 676 h 957"/>
                  <a:gd name="T94" fmla="*/ 134 w 953"/>
                  <a:gd name="T95" fmla="*/ 599 h 957"/>
                  <a:gd name="T96" fmla="*/ 117 w 953"/>
                  <a:gd name="T97" fmla="*/ 525 h 957"/>
                  <a:gd name="T98" fmla="*/ 125 w 953"/>
                  <a:gd name="T99" fmla="*/ 391 h 957"/>
                  <a:gd name="T100" fmla="*/ 168 w 953"/>
                  <a:gd name="T101" fmla="*/ 288 h 957"/>
                  <a:gd name="T102" fmla="*/ 209 w 953"/>
                  <a:gd name="T103" fmla="*/ 233 h 957"/>
                  <a:gd name="T104" fmla="*/ 276 w 953"/>
                  <a:gd name="T105" fmla="*/ 175 h 957"/>
                  <a:gd name="T106" fmla="*/ 339 w 953"/>
                  <a:gd name="T107" fmla="*/ 142 h 957"/>
                  <a:gd name="T108" fmla="*/ 433 w 953"/>
                  <a:gd name="T109" fmla="*/ 117 h 957"/>
                  <a:gd name="T110" fmla="*/ 514 w 953"/>
                  <a:gd name="T111" fmla="*/ 116 h 957"/>
                  <a:gd name="T112" fmla="*/ 637 w 953"/>
                  <a:gd name="T113" fmla="*/ 150 h 957"/>
                  <a:gd name="T114" fmla="*/ 734 w 953"/>
                  <a:gd name="T115" fmla="*/ 218 h 957"/>
                  <a:gd name="T116" fmla="*/ 811 w 953"/>
                  <a:gd name="T117" fmla="*/ 328 h 957"/>
                  <a:gd name="T118" fmla="*/ 837 w 953"/>
                  <a:gd name="T119" fmla="*/ 406 h 957"/>
                  <a:gd name="T120" fmla="*/ 838 w 953"/>
                  <a:gd name="T121" fmla="*/ 546 h 957"/>
                  <a:gd name="T122" fmla="*/ 817 w 953"/>
                  <a:gd name="T123" fmla="*/ 616 h 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53" h="957">
                    <a:moveTo>
                      <a:pt x="908" y="512"/>
                    </a:moveTo>
                    <a:cubicBezTo>
                      <a:pt x="909" y="509"/>
                      <a:pt x="909" y="506"/>
                      <a:pt x="909" y="504"/>
                    </a:cubicBezTo>
                    <a:cubicBezTo>
                      <a:pt x="910" y="496"/>
                      <a:pt x="910" y="490"/>
                      <a:pt x="910" y="486"/>
                    </a:cubicBezTo>
                    <a:cubicBezTo>
                      <a:pt x="910" y="481"/>
                      <a:pt x="910" y="479"/>
                      <a:pt x="910" y="479"/>
                    </a:cubicBezTo>
                    <a:cubicBezTo>
                      <a:pt x="910" y="479"/>
                      <a:pt x="910" y="476"/>
                      <a:pt x="910" y="472"/>
                    </a:cubicBezTo>
                    <a:cubicBezTo>
                      <a:pt x="910" y="468"/>
                      <a:pt x="910" y="461"/>
                      <a:pt x="909" y="454"/>
                    </a:cubicBezTo>
                    <a:cubicBezTo>
                      <a:pt x="909" y="451"/>
                      <a:pt x="909" y="449"/>
                      <a:pt x="908" y="446"/>
                    </a:cubicBezTo>
                    <a:cubicBezTo>
                      <a:pt x="913" y="442"/>
                      <a:pt x="918" y="439"/>
                      <a:pt x="924" y="435"/>
                    </a:cubicBezTo>
                    <a:cubicBezTo>
                      <a:pt x="939" y="424"/>
                      <a:pt x="953" y="412"/>
                      <a:pt x="953" y="412"/>
                    </a:cubicBezTo>
                    <a:cubicBezTo>
                      <a:pt x="953" y="412"/>
                      <a:pt x="953" y="409"/>
                      <a:pt x="952" y="405"/>
                    </a:cubicBezTo>
                    <a:cubicBezTo>
                      <a:pt x="952" y="401"/>
                      <a:pt x="951" y="396"/>
                      <a:pt x="950" y="391"/>
                    </a:cubicBezTo>
                    <a:cubicBezTo>
                      <a:pt x="949" y="386"/>
                      <a:pt x="948" y="381"/>
                      <a:pt x="947" y="377"/>
                    </a:cubicBezTo>
                    <a:cubicBezTo>
                      <a:pt x="946" y="373"/>
                      <a:pt x="946" y="370"/>
                      <a:pt x="946" y="370"/>
                    </a:cubicBezTo>
                    <a:cubicBezTo>
                      <a:pt x="946" y="370"/>
                      <a:pt x="941" y="369"/>
                      <a:pt x="934" y="367"/>
                    </a:cubicBezTo>
                    <a:cubicBezTo>
                      <a:pt x="928" y="364"/>
                      <a:pt x="919" y="362"/>
                      <a:pt x="910" y="359"/>
                    </a:cubicBezTo>
                    <a:cubicBezTo>
                      <a:pt x="903" y="358"/>
                      <a:pt x="897" y="356"/>
                      <a:pt x="892" y="355"/>
                    </a:cubicBezTo>
                    <a:cubicBezTo>
                      <a:pt x="891" y="352"/>
                      <a:pt x="890" y="349"/>
                      <a:pt x="889" y="347"/>
                    </a:cubicBezTo>
                    <a:cubicBezTo>
                      <a:pt x="887" y="340"/>
                      <a:pt x="885" y="334"/>
                      <a:pt x="883" y="330"/>
                    </a:cubicBezTo>
                    <a:cubicBezTo>
                      <a:pt x="882" y="326"/>
                      <a:pt x="881" y="323"/>
                      <a:pt x="881" y="323"/>
                    </a:cubicBezTo>
                    <a:cubicBezTo>
                      <a:pt x="881" y="323"/>
                      <a:pt x="880" y="321"/>
                      <a:pt x="878" y="317"/>
                    </a:cubicBezTo>
                    <a:cubicBezTo>
                      <a:pt x="877" y="313"/>
                      <a:pt x="874" y="307"/>
                      <a:pt x="871" y="300"/>
                    </a:cubicBezTo>
                    <a:cubicBezTo>
                      <a:pt x="870" y="298"/>
                      <a:pt x="869" y="295"/>
                      <a:pt x="868" y="293"/>
                    </a:cubicBezTo>
                    <a:cubicBezTo>
                      <a:pt x="871" y="288"/>
                      <a:pt x="874" y="283"/>
                      <a:pt x="878" y="277"/>
                    </a:cubicBezTo>
                    <a:cubicBezTo>
                      <a:pt x="883" y="269"/>
                      <a:pt x="888" y="261"/>
                      <a:pt x="891" y="255"/>
                    </a:cubicBezTo>
                    <a:cubicBezTo>
                      <a:pt x="895" y="249"/>
                      <a:pt x="897" y="245"/>
                      <a:pt x="897" y="245"/>
                    </a:cubicBezTo>
                    <a:cubicBezTo>
                      <a:pt x="897" y="245"/>
                      <a:pt x="896" y="243"/>
                      <a:pt x="894" y="239"/>
                    </a:cubicBezTo>
                    <a:cubicBezTo>
                      <a:pt x="892" y="236"/>
                      <a:pt x="889" y="231"/>
                      <a:pt x="886" y="227"/>
                    </a:cubicBezTo>
                    <a:cubicBezTo>
                      <a:pt x="883" y="222"/>
                      <a:pt x="881" y="218"/>
                      <a:pt x="878" y="215"/>
                    </a:cubicBezTo>
                    <a:cubicBezTo>
                      <a:pt x="876" y="211"/>
                      <a:pt x="875" y="209"/>
                      <a:pt x="875" y="209"/>
                    </a:cubicBezTo>
                    <a:cubicBezTo>
                      <a:pt x="875" y="209"/>
                      <a:pt x="856" y="210"/>
                      <a:pt x="837" y="212"/>
                    </a:cubicBezTo>
                    <a:cubicBezTo>
                      <a:pt x="831" y="212"/>
                      <a:pt x="824" y="213"/>
                      <a:pt x="819" y="214"/>
                    </a:cubicBezTo>
                    <a:cubicBezTo>
                      <a:pt x="817" y="212"/>
                      <a:pt x="815" y="210"/>
                      <a:pt x="814" y="208"/>
                    </a:cubicBezTo>
                    <a:cubicBezTo>
                      <a:pt x="804" y="196"/>
                      <a:pt x="797" y="189"/>
                      <a:pt x="797" y="189"/>
                    </a:cubicBezTo>
                    <a:cubicBezTo>
                      <a:pt x="797" y="189"/>
                      <a:pt x="796" y="187"/>
                      <a:pt x="793" y="184"/>
                    </a:cubicBezTo>
                    <a:cubicBezTo>
                      <a:pt x="790" y="181"/>
                      <a:pt x="786" y="176"/>
                      <a:pt x="780" y="171"/>
                    </a:cubicBezTo>
                    <a:cubicBezTo>
                      <a:pt x="778" y="169"/>
                      <a:pt x="776" y="167"/>
                      <a:pt x="774" y="165"/>
                    </a:cubicBezTo>
                    <a:cubicBezTo>
                      <a:pt x="775" y="159"/>
                      <a:pt x="777" y="153"/>
                      <a:pt x="778" y="147"/>
                    </a:cubicBezTo>
                    <a:cubicBezTo>
                      <a:pt x="782" y="129"/>
                      <a:pt x="784" y="110"/>
                      <a:pt x="784" y="110"/>
                    </a:cubicBezTo>
                    <a:cubicBezTo>
                      <a:pt x="784" y="110"/>
                      <a:pt x="782" y="108"/>
                      <a:pt x="779" y="106"/>
                    </a:cubicBezTo>
                    <a:cubicBezTo>
                      <a:pt x="776" y="103"/>
                      <a:pt x="772" y="100"/>
                      <a:pt x="768" y="97"/>
                    </a:cubicBezTo>
                    <a:cubicBezTo>
                      <a:pt x="764" y="93"/>
                      <a:pt x="759" y="91"/>
                      <a:pt x="756" y="88"/>
                    </a:cubicBezTo>
                    <a:cubicBezTo>
                      <a:pt x="753" y="86"/>
                      <a:pt x="751" y="84"/>
                      <a:pt x="751" y="84"/>
                    </a:cubicBezTo>
                    <a:cubicBezTo>
                      <a:pt x="751" y="84"/>
                      <a:pt x="746" y="86"/>
                      <a:pt x="740" y="89"/>
                    </a:cubicBezTo>
                    <a:cubicBezTo>
                      <a:pt x="733" y="92"/>
                      <a:pt x="725" y="96"/>
                      <a:pt x="717" y="100"/>
                    </a:cubicBezTo>
                    <a:cubicBezTo>
                      <a:pt x="713" y="103"/>
                      <a:pt x="709" y="105"/>
                      <a:pt x="705" y="107"/>
                    </a:cubicBezTo>
                    <a:cubicBezTo>
                      <a:pt x="703" y="108"/>
                      <a:pt x="702" y="108"/>
                      <a:pt x="700" y="109"/>
                    </a:cubicBezTo>
                    <a:cubicBezTo>
                      <a:pt x="698" y="108"/>
                      <a:pt x="695" y="106"/>
                      <a:pt x="693" y="105"/>
                    </a:cubicBezTo>
                    <a:cubicBezTo>
                      <a:pt x="690" y="103"/>
                      <a:pt x="687" y="101"/>
                      <a:pt x="684" y="100"/>
                    </a:cubicBezTo>
                    <a:cubicBezTo>
                      <a:pt x="681" y="99"/>
                      <a:pt x="679" y="97"/>
                      <a:pt x="677" y="96"/>
                    </a:cubicBezTo>
                    <a:cubicBezTo>
                      <a:pt x="673" y="94"/>
                      <a:pt x="671" y="93"/>
                      <a:pt x="671" y="93"/>
                    </a:cubicBezTo>
                    <a:cubicBezTo>
                      <a:pt x="671" y="93"/>
                      <a:pt x="669" y="92"/>
                      <a:pt x="665" y="90"/>
                    </a:cubicBezTo>
                    <a:cubicBezTo>
                      <a:pt x="661" y="88"/>
                      <a:pt x="655" y="86"/>
                      <a:pt x="649" y="83"/>
                    </a:cubicBezTo>
                    <a:cubicBezTo>
                      <a:pt x="646" y="82"/>
                      <a:pt x="643" y="81"/>
                      <a:pt x="641" y="80"/>
                    </a:cubicBezTo>
                    <a:cubicBezTo>
                      <a:pt x="640" y="74"/>
                      <a:pt x="639" y="68"/>
                      <a:pt x="638" y="61"/>
                    </a:cubicBezTo>
                    <a:cubicBezTo>
                      <a:pt x="636" y="52"/>
                      <a:pt x="634" y="43"/>
                      <a:pt x="633" y="36"/>
                    </a:cubicBezTo>
                    <a:cubicBezTo>
                      <a:pt x="631" y="29"/>
                      <a:pt x="630" y="24"/>
                      <a:pt x="630" y="24"/>
                    </a:cubicBezTo>
                    <a:cubicBezTo>
                      <a:pt x="630" y="24"/>
                      <a:pt x="628" y="24"/>
                      <a:pt x="624" y="22"/>
                    </a:cubicBezTo>
                    <a:cubicBezTo>
                      <a:pt x="620" y="21"/>
                      <a:pt x="615" y="20"/>
                      <a:pt x="610" y="18"/>
                    </a:cubicBezTo>
                    <a:cubicBezTo>
                      <a:pt x="605" y="17"/>
                      <a:pt x="600" y="15"/>
                      <a:pt x="596" y="14"/>
                    </a:cubicBezTo>
                    <a:cubicBezTo>
                      <a:pt x="592" y="13"/>
                      <a:pt x="590" y="13"/>
                      <a:pt x="590" y="13"/>
                    </a:cubicBezTo>
                    <a:cubicBezTo>
                      <a:pt x="590" y="13"/>
                      <a:pt x="586" y="16"/>
                      <a:pt x="581" y="21"/>
                    </a:cubicBezTo>
                    <a:cubicBezTo>
                      <a:pt x="576" y="26"/>
                      <a:pt x="570" y="33"/>
                      <a:pt x="564" y="40"/>
                    </a:cubicBezTo>
                    <a:cubicBezTo>
                      <a:pt x="560" y="45"/>
                      <a:pt x="555" y="50"/>
                      <a:pt x="552" y="54"/>
                    </a:cubicBezTo>
                    <a:cubicBezTo>
                      <a:pt x="549" y="54"/>
                      <a:pt x="546" y="53"/>
                      <a:pt x="544" y="53"/>
                    </a:cubicBezTo>
                    <a:cubicBezTo>
                      <a:pt x="536" y="52"/>
                      <a:pt x="530" y="51"/>
                      <a:pt x="526" y="51"/>
                    </a:cubicBezTo>
                    <a:cubicBezTo>
                      <a:pt x="523" y="50"/>
                      <a:pt x="522" y="50"/>
                      <a:pt x="521" y="50"/>
                    </a:cubicBezTo>
                    <a:cubicBezTo>
                      <a:pt x="519" y="50"/>
                      <a:pt x="519" y="50"/>
                      <a:pt x="519" y="50"/>
                    </a:cubicBezTo>
                    <a:cubicBezTo>
                      <a:pt x="519" y="50"/>
                      <a:pt x="516" y="50"/>
                      <a:pt x="512" y="49"/>
                    </a:cubicBezTo>
                    <a:cubicBezTo>
                      <a:pt x="508" y="49"/>
                      <a:pt x="501" y="49"/>
                      <a:pt x="494" y="48"/>
                    </a:cubicBezTo>
                    <a:cubicBezTo>
                      <a:pt x="491" y="48"/>
                      <a:pt x="488" y="48"/>
                      <a:pt x="486" y="48"/>
                    </a:cubicBezTo>
                    <a:cubicBezTo>
                      <a:pt x="483" y="43"/>
                      <a:pt x="480" y="38"/>
                      <a:pt x="476" y="32"/>
                    </a:cubicBezTo>
                    <a:cubicBezTo>
                      <a:pt x="467" y="16"/>
                      <a:pt x="456" y="0"/>
                      <a:pt x="456" y="0"/>
                    </a:cubicBezTo>
                    <a:cubicBezTo>
                      <a:pt x="456" y="0"/>
                      <a:pt x="455" y="0"/>
                      <a:pt x="454" y="1"/>
                    </a:cubicBezTo>
                    <a:cubicBezTo>
                      <a:pt x="453" y="1"/>
                      <a:pt x="451" y="1"/>
                      <a:pt x="449" y="1"/>
                    </a:cubicBezTo>
                    <a:cubicBezTo>
                      <a:pt x="445" y="1"/>
                      <a:pt x="440" y="2"/>
                      <a:pt x="435" y="2"/>
                    </a:cubicBezTo>
                    <a:cubicBezTo>
                      <a:pt x="430" y="2"/>
                      <a:pt x="425" y="3"/>
                      <a:pt x="421" y="4"/>
                    </a:cubicBezTo>
                    <a:cubicBezTo>
                      <a:pt x="417" y="4"/>
                      <a:pt x="414" y="4"/>
                      <a:pt x="414" y="4"/>
                    </a:cubicBezTo>
                    <a:cubicBezTo>
                      <a:pt x="414" y="4"/>
                      <a:pt x="412" y="9"/>
                      <a:pt x="409" y="15"/>
                    </a:cubicBezTo>
                    <a:cubicBezTo>
                      <a:pt x="406" y="22"/>
                      <a:pt x="403" y="30"/>
                      <a:pt x="400" y="39"/>
                    </a:cubicBezTo>
                    <a:cubicBezTo>
                      <a:pt x="397" y="45"/>
                      <a:pt x="395" y="51"/>
                      <a:pt x="394" y="57"/>
                    </a:cubicBezTo>
                    <a:cubicBezTo>
                      <a:pt x="391" y="57"/>
                      <a:pt x="388" y="58"/>
                      <a:pt x="385" y="58"/>
                    </a:cubicBezTo>
                    <a:cubicBezTo>
                      <a:pt x="378" y="60"/>
                      <a:pt x="372" y="61"/>
                      <a:pt x="368" y="63"/>
                    </a:cubicBezTo>
                    <a:cubicBezTo>
                      <a:pt x="364" y="64"/>
                      <a:pt x="361" y="65"/>
                      <a:pt x="361" y="65"/>
                    </a:cubicBezTo>
                    <a:cubicBezTo>
                      <a:pt x="361" y="65"/>
                      <a:pt x="359" y="65"/>
                      <a:pt x="355" y="66"/>
                    </a:cubicBezTo>
                    <a:cubicBezTo>
                      <a:pt x="350" y="67"/>
                      <a:pt x="345" y="70"/>
                      <a:pt x="337" y="72"/>
                    </a:cubicBezTo>
                    <a:cubicBezTo>
                      <a:pt x="335" y="73"/>
                      <a:pt x="332" y="74"/>
                      <a:pt x="330" y="75"/>
                    </a:cubicBezTo>
                    <a:cubicBezTo>
                      <a:pt x="325" y="71"/>
                      <a:pt x="320" y="67"/>
                      <a:pt x="315" y="63"/>
                    </a:cubicBezTo>
                    <a:cubicBezTo>
                      <a:pt x="308" y="57"/>
                      <a:pt x="300" y="52"/>
                      <a:pt x="294" y="48"/>
                    </a:cubicBezTo>
                    <a:cubicBezTo>
                      <a:pt x="288" y="44"/>
                      <a:pt x="285" y="41"/>
                      <a:pt x="285" y="41"/>
                    </a:cubicBezTo>
                    <a:cubicBezTo>
                      <a:pt x="285" y="41"/>
                      <a:pt x="282" y="42"/>
                      <a:pt x="279" y="44"/>
                    </a:cubicBezTo>
                    <a:cubicBezTo>
                      <a:pt x="275" y="45"/>
                      <a:pt x="270" y="48"/>
                      <a:pt x="266" y="50"/>
                    </a:cubicBezTo>
                    <a:cubicBezTo>
                      <a:pt x="261" y="53"/>
                      <a:pt x="256" y="55"/>
                      <a:pt x="253" y="57"/>
                    </a:cubicBezTo>
                    <a:cubicBezTo>
                      <a:pt x="251" y="58"/>
                      <a:pt x="250" y="58"/>
                      <a:pt x="249" y="59"/>
                    </a:cubicBezTo>
                    <a:cubicBezTo>
                      <a:pt x="248" y="60"/>
                      <a:pt x="247" y="60"/>
                      <a:pt x="247" y="60"/>
                    </a:cubicBezTo>
                    <a:cubicBezTo>
                      <a:pt x="247" y="60"/>
                      <a:pt x="246" y="79"/>
                      <a:pt x="246" y="97"/>
                    </a:cubicBezTo>
                    <a:cubicBezTo>
                      <a:pt x="246" y="104"/>
                      <a:pt x="247" y="110"/>
                      <a:pt x="247" y="116"/>
                    </a:cubicBezTo>
                    <a:cubicBezTo>
                      <a:pt x="244" y="118"/>
                      <a:pt x="242" y="119"/>
                      <a:pt x="240" y="121"/>
                    </a:cubicBezTo>
                    <a:cubicBezTo>
                      <a:pt x="234" y="125"/>
                      <a:pt x="229" y="129"/>
                      <a:pt x="225" y="131"/>
                    </a:cubicBezTo>
                    <a:cubicBezTo>
                      <a:pt x="221" y="134"/>
                      <a:pt x="219" y="135"/>
                      <a:pt x="219" y="135"/>
                    </a:cubicBezTo>
                    <a:cubicBezTo>
                      <a:pt x="219" y="135"/>
                      <a:pt x="218" y="137"/>
                      <a:pt x="214" y="139"/>
                    </a:cubicBezTo>
                    <a:cubicBezTo>
                      <a:pt x="211" y="142"/>
                      <a:pt x="206" y="146"/>
                      <a:pt x="200" y="151"/>
                    </a:cubicBezTo>
                    <a:cubicBezTo>
                      <a:pt x="198" y="152"/>
                      <a:pt x="196" y="154"/>
                      <a:pt x="194" y="156"/>
                    </a:cubicBezTo>
                    <a:cubicBezTo>
                      <a:pt x="188" y="154"/>
                      <a:pt x="182" y="152"/>
                      <a:pt x="176" y="151"/>
                    </a:cubicBezTo>
                    <a:cubicBezTo>
                      <a:pt x="167" y="148"/>
                      <a:pt x="158" y="145"/>
                      <a:pt x="151" y="144"/>
                    </a:cubicBezTo>
                    <a:cubicBezTo>
                      <a:pt x="144" y="142"/>
                      <a:pt x="140" y="141"/>
                      <a:pt x="140" y="141"/>
                    </a:cubicBezTo>
                    <a:cubicBezTo>
                      <a:pt x="140" y="141"/>
                      <a:pt x="132" y="149"/>
                      <a:pt x="125" y="156"/>
                    </a:cubicBezTo>
                    <a:cubicBezTo>
                      <a:pt x="118" y="164"/>
                      <a:pt x="111" y="172"/>
                      <a:pt x="111" y="172"/>
                    </a:cubicBezTo>
                    <a:cubicBezTo>
                      <a:pt x="111" y="172"/>
                      <a:pt x="113" y="176"/>
                      <a:pt x="115" y="183"/>
                    </a:cubicBezTo>
                    <a:cubicBezTo>
                      <a:pt x="117" y="190"/>
                      <a:pt x="121" y="199"/>
                      <a:pt x="124" y="207"/>
                    </a:cubicBezTo>
                    <a:cubicBezTo>
                      <a:pt x="127" y="213"/>
                      <a:pt x="129" y="219"/>
                      <a:pt x="131" y="224"/>
                    </a:cubicBezTo>
                    <a:cubicBezTo>
                      <a:pt x="130" y="227"/>
                      <a:pt x="128" y="229"/>
                      <a:pt x="127" y="231"/>
                    </a:cubicBezTo>
                    <a:cubicBezTo>
                      <a:pt x="122" y="237"/>
                      <a:pt x="119" y="243"/>
                      <a:pt x="117" y="246"/>
                    </a:cubicBezTo>
                    <a:cubicBezTo>
                      <a:pt x="114" y="250"/>
                      <a:pt x="113" y="252"/>
                      <a:pt x="113" y="252"/>
                    </a:cubicBezTo>
                    <a:cubicBezTo>
                      <a:pt x="113" y="252"/>
                      <a:pt x="112" y="253"/>
                      <a:pt x="112" y="254"/>
                    </a:cubicBezTo>
                    <a:cubicBezTo>
                      <a:pt x="111" y="255"/>
                      <a:pt x="110" y="256"/>
                      <a:pt x="109" y="258"/>
                    </a:cubicBezTo>
                    <a:cubicBezTo>
                      <a:pt x="107" y="262"/>
                      <a:pt x="104" y="267"/>
                      <a:pt x="100" y="274"/>
                    </a:cubicBezTo>
                    <a:cubicBezTo>
                      <a:pt x="99" y="276"/>
                      <a:pt x="98" y="278"/>
                      <a:pt x="96" y="281"/>
                    </a:cubicBezTo>
                    <a:cubicBezTo>
                      <a:pt x="91" y="281"/>
                      <a:pt x="84" y="282"/>
                      <a:pt x="78" y="282"/>
                    </a:cubicBezTo>
                    <a:cubicBezTo>
                      <a:pt x="68" y="283"/>
                      <a:pt x="59" y="284"/>
                      <a:pt x="52" y="285"/>
                    </a:cubicBezTo>
                    <a:cubicBezTo>
                      <a:pt x="45" y="286"/>
                      <a:pt x="40" y="286"/>
                      <a:pt x="40" y="286"/>
                    </a:cubicBezTo>
                    <a:cubicBezTo>
                      <a:pt x="40" y="286"/>
                      <a:pt x="39" y="289"/>
                      <a:pt x="38" y="292"/>
                    </a:cubicBezTo>
                    <a:cubicBezTo>
                      <a:pt x="36" y="296"/>
                      <a:pt x="34" y="301"/>
                      <a:pt x="32" y="306"/>
                    </a:cubicBezTo>
                    <a:cubicBezTo>
                      <a:pt x="31" y="311"/>
                      <a:pt x="29" y="316"/>
                      <a:pt x="27" y="319"/>
                    </a:cubicBezTo>
                    <a:cubicBezTo>
                      <a:pt x="26" y="323"/>
                      <a:pt x="25" y="326"/>
                      <a:pt x="25" y="326"/>
                    </a:cubicBezTo>
                    <a:cubicBezTo>
                      <a:pt x="25" y="326"/>
                      <a:pt x="28" y="329"/>
                      <a:pt x="33" y="335"/>
                    </a:cubicBezTo>
                    <a:cubicBezTo>
                      <a:pt x="37" y="340"/>
                      <a:pt x="44" y="347"/>
                      <a:pt x="50" y="354"/>
                    </a:cubicBezTo>
                    <a:cubicBezTo>
                      <a:pt x="54" y="359"/>
                      <a:pt x="59" y="363"/>
                      <a:pt x="63" y="367"/>
                    </a:cubicBezTo>
                    <a:cubicBezTo>
                      <a:pt x="62" y="370"/>
                      <a:pt x="61" y="373"/>
                      <a:pt x="61" y="375"/>
                    </a:cubicBezTo>
                    <a:cubicBezTo>
                      <a:pt x="59" y="383"/>
                      <a:pt x="58" y="389"/>
                      <a:pt x="57" y="393"/>
                    </a:cubicBezTo>
                    <a:cubicBezTo>
                      <a:pt x="56" y="397"/>
                      <a:pt x="56" y="400"/>
                      <a:pt x="56" y="400"/>
                    </a:cubicBezTo>
                    <a:cubicBezTo>
                      <a:pt x="56" y="400"/>
                      <a:pt x="55" y="402"/>
                      <a:pt x="54" y="406"/>
                    </a:cubicBezTo>
                    <a:cubicBezTo>
                      <a:pt x="54" y="409"/>
                      <a:pt x="54" y="411"/>
                      <a:pt x="53" y="414"/>
                    </a:cubicBezTo>
                    <a:cubicBezTo>
                      <a:pt x="53" y="417"/>
                      <a:pt x="52" y="421"/>
                      <a:pt x="52" y="424"/>
                    </a:cubicBezTo>
                    <a:cubicBezTo>
                      <a:pt x="51" y="427"/>
                      <a:pt x="51" y="430"/>
                      <a:pt x="51" y="433"/>
                    </a:cubicBezTo>
                    <a:cubicBezTo>
                      <a:pt x="49" y="433"/>
                      <a:pt x="48" y="434"/>
                      <a:pt x="46" y="435"/>
                    </a:cubicBezTo>
                    <a:cubicBezTo>
                      <a:pt x="42" y="436"/>
                      <a:pt x="38" y="438"/>
                      <a:pt x="34" y="440"/>
                    </a:cubicBezTo>
                    <a:cubicBezTo>
                      <a:pt x="26" y="444"/>
                      <a:pt x="17" y="449"/>
                      <a:pt x="11" y="452"/>
                    </a:cubicBezTo>
                    <a:cubicBezTo>
                      <a:pt x="8" y="454"/>
                      <a:pt x="5" y="455"/>
                      <a:pt x="3" y="456"/>
                    </a:cubicBezTo>
                    <a:cubicBezTo>
                      <a:pt x="2" y="457"/>
                      <a:pt x="1" y="458"/>
                      <a:pt x="1" y="458"/>
                    </a:cubicBezTo>
                    <a:cubicBezTo>
                      <a:pt x="1" y="458"/>
                      <a:pt x="0" y="468"/>
                      <a:pt x="0" y="479"/>
                    </a:cubicBezTo>
                    <a:cubicBezTo>
                      <a:pt x="0" y="489"/>
                      <a:pt x="1" y="500"/>
                      <a:pt x="1" y="500"/>
                    </a:cubicBezTo>
                    <a:cubicBezTo>
                      <a:pt x="1" y="500"/>
                      <a:pt x="2" y="500"/>
                      <a:pt x="3" y="501"/>
                    </a:cubicBezTo>
                    <a:cubicBezTo>
                      <a:pt x="5" y="502"/>
                      <a:pt x="8" y="504"/>
                      <a:pt x="11" y="506"/>
                    </a:cubicBezTo>
                    <a:cubicBezTo>
                      <a:pt x="17" y="509"/>
                      <a:pt x="26" y="513"/>
                      <a:pt x="34" y="517"/>
                    </a:cubicBezTo>
                    <a:cubicBezTo>
                      <a:pt x="38" y="519"/>
                      <a:pt x="42" y="521"/>
                      <a:pt x="46" y="523"/>
                    </a:cubicBezTo>
                    <a:cubicBezTo>
                      <a:pt x="48" y="524"/>
                      <a:pt x="49" y="524"/>
                      <a:pt x="51" y="525"/>
                    </a:cubicBezTo>
                    <a:cubicBezTo>
                      <a:pt x="51" y="528"/>
                      <a:pt x="51" y="531"/>
                      <a:pt x="52" y="533"/>
                    </a:cubicBezTo>
                    <a:cubicBezTo>
                      <a:pt x="52" y="537"/>
                      <a:pt x="53" y="541"/>
                      <a:pt x="53" y="544"/>
                    </a:cubicBezTo>
                    <a:cubicBezTo>
                      <a:pt x="54" y="547"/>
                      <a:pt x="54" y="549"/>
                      <a:pt x="54" y="551"/>
                    </a:cubicBezTo>
                    <a:cubicBezTo>
                      <a:pt x="55" y="556"/>
                      <a:pt x="56" y="558"/>
                      <a:pt x="56" y="558"/>
                    </a:cubicBezTo>
                    <a:cubicBezTo>
                      <a:pt x="56" y="558"/>
                      <a:pt x="56" y="560"/>
                      <a:pt x="57" y="565"/>
                    </a:cubicBezTo>
                    <a:cubicBezTo>
                      <a:pt x="58" y="569"/>
                      <a:pt x="59" y="575"/>
                      <a:pt x="61" y="582"/>
                    </a:cubicBezTo>
                    <a:cubicBezTo>
                      <a:pt x="61" y="585"/>
                      <a:pt x="62" y="588"/>
                      <a:pt x="63" y="590"/>
                    </a:cubicBezTo>
                    <a:cubicBezTo>
                      <a:pt x="59" y="594"/>
                      <a:pt x="54" y="599"/>
                      <a:pt x="50" y="604"/>
                    </a:cubicBezTo>
                    <a:cubicBezTo>
                      <a:pt x="44" y="611"/>
                      <a:pt x="37" y="618"/>
                      <a:pt x="33" y="623"/>
                    </a:cubicBezTo>
                    <a:cubicBezTo>
                      <a:pt x="28" y="628"/>
                      <a:pt x="25" y="632"/>
                      <a:pt x="25" y="632"/>
                    </a:cubicBezTo>
                    <a:cubicBezTo>
                      <a:pt x="25" y="632"/>
                      <a:pt x="26" y="635"/>
                      <a:pt x="27" y="638"/>
                    </a:cubicBezTo>
                    <a:cubicBezTo>
                      <a:pt x="29" y="642"/>
                      <a:pt x="31" y="647"/>
                      <a:pt x="32" y="652"/>
                    </a:cubicBezTo>
                    <a:cubicBezTo>
                      <a:pt x="34" y="657"/>
                      <a:pt x="36" y="662"/>
                      <a:pt x="38" y="665"/>
                    </a:cubicBezTo>
                    <a:cubicBezTo>
                      <a:pt x="39" y="669"/>
                      <a:pt x="40" y="671"/>
                      <a:pt x="40" y="671"/>
                    </a:cubicBezTo>
                    <a:cubicBezTo>
                      <a:pt x="40" y="671"/>
                      <a:pt x="45" y="672"/>
                      <a:pt x="52" y="673"/>
                    </a:cubicBezTo>
                    <a:cubicBezTo>
                      <a:pt x="59" y="674"/>
                      <a:pt x="68" y="675"/>
                      <a:pt x="78" y="676"/>
                    </a:cubicBezTo>
                    <a:cubicBezTo>
                      <a:pt x="84" y="676"/>
                      <a:pt x="91" y="676"/>
                      <a:pt x="96" y="677"/>
                    </a:cubicBezTo>
                    <a:cubicBezTo>
                      <a:pt x="98" y="679"/>
                      <a:pt x="99" y="682"/>
                      <a:pt x="100" y="684"/>
                    </a:cubicBezTo>
                    <a:cubicBezTo>
                      <a:pt x="104" y="691"/>
                      <a:pt x="107" y="696"/>
                      <a:pt x="109" y="700"/>
                    </a:cubicBezTo>
                    <a:cubicBezTo>
                      <a:pt x="110" y="702"/>
                      <a:pt x="111" y="703"/>
                      <a:pt x="112" y="704"/>
                    </a:cubicBezTo>
                    <a:cubicBezTo>
                      <a:pt x="112" y="705"/>
                      <a:pt x="113" y="706"/>
                      <a:pt x="113" y="706"/>
                    </a:cubicBezTo>
                    <a:cubicBezTo>
                      <a:pt x="113" y="706"/>
                      <a:pt x="114" y="708"/>
                      <a:pt x="117" y="711"/>
                    </a:cubicBezTo>
                    <a:cubicBezTo>
                      <a:pt x="119" y="715"/>
                      <a:pt x="122" y="720"/>
                      <a:pt x="127" y="726"/>
                    </a:cubicBezTo>
                    <a:cubicBezTo>
                      <a:pt x="128" y="729"/>
                      <a:pt x="130" y="731"/>
                      <a:pt x="131" y="733"/>
                    </a:cubicBezTo>
                    <a:cubicBezTo>
                      <a:pt x="129" y="738"/>
                      <a:pt x="127" y="744"/>
                      <a:pt x="124" y="750"/>
                    </a:cubicBezTo>
                    <a:cubicBezTo>
                      <a:pt x="121" y="759"/>
                      <a:pt x="117" y="768"/>
                      <a:pt x="115" y="774"/>
                    </a:cubicBezTo>
                    <a:cubicBezTo>
                      <a:pt x="113" y="781"/>
                      <a:pt x="111" y="786"/>
                      <a:pt x="111" y="786"/>
                    </a:cubicBezTo>
                    <a:cubicBezTo>
                      <a:pt x="111" y="786"/>
                      <a:pt x="118" y="794"/>
                      <a:pt x="125" y="802"/>
                    </a:cubicBezTo>
                    <a:cubicBezTo>
                      <a:pt x="132" y="809"/>
                      <a:pt x="140" y="817"/>
                      <a:pt x="140" y="817"/>
                    </a:cubicBezTo>
                    <a:cubicBezTo>
                      <a:pt x="140" y="817"/>
                      <a:pt x="144" y="816"/>
                      <a:pt x="151" y="814"/>
                    </a:cubicBezTo>
                    <a:cubicBezTo>
                      <a:pt x="158" y="812"/>
                      <a:pt x="167" y="810"/>
                      <a:pt x="176" y="807"/>
                    </a:cubicBezTo>
                    <a:cubicBezTo>
                      <a:pt x="182" y="805"/>
                      <a:pt x="188" y="803"/>
                      <a:pt x="194" y="801"/>
                    </a:cubicBezTo>
                    <a:cubicBezTo>
                      <a:pt x="196" y="803"/>
                      <a:pt x="198" y="805"/>
                      <a:pt x="200" y="807"/>
                    </a:cubicBezTo>
                    <a:cubicBezTo>
                      <a:pt x="206" y="812"/>
                      <a:pt x="211" y="816"/>
                      <a:pt x="214" y="818"/>
                    </a:cubicBezTo>
                    <a:cubicBezTo>
                      <a:pt x="218" y="821"/>
                      <a:pt x="219" y="823"/>
                      <a:pt x="219" y="823"/>
                    </a:cubicBezTo>
                    <a:cubicBezTo>
                      <a:pt x="219" y="823"/>
                      <a:pt x="221" y="824"/>
                      <a:pt x="225" y="827"/>
                    </a:cubicBezTo>
                    <a:cubicBezTo>
                      <a:pt x="229" y="829"/>
                      <a:pt x="234" y="833"/>
                      <a:pt x="240" y="837"/>
                    </a:cubicBezTo>
                    <a:cubicBezTo>
                      <a:pt x="242" y="838"/>
                      <a:pt x="244" y="840"/>
                      <a:pt x="247" y="842"/>
                    </a:cubicBezTo>
                    <a:cubicBezTo>
                      <a:pt x="247" y="847"/>
                      <a:pt x="246" y="854"/>
                      <a:pt x="246" y="860"/>
                    </a:cubicBezTo>
                    <a:cubicBezTo>
                      <a:pt x="246" y="879"/>
                      <a:pt x="247" y="898"/>
                      <a:pt x="247" y="898"/>
                    </a:cubicBezTo>
                    <a:cubicBezTo>
                      <a:pt x="247" y="898"/>
                      <a:pt x="248" y="898"/>
                      <a:pt x="249" y="899"/>
                    </a:cubicBezTo>
                    <a:cubicBezTo>
                      <a:pt x="250" y="899"/>
                      <a:pt x="251" y="900"/>
                      <a:pt x="253" y="901"/>
                    </a:cubicBezTo>
                    <a:cubicBezTo>
                      <a:pt x="256" y="903"/>
                      <a:pt x="261" y="905"/>
                      <a:pt x="266" y="908"/>
                    </a:cubicBezTo>
                    <a:cubicBezTo>
                      <a:pt x="270" y="910"/>
                      <a:pt x="275" y="912"/>
                      <a:pt x="279" y="914"/>
                    </a:cubicBezTo>
                    <a:cubicBezTo>
                      <a:pt x="282" y="915"/>
                      <a:pt x="285" y="917"/>
                      <a:pt x="285" y="917"/>
                    </a:cubicBezTo>
                    <a:cubicBezTo>
                      <a:pt x="285" y="917"/>
                      <a:pt x="288" y="914"/>
                      <a:pt x="294" y="910"/>
                    </a:cubicBezTo>
                    <a:cubicBezTo>
                      <a:pt x="300" y="906"/>
                      <a:pt x="308" y="900"/>
                      <a:pt x="315" y="895"/>
                    </a:cubicBezTo>
                    <a:cubicBezTo>
                      <a:pt x="320" y="891"/>
                      <a:pt x="325" y="887"/>
                      <a:pt x="330" y="883"/>
                    </a:cubicBezTo>
                    <a:cubicBezTo>
                      <a:pt x="332" y="884"/>
                      <a:pt x="335" y="885"/>
                      <a:pt x="337" y="886"/>
                    </a:cubicBezTo>
                    <a:cubicBezTo>
                      <a:pt x="345" y="888"/>
                      <a:pt x="350" y="890"/>
                      <a:pt x="355" y="891"/>
                    </a:cubicBezTo>
                    <a:cubicBezTo>
                      <a:pt x="359" y="892"/>
                      <a:pt x="361" y="893"/>
                      <a:pt x="361" y="893"/>
                    </a:cubicBezTo>
                    <a:cubicBezTo>
                      <a:pt x="361" y="893"/>
                      <a:pt x="364" y="894"/>
                      <a:pt x="368" y="895"/>
                    </a:cubicBezTo>
                    <a:cubicBezTo>
                      <a:pt x="372" y="896"/>
                      <a:pt x="378" y="898"/>
                      <a:pt x="385" y="899"/>
                    </a:cubicBezTo>
                    <a:cubicBezTo>
                      <a:pt x="388" y="900"/>
                      <a:pt x="391" y="901"/>
                      <a:pt x="394" y="901"/>
                    </a:cubicBezTo>
                    <a:cubicBezTo>
                      <a:pt x="395" y="906"/>
                      <a:pt x="397" y="912"/>
                      <a:pt x="400" y="919"/>
                    </a:cubicBezTo>
                    <a:cubicBezTo>
                      <a:pt x="403" y="927"/>
                      <a:pt x="406" y="936"/>
                      <a:pt x="409" y="943"/>
                    </a:cubicBezTo>
                    <a:cubicBezTo>
                      <a:pt x="412" y="949"/>
                      <a:pt x="414" y="953"/>
                      <a:pt x="414" y="953"/>
                    </a:cubicBezTo>
                    <a:cubicBezTo>
                      <a:pt x="414" y="953"/>
                      <a:pt x="417" y="954"/>
                      <a:pt x="421" y="954"/>
                    </a:cubicBezTo>
                    <a:cubicBezTo>
                      <a:pt x="425" y="955"/>
                      <a:pt x="430" y="955"/>
                      <a:pt x="435" y="956"/>
                    </a:cubicBezTo>
                    <a:cubicBezTo>
                      <a:pt x="440" y="956"/>
                      <a:pt x="445" y="957"/>
                      <a:pt x="449" y="957"/>
                    </a:cubicBezTo>
                    <a:cubicBezTo>
                      <a:pt x="451" y="957"/>
                      <a:pt x="453" y="957"/>
                      <a:pt x="454" y="957"/>
                    </a:cubicBezTo>
                    <a:cubicBezTo>
                      <a:pt x="455" y="957"/>
                      <a:pt x="456" y="957"/>
                      <a:pt x="456" y="957"/>
                    </a:cubicBezTo>
                    <a:cubicBezTo>
                      <a:pt x="456" y="957"/>
                      <a:pt x="467" y="942"/>
                      <a:pt x="476" y="926"/>
                    </a:cubicBezTo>
                    <a:cubicBezTo>
                      <a:pt x="480" y="920"/>
                      <a:pt x="483" y="914"/>
                      <a:pt x="486" y="909"/>
                    </a:cubicBezTo>
                    <a:cubicBezTo>
                      <a:pt x="488" y="909"/>
                      <a:pt x="491" y="909"/>
                      <a:pt x="494" y="909"/>
                    </a:cubicBezTo>
                    <a:cubicBezTo>
                      <a:pt x="501" y="909"/>
                      <a:pt x="508" y="909"/>
                      <a:pt x="512" y="908"/>
                    </a:cubicBezTo>
                    <a:cubicBezTo>
                      <a:pt x="516" y="908"/>
                      <a:pt x="519" y="908"/>
                      <a:pt x="519" y="908"/>
                    </a:cubicBezTo>
                    <a:cubicBezTo>
                      <a:pt x="519" y="908"/>
                      <a:pt x="519" y="908"/>
                      <a:pt x="521" y="908"/>
                    </a:cubicBezTo>
                    <a:cubicBezTo>
                      <a:pt x="522" y="908"/>
                      <a:pt x="523" y="907"/>
                      <a:pt x="526" y="907"/>
                    </a:cubicBezTo>
                    <a:cubicBezTo>
                      <a:pt x="530" y="907"/>
                      <a:pt x="536" y="906"/>
                      <a:pt x="544" y="905"/>
                    </a:cubicBezTo>
                    <a:cubicBezTo>
                      <a:pt x="546" y="904"/>
                      <a:pt x="549" y="904"/>
                      <a:pt x="552" y="903"/>
                    </a:cubicBezTo>
                    <a:cubicBezTo>
                      <a:pt x="555" y="908"/>
                      <a:pt x="560" y="913"/>
                      <a:pt x="564" y="918"/>
                    </a:cubicBezTo>
                    <a:cubicBezTo>
                      <a:pt x="570" y="925"/>
                      <a:pt x="576" y="931"/>
                      <a:pt x="581" y="936"/>
                    </a:cubicBezTo>
                    <a:cubicBezTo>
                      <a:pt x="586" y="941"/>
                      <a:pt x="590" y="945"/>
                      <a:pt x="590" y="945"/>
                    </a:cubicBezTo>
                    <a:cubicBezTo>
                      <a:pt x="590" y="945"/>
                      <a:pt x="592" y="944"/>
                      <a:pt x="596" y="943"/>
                    </a:cubicBezTo>
                    <a:cubicBezTo>
                      <a:pt x="600" y="942"/>
                      <a:pt x="605" y="941"/>
                      <a:pt x="610" y="940"/>
                    </a:cubicBezTo>
                    <a:cubicBezTo>
                      <a:pt x="615" y="938"/>
                      <a:pt x="620" y="937"/>
                      <a:pt x="624" y="935"/>
                    </a:cubicBezTo>
                    <a:cubicBezTo>
                      <a:pt x="628" y="934"/>
                      <a:pt x="630" y="933"/>
                      <a:pt x="630" y="933"/>
                    </a:cubicBezTo>
                    <a:cubicBezTo>
                      <a:pt x="630" y="933"/>
                      <a:pt x="631" y="929"/>
                      <a:pt x="633" y="922"/>
                    </a:cubicBezTo>
                    <a:cubicBezTo>
                      <a:pt x="634" y="915"/>
                      <a:pt x="636" y="906"/>
                      <a:pt x="638" y="897"/>
                    </a:cubicBezTo>
                    <a:cubicBezTo>
                      <a:pt x="639" y="890"/>
                      <a:pt x="640" y="884"/>
                      <a:pt x="641" y="878"/>
                    </a:cubicBezTo>
                    <a:cubicBezTo>
                      <a:pt x="643" y="877"/>
                      <a:pt x="646" y="876"/>
                      <a:pt x="649" y="875"/>
                    </a:cubicBezTo>
                    <a:cubicBezTo>
                      <a:pt x="655" y="872"/>
                      <a:pt x="661" y="869"/>
                      <a:pt x="665" y="868"/>
                    </a:cubicBezTo>
                    <a:cubicBezTo>
                      <a:pt x="669" y="866"/>
                      <a:pt x="671" y="864"/>
                      <a:pt x="671" y="864"/>
                    </a:cubicBezTo>
                    <a:cubicBezTo>
                      <a:pt x="671" y="864"/>
                      <a:pt x="673" y="863"/>
                      <a:pt x="677" y="861"/>
                    </a:cubicBezTo>
                    <a:cubicBezTo>
                      <a:pt x="679" y="860"/>
                      <a:pt x="681" y="859"/>
                      <a:pt x="684" y="858"/>
                    </a:cubicBezTo>
                    <a:cubicBezTo>
                      <a:pt x="687" y="856"/>
                      <a:pt x="690" y="855"/>
                      <a:pt x="693" y="853"/>
                    </a:cubicBezTo>
                    <a:cubicBezTo>
                      <a:pt x="695" y="851"/>
                      <a:pt x="698" y="850"/>
                      <a:pt x="700" y="848"/>
                    </a:cubicBezTo>
                    <a:cubicBezTo>
                      <a:pt x="702" y="849"/>
                      <a:pt x="703" y="850"/>
                      <a:pt x="705" y="851"/>
                    </a:cubicBezTo>
                    <a:cubicBezTo>
                      <a:pt x="709" y="853"/>
                      <a:pt x="713" y="855"/>
                      <a:pt x="717" y="857"/>
                    </a:cubicBezTo>
                    <a:cubicBezTo>
                      <a:pt x="725" y="862"/>
                      <a:pt x="733" y="866"/>
                      <a:pt x="740" y="869"/>
                    </a:cubicBezTo>
                    <a:cubicBezTo>
                      <a:pt x="746" y="872"/>
                      <a:pt x="751" y="873"/>
                      <a:pt x="751" y="873"/>
                    </a:cubicBezTo>
                    <a:cubicBezTo>
                      <a:pt x="751" y="873"/>
                      <a:pt x="753" y="872"/>
                      <a:pt x="756" y="870"/>
                    </a:cubicBezTo>
                    <a:cubicBezTo>
                      <a:pt x="759" y="867"/>
                      <a:pt x="764" y="864"/>
                      <a:pt x="768" y="861"/>
                    </a:cubicBezTo>
                    <a:cubicBezTo>
                      <a:pt x="772" y="858"/>
                      <a:pt x="776" y="855"/>
                      <a:pt x="779" y="852"/>
                    </a:cubicBezTo>
                    <a:cubicBezTo>
                      <a:pt x="782" y="850"/>
                      <a:pt x="784" y="848"/>
                      <a:pt x="784" y="848"/>
                    </a:cubicBezTo>
                    <a:cubicBezTo>
                      <a:pt x="784" y="848"/>
                      <a:pt x="782" y="829"/>
                      <a:pt x="778" y="811"/>
                    </a:cubicBezTo>
                    <a:cubicBezTo>
                      <a:pt x="777" y="805"/>
                      <a:pt x="775" y="798"/>
                      <a:pt x="774" y="793"/>
                    </a:cubicBezTo>
                    <a:cubicBezTo>
                      <a:pt x="776" y="791"/>
                      <a:pt x="778" y="789"/>
                      <a:pt x="780" y="787"/>
                    </a:cubicBezTo>
                    <a:cubicBezTo>
                      <a:pt x="786" y="782"/>
                      <a:pt x="790" y="777"/>
                      <a:pt x="793" y="774"/>
                    </a:cubicBezTo>
                    <a:cubicBezTo>
                      <a:pt x="796" y="771"/>
                      <a:pt x="797" y="769"/>
                      <a:pt x="797" y="769"/>
                    </a:cubicBezTo>
                    <a:cubicBezTo>
                      <a:pt x="797" y="769"/>
                      <a:pt x="804" y="762"/>
                      <a:pt x="814" y="750"/>
                    </a:cubicBezTo>
                    <a:cubicBezTo>
                      <a:pt x="815" y="748"/>
                      <a:pt x="817" y="746"/>
                      <a:pt x="819" y="744"/>
                    </a:cubicBezTo>
                    <a:cubicBezTo>
                      <a:pt x="824" y="744"/>
                      <a:pt x="831" y="745"/>
                      <a:pt x="837" y="746"/>
                    </a:cubicBezTo>
                    <a:cubicBezTo>
                      <a:pt x="856" y="748"/>
                      <a:pt x="875" y="749"/>
                      <a:pt x="875" y="749"/>
                    </a:cubicBezTo>
                    <a:cubicBezTo>
                      <a:pt x="875" y="749"/>
                      <a:pt x="876" y="747"/>
                      <a:pt x="878" y="743"/>
                    </a:cubicBezTo>
                    <a:cubicBezTo>
                      <a:pt x="881" y="740"/>
                      <a:pt x="883" y="735"/>
                      <a:pt x="886" y="731"/>
                    </a:cubicBezTo>
                    <a:cubicBezTo>
                      <a:pt x="889" y="727"/>
                      <a:pt x="892" y="722"/>
                      <a:pt x="894" y="719"/>
                    </a:cubicBezTo>
                    <a:cubicBezTo>
                      <a:pt x="896" y="715"/>
                      <a:pt x="897" y="713"/>
                      <a:pt x="897" y="713"/>
                    </a:cubicBezTo>
                    <a:cubicBezTo>
                      <a:pt x="897" y="713"/>
                      <a:pt x="895" y="709"/>
                      <a:pt x="891" y="703"/>
                    </a:cubicBezTo>
                    <a:cubicBezTo>
                      <a:pt x="888" y="696"/>
                      <a:pt x="883" y="688"/>
                      <a:pt x="878" y="681"/>
                    </a:cubicBezTo>
                    <a:cubicBezTo>
                      <a:pt x="874" y="675"/>
                      <a:pt x="871" y="670"/>
                      <a:pt x="868" y="665"/>
                    </a:cubicBezTo>
                    <a:cubicBezTo>
                      <a:pt x="869" y="662"/>
                      <a:pt x="870" y="660"/>
                      <a:pt x="871" y="657"/>
                    </a:cubicBezTo>
                    <a:cubicBezTo>
                      <a:pt x="874" y="651"/>
                      <a:pt x="877" y="645"/>
                      <a:pt x="878" y="641"/>
                    </a:cubicBezTo>
                    <a:cubicBezTo>
                      <a:pt x="880" y="637"/>
                      <a:pt x="881" y="634"/>
                      <a:pt x="881" y="634"/>
                    </a:cubicBezTo>
                    <a:cubicBezTo>
                      <a:pt x="881" y="634"/>
                      <a:pt x="882" y="632"/>
                      <a:pt x="883" y="628"/>
                    </a:cubicBezTo>
                    <a:cubicBezTo>
                      <a:pt x="885" y="624"/>
                      <a:pt x="887" y="618"/>
                      <a:pt x="889" y="611"/>
                    </a:cubicBezTo>
                    <a:cubicBezTo>
                      <a:pt x="890" y="609"/>
                      <a:pt x="891" y="606"/>
                      <a:pt x="892" y="603"/>
                    </a:cubicBezTo>
                    <a:cubicBezTo>
                      <a:pt x="897" y="602"/>
                      <a:pt x="903" y="600"/>
                      <a:pt x="910" y="598"/>
                    </a:cubicBezTo>
                    <a:cubicBezTo>
                      <a:pt x="919" y="596"/>
                      <a:pt x="928" y="593"/>
                      <a:pt x="934" y="591"/>
                    </a:cubicBezTo>
                    <a:cubicBezTo>
                      <a:pt x="941" y="589"/>
                      <a:pt x="946" y="587"/>
                      <a:pt x="946" y="587"/>
                    </a:cubicBezTo>
                    <a:cubicBezTo>
                      <a:pt x="946" y="587"/>
                      <a:pt x="946" y="585"/>
                      <a:pt x="947" y="581"/>
                    </a:cubicBezTo>
                    <a:cubicBezTo>
                      <a:pt x="948" y="577"/>
                      <a:pt x="949" y="572"/>
                      <a:pt x="950" y="567"/>
                    </a:cubicBezTo>
                    <a:cubicBezTo>
                      <a:pt x="951" y="562"/>
                      <a:pt x="952" y="556"/>
                      <a:pt x="952" y="553"/>
                    </a:cubicBezTo>
                    <a:cubicBezTo>
                      <a:pt x="953" y="549"/>
                      <a:pt x="953" y="546"/>
                      <a:pt x="953" y="546"/>
                    </a:cubicBezTo>
                    <a:cubicBezTo>
                      <a:pt x="953" y="546"/>
                      <a:pt x="939" y="534"/>
                      <a:pt x="924" y="523"/>
                    </a:cubicBezTo>
                    <a:cubicBezTo>
                      <a:pt x="918" y="519"/>
                      <a:pt x="913" y="515"/>
                      <a:pt x="908" y="512"/>
                    </a:cubicBezTo>
                    <a:close/>
                    <a:moveTo>
                      <a:pt x="817" y="616"/>
                    </a:moveTo>
                    <a:cubicBezTo>
                      <a:pt x="816" y="620"/>
                      <a:pt x="814" y="624"/>
                      <a:pt x="811" y="630"/>
                    </a:cubicBezTo>
                    <a:cubicBezTo>
                      <a:pt x="806" y="642"/>
                      <a:pt x="798" y="657"/>
                      <a:pt x="789" y="671"/>
                    </a:cubicBezTo>
                    <a:cubicBezTo>
                      <a:pt x="787" y="674"/>
                      <a:pt x="785" y="678"/>
                      <a:pt x="783" y="682"/>
                    </a:cubicBezTo>
                    <a:cubicBezTo>
                      <a:pt x="780" y="685"/>
                      <a:pt x="778" y="688"/>
                      <a:pt x="776" y="691"/>
                    </a:cubicBezTo>
                    <a:cubicBezTo>
                      <a:pt x="771" y="698"/>
                      <a:pt x="766" y="704"/>
                      <a:pt x="762" y="709"/>
                    </a:cubicBezTo>
                    <a:cubicBezTo>
                      <a:pt x="754" y="718"/>
                      <a:pt x="749" y="725"/>
                      <a:pt x="749" y="725"/>
                    </a:cubicBezTo>
                    <a:cubicBezTo>
                      <a:pt x="749" y="725"/>
                      <a:pt x="747" y="726"/>
                      <a:pt x="745" y="729"/>
                    </a:cubicBezTo>
                    <a:cubicBezTo>
                      <a:pt x="742" y="731"/>
                      <a:pt x="739" y="736"/>
                      <a:pt x="734" y="740"/>
                    </a:cubicBezTo>
                    <a:cubicBezTo>
                      <a:pt x="729" y="744"/>
                      <a:pt x="724" y="749"/>
                      <a:pt x="718" y="754"/>
                    </a:cubicBezTo>
                    <a:cubicBezTo>
                      <a:pt x="712" y="760"/>
                      <a:pt x="706" y="765"/>
                      <a:pt x="699" y="770"/>
                    </a:cubicBezTo>
                    <a:cubicBezTo>
                      <a:pt x="685" y="780"/>
                      <a:pt x="671" y="790"/>
                      <a:pt x="660" y="796"/>
                    </a:cubicBezTo>
                    <a:cubicBezTo>
                      <a:pt x="658" y="797"/>
                      <a:pt x="655" y="799"/>
                      <a:pt x="653" y="800"/>
                    </a:cubicBezTo>
                    <a:cubicBezTo>
                      <a:pt x="650" y="801"/>
                      <a:pt x="648" y="802"/>
                      <a:pt x="647" y="803"/>
                    </a:cubicBezTo>
                    <a:cubicBezTo>
                      <a:pt x="644" y="805"/>
                      <a:pt x="642" y="806"/>
                      <a:pt x="642" y="806"/>
                    </a:cubicBezTo>
                    <a:cubicBezTo>
                      <a:pt x="642" y="806"/>
                      <a:pt x="640" y="807"/>
                      <a:pt x="637" y="808"/>
                    </a:cubicBezTo>
                    <a:cubicBezTo>
                      <a:pt x="633" y="810"/>
                      <a:pt x="628" y="812"/>
                      <a:pt x="623" y="814"/>
                    </a:cubicBezTo>
                    <a:cubicBezTo>
                      <a:pt x="617" y="817"/>
                      <a:pt x="610" y="820"/>
                      <a:pt x="603" y="822"/>
                    </a:cubicBezTo>
                    <a:cubicBezTo>
                      <a:pt x="595" y="825"/>
                      <a:pt x="587" y="828"/>
                      <a:pt x="579" y="830"/>
                    </a:cubicBezTo>
                    <a:cubicBezTo>
                      <a:pt x="571" y="832"/>
                      <a:pt x="563" y="834"/>
                      <a:pt x="555" y="836"/>
                    </a:cubicBezTo>
                    <a:cubicBezTo>
                      <a:pt x="547" y="837"/>
                      <a:pt x="540" y="839"/>
                      <a:pt x="534" y="840"/>
                    </a:cubicBezTo>
                    <a:cubicBezTo>
                      <a:pt x="527" y="841"/>
                      <a:pt x="522" y="841"/>
                      <a:pt x="519" y="842"/>
                    </a:cubicBezTo>
                    <a:cubicBezTo>
                      <a:pt x="517" y="842"/>
                      <a:pt x="515" y="842"/>
                      <a:pt x="514" y="842"/>
                    </a:cubicBezTo>
                    <a:cubicBezTo>
                      <a:pt x="513" y="842"/>
                      <a:pt x="513" y="842"/>
                      <a:pt x="513" y="842"/>
                    </a:cubicBezTo>
                    <a:cubicBezTo>
                      <a:pt x="513" y="842"/>
                      <a:pt x="511" y="842"/>
                      <a:pt x="507" y="843"/>
                    </a:cubicBezTo>
                    <a:cubicBezTo>
                      <a:pt x="503" y="843"/>
                      <a:pt x="498" y="843"/>
                      <a:pt x="492" y="843"/>
                    </a:cubicBezTo>
                    <a:cubicBezTo>
                      <a:pt x="485" y="844"/>
                      <a:pt x="478" y="844"/>
                      <a:pt x="470" y="844"/>
                    </a:cubicBezTo>
                    <a:cubicBezTo>
                      <a:pt x="466" y="843"/>
                      <a:pt x="462" y="843"/>
                      <a:pt x="458" y="843"/>
                    </a:cubicBezTo>
                    <a:cubicBezTo>
                      <a:pt x="454" y="843"/>
                      <a:pt x="450" y="842"/>
                      <a:pt x="445" y="842"/>
                    </a:cubicBezTo>
                    <a:cubicBezTo>
                      <a:pt x="441" y="842"/>
                      <a:pt x="437" y="841"/>
                      <a:pt x="433" y="841"/>
                    </a:cubicBezTo>
                    <a:cubicBezTo>
                      <a:pt x="429" y="840"/>
                      <a:pt x="425" y="840"/>
                      <a:pt x="421" y="839"/>
                    </a:cubicBezTo>
                    <a:cubicBezTo>
                      <a:pt x="413" y="838"/>
                      <a:pt x="406" y="837"/>
                      <a:pt x="400" y="835"/>
                    </a:cubicBezTo>
                    <a:cubicBezTo>
                      <a:pt x="393" y="834"/>
                      <a:pt x="388" y="833"/>
                      <a:pt x="385" y="831"/>
                    </a:cubicBezTo>
                    <a:cubicBezTo>
                      <a:pt x="381" y="830"/>
                      <a:pt x="379" y="830"/>
                      <a:pt x="379" y="830"/>
                    </a:cubicBezTo>
                    <a:cubicBezTo>
                      <a:pt x="379" y="830"/>
                      <a:pt x="377" y="829"/>
                      <a:pt x="374" y="828"/>
                    </a:cubicBezTo>
                    <a:cubicBezTo>
                      <a:pt x="370" y="827"/>
                      <a:pt x="365" y="825"/>
                      <a:pt x="359" y="824"/>
                    </a:cubicBezTo>
                    <a:cubicBezTo>
                      <a:pt x="353" y="822"/>
                      <a:pt x="346" y="819"/>
                      <a:pt x="339" y="816"/>
                    </a:cubicBezTo>
                    <a:cubicBezTo>
                      <a:pt x="335" y="814"/>
                      <a:pt x="332" y="813"/>
                      <a:pt x="328" y="811"/>
                    </a:cubicBezTo>
                    <a:cubicBezTo>
                      <a:pt x="324" y="809"/>
                      <a:pt x="320" y="808"/>
                      <a:pt x="316" y="806"/>
                    </a:cubicBezTo>
                    <a:cubicBezTo>
                      <a:pt x="313" y="804"/>
                      <a:pt x="309" y="802"/>
                      <a:pt x="305" y="800"/>
                    </a:cubicBezTo>
                    <a:cubicBezTo>
                      <a:pt x="302" y="798"/>
                      <a:pt x="298" y="796"/>
                      <a:pt x="295" y="794"/>
                    </a:cubicBezTo>
                    <a:cubicBezTo>
                      <a:pt x="293" y="793"/>
                      <a:pt x="291" y="792"/>
                      <a:pt x="290" y="791"/>
                    </a:cubicBezTo>
                    <a:cubicBezTo>
                      <a:pt x="288" y="790"/>
                      <a:pt x="286" y="789"/>
                      <a:pt x="285" y="788"/>
                    </a:cubicBezTo>
                    <a:cubicBezTo>
                      <a:pt x="282" y="786"/>
                      <a:pt x="279" y="784"/>
                      <a:pt x="276" y="782"/>
                    </a:cubicBezTo>
                    <a:cubicBezTo>
                      <a:pt x="271" y="779"/>
                      <a:pt x="267" y="776"/>
                      <a:pt x="264" y="774"/>
                    </a:cubicBezTo>
                    <a:cubicBezTo>
                      <a:pt x="261" y="771"/>
                      <a:pt x="259" y="770"/>
                      <a:pt x="259" y="770"/>
                    </a:cubicBezTo>
                    <a:cubicBezTo>
                      <a:pt x="259" y="770"/>
                      <a:pt x="258" y="769"/>
                      <a:pt x="255" y="767"/>
                    </a:cubicBezTo>
                    <a:cubicBezTo>
                      <a:pt x="252" y="764"/>
                      <a:pt x="247" y="761"/>
                      <a:pt x="243" y="757"/>
                    </a:cubicBezTo>
                    <a:cubicBezTo>
                      <a:pt x="240" y="755"/>
                      <a:pt x="238" y="753"/>
                      <a:pt x="235" y="750"/>
                    </a:cubicBezTo>
                    <a:cubicBezTo>
                      <a:pt x="232" y="748"/>
                      <a:pt x="230" y="745"/>
                      <a:pt x="227" y="742"/>
                    </a:cubicBezTo>
                    <a:cubicBezTo>
                      <a:pt x="221" y="737"/>
                      <a:pt x="215" y="731"/>
                      <a:pt x="209" y="725"/>
                    </a:cubicBezTo>
                    <a:cubicBezTo>
                      <a:pt x="207" y="722"/>
                      <a:pt x="204" y="718"/>
                      <a:pt x="201" y="715"/>
                    </a:cubicBezTo>
                    <a:cubicBezTo>
                      <a:pt x="198" y="712"/>
                      <a:pt x="196" y="709"/>
                      <a:pt x="193" y="706"/>
                    </a:cubicBezTo>
                    <a:cubicBezTo>
                      <a:pt x="191" y="703"/>
                      <a:pt x="189" y="700"/>
                      <a:pt x="186" y="697"/>
                    </a:cubicBezTo>
                    <a:cubicBezTo>
                      <a:pt x="184" y="694"/>
                      <a:pt x="182" y="691"/>
                      <a:pt x="180" y="688"/>
                    </a:cubicBezTo>
                    <a:cubicBezTo>
                      <a:pt x="177" y="683"/>
                      <a:pt x="174" y="679"/>
                      <a:pt x="172" y="676"/>
                    </a:cubicBezTo>
                    <a:cubicBezTo>
                      <a:pt x="170" y="673"/>
                      <a:pt x="169" y="671"/>
                      <a:pt x="169" y="671"/>
                    </a:cubicBezTo>
                    <a:cubicBezTo>
                      <a:pt x="169" y="671"/>
                      <a:pt x="168" y="670"/>
                      <a:pt x="168" y="670"/>
                    </a:cubicBezTo>
                    <a:cubicBezTo>
                      <a:pt x="167" y="669"/>
                      <a:pt x="167" y="668"/>
                      <a:pt x="166" y="666"/>
                    </a:cubicBezTo>
                    <a:cubicBezTo>
                      <a:pt x="164" y="663"/>
                      <a:pt x="161" y="658"/>
                      <a:pt x="158" y="653"/>
                    </a:cubicBezTo>
                    <a:cubicBezTo>
                      <a:pt x="152" y="641"/>
                      <a:pt x="145" y="626"/>
                      <a:pt x="139" y="611"/>
                    </a:cubicBezTo>
                    <a:cubicBezTo>
                      <a:pt x="136" y="605"/>
                      <a:pt x="136" y="605"/>
                      <a:pt x="136" y="605"/>
                    </a:cubicBezTo>
                    <a:cubicBezTo>
                      <a:pt x="136" y="603"/>
                      <a:pt x="135" y="601"/>
                      <a:pt x="134" y="599"/>
                    </a:cubicBezTo>
                    <a:cubicBezTo>
                      <a:pt x="133" y="595"/>
                      <a:pt x="132" y="591"/>
                      <a:pt x="131" y="587"/>
                    </a:cubicBezTo>
                    <a:cubicBezTo>
                      <a:pt x="128" y="580"/>
                      <a:pt x="126" y="573"/>
                      <a:pt x="125" y="567"/>
                    </a:cubicBezTo>
                    <a:cubicBezTo>
                      <a:pt x="123" y="560"/>
                      <a:pt x="122" y="555"/>
                      <a:pt x="121" y="552"/>
                    </a:cubicBezTo>
                    <a:cubicBezTo>
                      <a:pt x="121" y="548"/>
                      <a:pt x="120" y="546"/>
                      <a:pt x="120" y="546"/>
                    </a:cubicBezTo>
                    <a:cubicBezTo>
                      <a:pt x="120" y="546"/>
                      <a:pt x="120" y="544"/>
                      <a:pt x="119" y="540"/>
                    </a:cubicBezTo>
                    <a:cubicBezTo>
                      <a:pt x="119" y="538"/>
                      <a:pt x="119" y="536"/>
                      <a:pt x="118" y="534"/>
                    </a:cubicBezTo>
                    <a:cubicBezTo>
                      <a:pt x="118" y="531"/>
                      <a:pt x="118" y="528"/>
                      <a:pt x="117" y="525"/>
                    </a:cubicBezTo>
                    <a:cubicBezTo>
                      <a:pt x="115" y="513"/>
                      <a:pt x="114" y="496"/>
                      <a:pt x="114" y="479"/>
                    </a:cubicBezTo>
                    <a:cubicBezTo>
                      <a:pt x="114" y="462"/>
                      <a:pt x="115" y="445"/>
                      <a:pt x="117" y="433"/>
                    </a:cubicBezTo>
                    <a:cubicBezTo>
                      <a:pt x="118" y="429"/>
                      <a:pt x="118" y="427"/>
                      <a:pt x="118" y="424"/>
                    </a:cubicBezTo>
                    <a:cubicBezTo>
                      <a:pt x="119" y="421"/>
                      <a:pt x="119" y="419"/>
                      <a:pt x="119" y="417"/>
                    </a:cubicBezTo>
                    <a:cubicBezTo>
                      <a:pt x="120" y="414"/>
                      <a:pt x="120" y="412"/>
                      <a:pt x="120" y="412"/>
                    </a:cubicBezTo>
                    <a:cubicBezTo>
                      <a:pt x="120" y="412"/>
                      <a:pt x="121" y="410"/>
                      <a:pt x="121" y="406"/>
                    </a:cubicBezTo>
                    <a:cubicBezTo>
                      <a:pt x="122" y="402"/>
                      <a:pt x="123" y="397"/>
                      <a:pt x="125" y="391"/>
                    </a:cubicBezTo>
                    <a:cubicBezTo>
                      <a:pt x="126" y="385"/>
                      <a:pt x="128" y="378"/>
                      <a:pt x="131" y="370"/>
                    </a:cubicBezTo>
                    <a:cubicBezTo>
                      <a:pt x="132" y="367"/>
                      <a:pt x="133" y="363"/>
                      <a:pt x="134" y="359"/>
                    </a:cubicBezTo>
                    <a:cubicBezTo>
                      <a:pt x="135" y="357"/>
                      <a:pt x="136" y="355"/>
                      <a:pt x="136" y="353"/>
                    </a:cubicBezTo>
                    <a:cubicBezTo>
                      <a:pt x="139" y="347"/>
                      <a:pt x="139" y="347"/>
                      <a:pt x="139" y="347"/>
                    </a:cubicBezTo>
                    <a:cubicBezTo>
                      <a:pt x="145" y="331"/>
                      <a:pt x="152" y="316"/>
                      <a:pt x="158" y="305"/>
                    </a:cubicBezTo>
                    <a:cubicBezTo>
                      <a:pt x="161" y="300"/>
                      <a:pt x="164" y="295"/>
                      <a:pt x="166" y="292"/>
                    </a:cubicBezTo>
                    <a:cubicBezTo>
                      <a:pt x="167" y="290"/>
                      <a:pt x="167" y="289"/>
                      <a:pt x="168" y="288"/>
                    </a:cubicBezTo>
                    <a:cubicBezTo>
                      <a:pt x="168" y="287"/>
                      <a:pt x="169" y="287"/>
                      <a:pt x="169" y="287"/>
                    </a:cubicBezTo>
                    <a:cubicBezTo>
                      <a:pt x="169" y="287"/>
                      <a:pt x="170" y="285"/>
                      <a:pt x="172" y="282"/>
                    </a:cubicBezTo>
                    <a:cubicBezTo>
                      <a:pt x="174" y="279"/>
                      <a:pt x="177" y="274"/>
                      <a:pt x="180" y="269"/>
                    </a:cubicBezTo>
                    <a:cubicBezTo>
                      <a:pt x="182" y="267"/>
                      <a:pt x="184" y="264"/>
                      <a:pt x="186" y="261"/>
                    </a:cubicBezTo>
                    <a:cubicBezTo>
                      <a:pt x="189" y="258"/>
                      <a:pt x="191" y="255"/>
                      <a:pt x="193" y="252"/>
                    </a:cubicBezTo>
                    <a:cubicBezTo>
                      <a:pt x="196" y="249"/>
                      <a:pt x="198" y="246"/>
                      <a:pt x="201" y="243"/>
                    </a:cubicBezTo>
                    <a:cubicBezTo>
                      <a:pt x="204" y="239"/>
                      <a:pt x="207" y="236"/>
                      <a:pt x="209" y="233"/>
                    </a:cubicBezTo>
                    <a:cubicBezTo>
                      <a:pt x="215" y="227"/>
                      <a:pt x="221" y="221"/>
                      <a:pt x="227" y="215"/>
                    </a:cubicBezTo>
                    <a:cubicBezTo>
                      <a:pt x="230" y="213"/>
                      <a:pt x="232" y="210"/>
                      <a:pt x="235" y="208"/>
                    </a:cubicBezTo>
                    <a:cubicBezTo>
                      <a:pt x="238" y="205"/>
                      <a:pt x="240" y="203"/>
                      <a:pt x="243" y="201"/>
                    </a:cubicBezTo>
                    <a:cubicBezTo>
                      <a:pt x="247" y="197"/>
                      <a:pt x="252" y="194"/>
                      <a:pt x="255" y="191"/>
                    </a:cubicBezTo>
                    <a:cubicBezTo>
                      <a:pt x="258" y="189"/>
                      <a:pt x="259" y="188"/>
                      <a:pt x="259" y="188"/>
                    </a:cubicBezTo>
                    <a:cubicBezTo>
                      <a:pt x="259" y="188"/>
                      <a:pt x="261" y="186"/>
                      <a:pt x="264" y="184"/>
                    </a:cubicBezTo>
                    <a:cubicBezTo>
                      <a:pt x="267" y="182"/>
                      <a:pt x="271" y="179"/>
                      <a:pt x="276" y="175"/>
                    </a:cubicBezTo>
                    <a:cubicBezTo>
                      <a:pt x="279" y="174"/>
                      <a:pt x="282" y="172"/>
                      <a:pt x="285" y="170"/>
                    </a:cubicBezTo>
                    <a:cubicBezTo>
                      <a:pt x="286" y="169"/>
                      <a:pt x="288" y="168"/>
                      <a:pt x="290" y="167"/>
                    </a:cubicBezTo>
                    <a:cubicBezTo>
                      <a:pt x="291" y="166"/>
                      <a:pt x="293" y="165"/>
                      <a:pt x="295" y="164"/>
                    </a:cubicBezTo>
                    <a:cubicBezTo>
                      <a:pt x="298" y="162"/>
                      <a:pt x="302" y="160"/>
                      <a:pt x="305" y="158"/>
                    </a:cubicBezTo>
                    <a:cubicBezTo>
                      <a:pt x="309" y="156"/>
                      <a:pt x="313" y="154"/>
                      <a:pt x="316" y="152"/>
                    </a:cubicBezTo>
                    <a:cubicBezTo>
                      <a:pt x="320" y="150"/>
                      <a:pt x="324" y="148"/>
                      <a:pt x="328" y="147"/>
                    </a:cubicBezTo>
                    <a:cubicBezTo>
                      <a:pt x="332" y="145"/>
                      <a:pt x="335" y="143"/>
                      <a:pt x="339" y="142"/>
                    </a:cubicBezTo>
                    <a:cubicBezTo>
                      <a:pt x="346" y="139"/>
                      <a:pt x="353" y="136"/>
                      <a:pt x="359" y="134"/>
                    </a:cubicBezTo>
                    <a:cubicBezTo>
                      <a:pt x="365" y="132"/>
                      <a:pt x="370" y="130"/>
                      <a:pt x="374" y="129"/>
                    </a:cubicBezTo>
                    <a:cubicBezTo>
                      <a:pt x="377" y="128"/>
                      <a:pt x="379" y="128"/>
                      <a:pt x="379" y="128"/>
                    </a:cubicBezTo>
                    <a:cubicBezTo>
                      <a:pt x="379" y="128"/>
                      <a:pt x="381" y="127"/>
                      <a:pt x="385" y="126"/>
                    </a:cubicBezTo>
                    <a:cubicBezTo>
                      <a:pt x="388" y="125"/>
                      <a:pt x="393" y="124"/>
                      <a:pt x="400" y="123"/>
                    </a:cubicBezTo>
                    <a:cubicBezTo>
                      <a:pt x="406" y="121"/>
                      <a:pt x="413" y="120"/>
                      <a:pt x="421" y="119"/>
                    </a:cubicBezTo>
                    <a:cubicBezTo>
                      <a:pt x="425" y="118"/>
                      <a:pt x="429" y="118"/>
                      <a:pt x="433" y="117"/>
                    </a:cubicBezTo>
                    <a:cubicBezTo>
                      <a:pt x="437" y="116"/>
                      <a:pt x="441" y="116"/>
                      <a:pt x="445" y="116"/>
                    </a:cubicBezTo>
                    <a:cubicBezTo>
                      <a:pt x="450" y="115"/>
                      <a:pt x="454" y="115"/>
                      <a:pt x="458" y="115"/>
                    </a:cubicBezTo>
                    <a:cubicBezTo>
                      <a:pt x="462" y="114"/>
                      <a:pt x="466" y="114"/>
                      <a:pt x="470" y="114"/>
                    </a:cubicBezTo>
                    <a:cubicBezTo>
                      <a:pt x="478" y="114"/>
                      <a:pt x="485" y="114"/>
                      <a:pt x="492" y="114"/>
                    </a:cubicBezTo>
                    <a:cubicBezTo>
                      <a:pt x="498" y="114"/>
                      <a:pt x="503" y="115"/>
                      <a:pt x="507" y="115"/>
                    </a:cubicBezTo>
                    <a:cubicBezTo>
                      <a:pt x="511" y="115"/>
                      <a:pt x="513" y="116"/>
                      <a:pt x="513" y="116"/>
                    </a:cubicBezTo>
                    <a:cubicBezTo>
                      <a:pt x="513" y="116"/>
                      <a:pt x="513" y="116"/>
                      <a:pt x="514" y="116"/>
                    </a:cubicBezTo>
                    <a:cubicBezTo>
                      <a:pt x="515" y="116"/>
                      <a:pt x="517" y="116"/>
                      <a:pt x="519" y="116"/>
                    </a:cubicBezTo>
                    <a:cubicBezTo>
                      <a:pt x="522" y="117"/>
                      <a:pt x="527" y="117"/>
                      <a:pt x="534" y="118"/>
                    </a:cubicBezTo>
                    <a:cubicBezTo>
                      <a:pt x="540" y="119"/>
                      <a:pt x="547" y="120"/>
                      <a:pt x="555" y="122"/>
                    </a:cubicBezTo>
                    <a:cubicBezTo>
                      <a:pt x="563" y="124"/>
                      <a:pt x="571" y="125"/>
                      <a:pt x="579" y="128"/>
                    </a:cubicBezTo>
                    <a:cubicBezTo>
                      <a:pt x="587" y="130"/>
                      <a:pt x="595" y="133"/>
                      <a:pt x="603" y="135"/>
                    </a:cubicBezTo>
                    <a:cubicBezTo>
                      <a:pt x="610" y="138"/>
                      <a:pt x="617" y="141"/>
                      <a:pt x="623" y="143"/>
                    </a:cubicBezTo>
                    <a:cubicBezTo>
                      <a:pt x="628" y="146"/>
                      <a:pt x="633" y="148"/>
                      <a:pt x="637" y="150"/>
                    </a:cubicBezTo>
                    <a:cubicBezTo>
                      <a:pt x="640" y="151"/>
                      <a:pt x="642" y="152"/>
                      <a:pt x="642" y="152"/>
                    </a:cubicBezTo>
                    <a:cubicBezTo>
                      <a:pt x="642" y="152"/>
                      <a:pt x="644" y="153"/>
                      <a:pt x="647" y="155"/>
                    </a:cubicBezTo>
                    <a:cubicBezTo>
                      <a:pt x="648" y="156"/>
                      <a:pt x="650" y="157"/>
                      <a:pt x="653" y="158"/>
                    </a:cubicBezTo>
                    <a:cubicBezTo>
                      <a:pt x="655" y="159"/>
                      <a:pt x="658" y="161"/>
                      <a:pt x="660" y="162"/>
                    </a:cubicBezTo>
                    <a:cubicBezTo>
                      <a:pt x="671" y="168"/>
                      <a:pt x="685" y="178"/>
                      <a:pt x="699" y="188"/>
                    </a:cubicBezTo>
                    <a:cubicBezTo>
                      <a:pt x="706" y="193"/>
                      <a:pt x="712" y="198"/>
                      <a:pt x="718" y="203"/>
                    </a:cubicBezTo>
                    <a:cubicBezTo>
                      <a:pt x="724" y="208"/>
                      <a:pt x="729" y="214"/>
                      <a:pt x="734" y="218"/>
                    </a:cubicBezTo>
                    <a:cubicBezTo>
                      <a:pt x="739" y="222"/>
                      <a:pt x="742" y="226"/>
                      <a:pt x="745" y="229"/>
                    </a:cubicBezTo>
                    <a:cubicBezTo>
                      <a:pt x="747" y="231"/>
                      <a:pt x="749" y="233"/>
                      <a:pt x="749" y="233"/>
                    </a:cubicBezTo>
                    <a:cubicBezTo>
                      <a:pt x="749" y="233"/>
                      <a:pt x="754" y="239"/>
                      <a:pt x="762" y="249"/>
                    </a:cubicBezTo>
                    <a:cubicBezTo>
                      <a:pt x="766" y="254"/>
                      <a:pt x="771" y="260"/>
                      <a:pt x="776" y="266"/>
                    </a:cubicBezTo>
                    <a:cubicBezTo>
                      <a:pt x="778" y="269"/>
                      <a:pt x="780" y="273"/>
                      <a:pt x="783" y="276"/>
                    </a:cubicBezTo>
                    <a:cubicBezTo>
                      <a:pt x="785" y="280"/>
                      <a:pt x="787" y="283"/>
                      <a:pt x="789" y="287"/>
                    </a:cubicBezTo>
                    <a:cubicBezTo>
                      <a:pt x="798" y="301"/>
                      <a:pt x="806" y="316"/>
                      <a:pt x="811" y="328"/>
                    </a:cubicBezTo>
                    <a:cubicBezTo>
                      <a:pt x="814" y="333"/>
                      <a:pt x="816" y="338"/>
                      <a:pt x="817" y="342"/>
                    </a:cubicBezTo>
                    <a:cubicBezTo>
                      <a:pt x="819" y="345"/>
                      <a:pt x="819" y="347"/>
                      <a:pt x="819" y="347"/>
                    </a:cubicBezTo>
                    <a:cubicBezTo>
                      <a:pt x="819" y="347"/>
                      <a:pt x="820" y="349"/>
                      <a:pt x="822" y="352"/>
                    </a:cubicBezTo>
                    <a:cubicBezTo>
                      <a:pt x="823" y="356"/>
                      <a:pt x="824" y="361"/>
                      <a:pt x="826" y="367"/>
                    </a:cubicBezTo>
                    <a:cubicBezTo>
                      <a:pt x="829" y="373"/>
                      <a:pt x="830" y="380"/>
                      <a:pt x="833" y="388"/>
                    </a:cubicBezTo>
                    <a:cubicBezTo>
                      <a:pt x="833" y="391"/>
                      <a:pt x="834" y="395"/>
                      <a:pt x="835" y="399"/>
                    </a:cubicBezTo>
                    <a:cubicBezTo>
                      <a:pt x="836" y="401"/>
                      <a:pt x="836" y="403"/>
                      <a:pt x="837" y="406"/>
                    </a:cubicBezTo>
                    <a:cubicBezTo>
                      <a:pt x="838" y="412"/>
                      <a:pt x="838" y="412"/>
                      <a:pt x="838" y="412"/>
                    </a:cubicBezTo>
                    <a:cubicBezTo>
                      <a:pt x="841" y="428"/>
                      <a:pt x="842" y="445"/>
                      <a:pt x="843" y="458"/>
                    </a:cubicBezTo>
                    <a:cubicBezTo>
                      <a:pt x="844" y="464"/>
                      <a:pt x="844" y="469"/>
                      <a:pt x="844" y="473"/>
                    </a:cubicBezTo>
                    <a:cubicBezTo>
                      <a:pt x="844" y="477"/>
                      <a:pt x="844" y="479"/>
                      <a:pt x="844" y="479"/>
                    </a:cubicBezTo>
                    <a:cubicBezTo>
                      <a:pt x="844" y="479"/>
                      <a:pt x="844" y="481"/>
                      <a:pt x="844" y="485"/>
                    </a:cubicBezTo>
                    <a:cubicBezTo>
                      <a:pt x="844" y="488"/>
                      <a:pt x="844" y="494"/>
                      <a:pt x="843" y="500"/>
                    </a:cubicBezTo>
                    <a:cubicBezTo>
                      <a:pt x="842" y="513"/>
                      <a:pt x="841" y="529"/>
                      <a:pt x="838" y="546"/>
                    </a:cubicBezTo>
                    <a:cubicBezTo>
                      <a:pt x="837" y="552"/>
                      <a:pt x="837" y="552"/>
                      <a:pt x="837" y="552"/>
                    </a:cubicBezTo>
                    <a:cubicBezTo>
                      <a:pt x="836" y="554"/>
                      <a:pt x="836" y="556"/>
                      <a:pt x="835" y="558"/>
                    </a:cubicBezTo>
                    <a:cubicBezTo>
                      <a:pt x="834" y="562"/>
                      <a:pt x="833" y="566"/>
                      <a:pt x="833" y="570"/>
                    </a:cubicBezTo>
                    <a:cubicBezTo>
                      <a:pt x="830" y="578"/>
                      <a:pt x="829" y="585"/>
                      <a:pt x="826" y="591"/>
                    </a:cubicBezTo>
                    <a:cubicBezTo>
                      <a:pt x="824" y="597"/>
                      <a:pt x="823" y="602"/>
                      <a:pt x="822" y="605"/>
                    </a:cubicBezTo>
                    <a:cubicBezTo>
                      <a:pt x="820" y="609"/>
                      <a:pt x="819" y="611"/>
                      <a:pt x="819" y="611"/>
                    </a:cubicBezTo>
                    <a:cubicBezTo>
                      <a:pt x="819" y="611"/>
                      <a:pt x="819" y="613"/>
                      <a:pt x="817" y="616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/>
              </a:p>
            </p:txBody>
          </p: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6DB6BA88-F23E-48E0-8D07-46CA58AC1674}"/>
                  </a:ext>
                </a:extLst>
              </p:cNvPr>
              <p:cNvGrpSpPr/>
              <p:nvPr/>
            </p:nvGrpSpPr>
            <p:grpSpPr>
              <a:xfrm>
                <a:off x="6330462" y="4435866"/>
                <a:ext cx="614036" cy="642570"/>
                <a:chOff x="5425230" y="1598550"/>
                <a:chExt cx="432343" cy="477333"/>
              </a:xfrm>
              <a:solidFill>
                <a:srgbClr val="FF6666"/>
              </a:solidFill>
            </p:grpSpPr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2624F5BA-5E7B-4CB2-B923-C235CB3C3362}"/>
                    </a:ext>
                  </a:extLst>
                </p:cNvPr>
                <p:cNvSpPr/>
                <p:nvPr/>
              </p:nvSpPr>
              <p:spPr>
                <a:xfrm>
                  <a:off x="5425230" y="1643540"/>
                  <a:ext cx="432343" cy="432343"/>
                </a:xfrm>
                <a:custGeom>
                  <a:avLst/>
                  <a:gdLst>
                    <a:gd name="connsiteX0" fmla="*/ 293217 w 432342"/>
                    <a:gd name="connsiteY0" fmla="*/ 8869 h 432342"/>
                    <a:gd name="connsiteX1" fmla="*/ 306520 w 432342"/>
                    <a:gd name="connsiteY1" fmla="*/ 60971 h 432342"/>
                    <a:gd name="connsiteX2" fmla="*/ 330908 w 432342"/>
                    <a:gd name="connsiteY2" fmla="*/ 69840 h 432342"/>
                    <a:gd name="connsiteX3" fmla="*/ 367491 w 432342"/>
                    <a:gd name="connsiteY3" fmla="*/ 11086 h 432342"/>
                    <a:gd name="connsiteX4" fmla="*/ 427354 w 432342"/>
                    <a:gd name="connsiteY4" fmla="*/ 79817 h 432342"/>
                    <a:gd name="connsiteX5" fmla="*/ 427354 w 432342"/>
                    <a:gd name="connsiteY5" fmla="*/ 239451 h 432342"/>
                    <a:gd name="connsiteX6" fmla="*/ 427354 w 432342"/>
                    <a:gd name="connsiteY6" fmla="*/ 352525 h 432342"/>
                    <a:gd name="connsiteX7" fmla="*/ 353080 w 432342"/>
                    <a:gd name="connsiteY7" fmla="*/ 426800 h 432342"/>
                    <a:gd name="connsiteX8" fmla="*/ 85914 w 432342"/>
                    <a:gd name="connsiteY8" fmla="*/ 426800 h 432342"/>
                    <a:gd name="connsiteX9" fmla="*/ 8314 w 432342"/>
                    <a:gd name="connsiteY9" fmla="*/ 350308 h 432342"/>
                    <a:gd name="connsiteX10" fmla="*/ 8314 w 432342"/>
                    <a:gd name="connsiteY10" fmla="*/ 84251 h 432342"/>
                    <a:gd name="connsiteX11" fmla="*/ 69286 w 432342"/>
                    <a:gd name="connsiteY11" fmla="*/ 9977 h 432342"/>
                    <a:gd name="connsiteX12" fmla="*/ 69286 w 432342"/>
                    <a:gd name="connsiteY12" fmla="*/ 33257 h 432342"/>
                    <a:gd name="connsiteX13" fmla="*/ 104760 w 432342"/>
                    <a:gd name="connsiteY13" fmla="*/ 69840 h 432342"/>
                    <a:gd name="connsiteX14" fmla="*/ 142451 w 432342"/>
                    <a:gd name="connsiteY14" fmla="*/ 35474 h 432342"/>
                    <a:gd name="connsiteX15" fmla="*/ 145777 w 432342"/>
                    <a:gd name="connsiteY15" fmla="*/ 11086 h 432342"/>
                    <a:gd name="connsiteX16" fmla="*/ 173491 w 432342"/>
                    <a:gd name="connsiteY16" fmla="*/ 8869 h 432342"/>
                    <a:gd name="connsiteX17" fmla="*/ 277697 w 432342"/>
                    <a:gd name="connsiteY17" fmla="*/ 8869 h 432342"/>
                    <a:gd name="connsiteX18" fmla="*/ 293217 w 432342"/>
                    <a:gd name="connsiteY18" fmla="*/ 8869 h 432342"/>
                    <a:gd name="connsiteX19" fmla="*/ 389663 w 432342"/>
                    <a:gd name="connsiteY19" fmla="*/ 134137 h 432342"/>
                    <a:gd name="connsiteX20" fmla="*/ 47114 w 432342"/>
                    <a:gd name="connsiteY20" fmla="*/ 134137 h 432342"/>
                    <a:gd name="connsiteX21" fmla="*/ 47114 w 432342"/>
                    <a:gd name="connsiteY21" fmla="*/ 150766 h 432342"/>
                    <a:gd name="connsiteX22" fmla="*/ 47114 w 432342"/>
                    <a:gd name="connsiteY22" fmla="*/ 346983 h 432342"/>
                    <a:gd name="connsiteX23" fmla="*/ 89240 w 432342"/>
                    <a:gd name="connsiteY23" fmla="*/ 389108 h 432342"/>
                    <a:gd name="connsiteX24" fmla="*/ 344211 w 432342"/>
                    <a:gd name="connsiteY24" fmla="*/ 389108 h 432342"/>
                    <a:gd name="connsiteX25" fmla="*/ 389663 w 432342"/>
                    <a:gd name="connsiteY25" fmla="*/ 343657 h 432342"/>
                    <a:gd name="connsiteX26" fmla="*/ 389663 w 432342"/>
                    <a:gd name="connsiteY26" fmla="*/ 149657 h 432342"/>
                    <a:gd name="connsiteX27" fmla="*/ 389663 w 432342"/>
                    <a:gd name="connsiteY27" fmla="*/ 134137 h 432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32342" h="432342">
                      <a:moveTo>
                        <a:pt x="293217" y="8869"/>
                      </a:moveTo>
                      <a:cubicBezTo>
                        <a:pt x="294326" y="28823"/>
                        <a:pt x="289891" y="48777"/>
                        <a:pt x="306520" y="60971"/>
                      </a:cubicBezTo>
                      <a:cubicBezTo>
                        <a:pt x="313171" y="65406"/>
                        <a:pt x="322040" y="69840"/>
                        <a:pt x="330908" y="69840"/>
                      </a:cubicBezTo>
                      <a:cubicBezTo>
                        <a:pt x="355297" y="69840"/>
                        <a:pt x="364166" y="54320"/>
                        <a:pt x="367491" y="11086"/>
                      </a:cubicBezTo>
                      <a:cubicBezTo>
                        <a:pt x="398531" y="11086"/>
                        <a:pt x="427354" y="43234"/>
                        <a:pt x="427354" y="79817"/>
                      </a:cubicBezTo>
                      <a:cubicBezTo>
                        <a:pt x="427354" y="133028"/>
                        <a:pt x="427354" y="186240"/>
                        <a:pt x="427354" y="239451"/>
                      </a:cubicBezTo>
                      <a:cubicBezTo>
                        <a:pt x="427354" y="277143"/>
                        <a:pt x="427354" y="314834"/>
                        <a:pt x="427354" y="352525"/>
                      </a:cubicBezTo>
                      <a:cubicBezTo>
                        <a:pt x="427354" y="396868"/>
                        <a:pt x="397423" y="426800"/>
                        <a:pt x="353080" y="426800"/>
                      </a:cubicBezTo>
                      <a:cubicBezTo>
                        <a:pt x="264394" y="426800"/>
                        <a:pt x="174600" y="426800"/>
                        <a:pt x="85914" y="426800"/>
                      </a:cubicBezTo>
                      <a:cubicBezTo>
                        <a:pt x="38246" y="426800"/>
                        <a:pt x="8314" y="396868"/>
                        <a:pt x="8314" y="350308"/>
                      </a:cubicBezTo>
                      <a:cubicBezTo>
                        <a:pt x="8314" y="261623"/>
                        <a:pt x="8314" y="172937"/>
                        <a:pt x="8314" y="84251"/>
                      </a:cubicBezTo>
                      <a:cubicBezTo>
                        <a:pt x="8314" y="45451"/>
                        <a:pt x="32703" y="15520"/>
                        <a:pt x="69286" y="9977"/>
                      </a:cubicBezTo>
                      <a:cubicBezTo>
                        <a:pt x="69286" y="17737"/>
                        <a:pt x="69286" y="25497"/>
                        <a:pt x="69286" y="33257"/>
                      </a:cubicBezTo>
                      <a:cubicBezTo>
                        <a:pt x="70394" y="53211"/>
                        <a:pt x="84806" y="68731"/>
                        <a:pt x="104760" y="69840"/>
                      </a:cubicBezTo>
                      <a:cubicBezTo>
                        <a:pt x="123606" y="70949"/>
                        <a:pt x="139126" y="55428"/>
                        <a:pt x="142451" y="35474"/>
                      </a:cubicBezTo>
                      <a:cubicBezTo>
                        <a:pt x="143560" y="26606"/>
                        <a:pt x="141343" y="13303"/>
                        <a:pt x="145777" y="11086"/>
                      </a:cubicBezTo>
                      <a:cubicBezTo>
                        <a:pt x="152428" y="6651"/>
                        <a:pt x="164623" y="8869"/>
                        <a:pt x="173491" y="8869"/>
                      </a:cubicBezTo>
                      <a:cubicBezTo>
                        <a:pt x="207857" y="8869"/>
                        <a:pt x="242223" y="8869"/>
                        <a:pt x="277697" y="8869"/>
                      </a:cubicBezTo>
                      <a:cubicBezTo>
                        <a:pt x="282131" y="8869"/>
                        <a:pt x="286566" y="8869"/>
                        <a:pt x="293217" y="8869"/>
                      </a:cubicBezTo>
                      <a:close/>
                      <a:moveTo>
                        <a:pt x="389663" y="134137"/>
                      </a:moveTo>
                      <a:cubicBezTo>
                        <a:pt x="274371" y="134137"/>
                        <a:pt x="161297" y="134137"/>
                        <a:pt x="47114" y="134137"/>
                      </a:cubicBezTo>
                      <a:cubicBezTo>
                        <a:pt x="47114" y="140788"/>
                        <a:pt x="47114" y="145223"/>
                        <a:pt x="47114" y="150766"/>
                      </a:cubicBezTo>
                      <a:cubicBezTo>
                        <a:pt x="47114" y="216171"/>
                        <a:pt x="47114" y="281577"/>
                        <a:pt x="47114" y="346983"/>
                      </a:cubicBezTo>
                      <a:cubicBezTo>
                        <a:pt x="47114" y="376914"/>
                        <a:pt x="59309" y="389108"/>
                        <a:pt x="89240" y="389108"/>
                      </a:cubicBezTo>
                      <a:cubicBezTo>
                        <a:pt x="174600" y="389108"/>
                        <a:pt x="258851" y="389108"/>
                        <a:pt x="344211" y="389108"/>
                      </a:cubicBezTo>
                      <a:cubicBezTo>
                        <a:pt x="378577" y="389108"/>
                        <a:pt x="389663" y="378023"/>
                        <a:pt x="389663" y="343657"/>
                      </a:cubicBezTo>
                      <a:cubicBezTo>
                        <a:pt x="389663" y="279360"/>
                        <a:pt x="389663" y="213954"/>
                        <a:pt x="389663" y="149657"/>
                      </a:cubicBezTo>
                      <a:cubicBezTo>
                        <a:pt x="389663" y="145223"/>
                        <a:pt x="389663" y="140788"/>
                        <a:pt x="389663" y="13413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FFD382F8-32E5-4B04-B226-727E396E99EC}"/>
                    </a:ext>
                  </a:extLst>
                </p:cNvPr>
                <p:cNvSpPr/>
                <p:nvPr/>
              </p:nvSpPr>
              <p:spPr>
                <a:xfrm>
                  <a:off x="5501999" y="1598550"/>
                  <a:ext cx="55429" cy="99771"/>
                </a:xfrm>
                <a:custGeom>
                  <a:avLst/>
                  <a:gdLst>
                    <a:gd name="connsiteX0" fmla="*/ 50163 w 55428"/>
                    <a:gd name="connsiteY0" fmla="*/ 54968 h 99771"/>
                    <a:gd name="connsiteX1" fmla="*/ 50163 w 55428"/>
                    <a:gd name="connsiteY1" fmla="*/ 79357 h 99771"/>
                    <a:gd name="connsiteX2" fmla="*/ 30209 w 55428"/>
                    <a:gd name="connsiteY2" fmla="*/ 99311 h 99771"/>
                    <a:gd name="connsiteX3" fmla="*/ 9146 w 55428"/>
                    <a:gd name="connsiteY3" fmla="*/ 78248 h 99771"/>
                    <a:gd name="connsiteX4" fmla="*/ 9146 w 55428"/>
                    <a:gd name="connsiteY4" fmla="*/ 27254 h 99771"/>
                    <a:gd name="connsiteX5" fmla="*/ 30209 w 55428"/>
                    <a:gd name="connsiteY5" fmla="*/ 8408 h 99771"/>
                    <a:gd name="connsiteX6" fmla="*/ 50163 w 55428"/>
                    <a:gd name="connsiteY6" fmla="*/ 27254 h 99771"/>
                    <a:gd name="connsiteX7" fmla="*/ 50163 w 55428"/>
                    <a:gd name="connsiteY7" fmla="*/ 54968 h 99771"/>
                    <a:gd name="connsiteX8" fmla="*/ 50163 w 55428"/>
                    <a:gd name="connsiteY8" fmla="*/ 54968 h 99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5428" h="99771">
                      <a:moveTo>
                        <a:pt x="50163" y="54968"/>
                      </a:moveTo>
                      <a:cubicBezTo>
                        <a:pt x="50163" y="62728"/>
                        <a:pt x="50163" y="70488"/>
                        <a:pt x="50163" y="79357"/>
                      </a:cubicBezTo>
                      <a:cubicBezTo>
                        <a:pt x="49054" y="91551"/>
                        <a:pt x="41294" y="99311"/>
                        <a:pt x="30209" y="99311"/>
                      </a:cubicBezTo>
                      <a:cubicBezTo>
                        <a:pt x="18014" y="99311"/>
                        <a:pt x="9146" y="91551"/>
                        <a:pt x="9146" y="78248"/>
                      </a:cubicBezTo>
                      <a:cubicBezTo>
                        <a:pt x="8037" y="61619"/>
                        <a:pt x="8037" y="44991"/>
                        <a:pt x="9146" y="27254"/>
                      </a:cubicBezTo>
                      <a:cubicBezTo>
                        <a:pt x="9146" y="16168"/>
                        <a:pt x="20231" y="7299"/>
                        <a:pt x="30209" y="8408"/>
                      </a:cubicBezTo>
                      <a:cubicBezTo>
                        <a:pt x="41294" y="9517"/>
                        <a:pt x="49054" y="16168"/>
                        <a:pt x="50163" y="27254"/>
                      </a:cubicBezTo>
                      <a:cubicBezTo>
                        <a:pt x="50163" y="37231"/>
                        <a:pt x="50163" y="46099"/>
                        <a:pt x="50163" y="54968"/>
                      </a:cubicBezTo>
                      <a:cubicBezTo>
                        <a:pt x="50163" y="54968"/>
                        <a:pt x="50163" y="54968"/>
                        <a:pt x="50163" y="5496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0AE88F05-CE6F-4C2B-BD85-F76DC47FCC5F}"/>
                    </a:ext>
                  </a:extLst>
                </p:cNvPr>
                <p:cNvSpPr/>
                <p:nvPr/>
              </p:nvSpPr>
              <p:spPr>
                <a:xfrm>
                  <a:off x="5724821" y="1600755"/>
                  <a:ext cx="55429" cy="99771"/>
                </a:xfrm>
                <a:custGeom>
                  <a:avLst/>
                  <a:gdLst>
                    <a:gd name="connsiteX0" fmla="*/ 51271 w 55428"/>
                    <a:gd name="connsiteY0" fmla="*/ 52763 h 99771"/>
                    <a:gd name="connsiteX1" fmla="*/ 51271 w 55428"/>
                    <a:gd name="connsiteY1" fmla="*/ 77151 h 99771"/>
                    <a:gd name="connsiteX2" fmla="*/ 32426 w 55428"/>
                    <a:gd name="connsiteY2" fmla="*/ 98214 h 99771"/>
                    <a:gd name="connsiteX3" fmla="*/ 9146 w 55428"/>
                    <a:gd name="connsiteY3" fmla="*/ 80477 h 99771"/>
                    <a:gd name="connsiteX4" fmla="*/ 9146 w 55428"/>
                    <a:gd name="connsiteY4" fmla="*/ 25048 h 99771"/>
                    <a:gd name="connsiteX5" fmla="*/ 31317 w 55428"/>
                    <a:gd name="connsiteY5" fmla="*/ 8420 h 99771"/>
                    <a:gd name="connsiteX6" fmla="*/ 50163 w 55428"/>
                    <a:gd name="connsiteY6" fmla="*/ 27266 h 99771"/>
                    <a:gd name="connsiteX7" fmla="*/ 51271 w 55428"/>
                    <a:gd name="connsiteY7" fmla="*/ 52763 h 99771"/>
                    <a:gd name="connsiteX8" fmla="*/ 51271 w 55428"/>
                    <a:gd name="connsiteY8" fmla="*/ 52763 h 99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5428" h="99771">
                      <a:moveTo>
                        <a:pt x="51271" y="52763"/>
                      </a:moveTo>
                      <a:cubicBezTo>
                        <a:pt x="51271" y="60523"/>
                        <a:pt x="51271" y="68283"/>
                        <a:pt x="51271" y="77151"/>
                      </a:cubicBezTo>
                      <a:cubicBezTo>
                        <a:pt x="51271" y="89346"/>
                        <a:pt x="44620" y="95997"/>
                        <a:pt x="32426" y="98214"/>
                      </a:cubicBezTo>
                      <a:cubicBezTo>
                        <a:pt x="21340" y="99323"/>
                        <a:pt x="10254" y="92671"/>
                        <a:pt x="9146" y="80477"/>
                      </a:cubicBezTo>
                      <a:cubicBezTo>
                        <a:pt x="8037" y="61631"/>
                        <a:pt x="8037" y="42786"/>
                        <a:pt x="9146" y="25048"/>
                      </a:cubicBezTo>
                      <a:cubicBezTo>
                        <a:pt x="10254" y="15071"/>
                        <a:pt x="21340" y="7311"/>
                        <a:pt x="31317" y="8420"/>
                      </a:cubicBezTo>
                      <a:cubicBezTo>
                        <a:pt x="42403" y="9528"/>
                        <a:pt x="49054" y="16180"/>
                        <a:pt x="50163" y="27266"/>
                      </a:cubicBezTo>
                      <a:cubicBezTo>
                        <a:pt x="51271" y="35026"/>
                        <a:pt x="51271" y="43894"/>
                        <a:pt x="51271" y="52763"/>
                      </a:cubicBezTo>
                      <a:cubicBezTo>
                        <a:pt x="51271" y="52763"/>
                        <a:pt x="51271" y="52763"/>
                        <a:pt x="51271" y="5276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D9A57DD4-56C8-4905-A79B-B76270A842AE}"/>
                    </a:ext>
                  </a:extLst>
                </p:cNvPr>
                <p:cNvSpPr/>
                <p:nvPr/>
              </p:nvSpPr>
              <p:spPr>
                <a:xfrm>
                  <a:off x="5632533" y="1816132"/>
                  <a:ext cx="144114" cy="166286"/>
                </a:xfrm>
                <a:custGeom>
                  <a:avLst/>
                  <a:gdLst>
                    <a:gd name="connsiteX0" fmla="*/ 73720 w 144114"/>
                    <a:gd name="connsiteY0" fmla="*/ 131157 h 166285"/>
                    <a:gd name="connsiteX1" fmla="*/ 119171 w 144114"/>
                    <a:gd name="connsiteY1" fmla="*/ 131157 h 166285"/>
                    <a:gd name="connsiteX2" fmla="*/ 138017 w 144114"/>
                    <a:gd name="connsiteY2" fmla="*/ 151111 h 166285"/>
                    <a:gd name="connsiteX3" fmla="*/ 138017 w 144114"/>
                    <a:gd name="connsiteY3" fmla="*/ 165522 h 166285"/>
                    <a:gd name="connsiteX4" fmla="*/ 8314 w 144114"/>
                    <a:gd name="connsiteY4" fmla="*/ 165522 h 166285"/>
                    <a:gd name="connsiteX5" fmla="*/ 27160 w 144114"/>
                    <a:gd name="connsiteY5" fmla="*/ 123397 h 166285"/>
                    <a:gd name="connsiteX6" fmla="*/ 65960 w 144114"/>
                    <a:gd name="connsiteY6" fmla="*/ 89031 h 166285"/>
                    <a:gd name="connsiteX7" fmla="*/ 88131 w 144114"/>
                    <a:gd name="connsiteY7" fmla="*/ 67968 h 166285"/>
                    <a:gd name="connsiteX8" fmla="*/ 91457 w 144114"/>
                    <a:gd name="connsiteY8" fmla="*/ 46905 h 166285"/>
                    <a:gd name="connsiteX9" fmla="*/ 73720 w 144114"/>
                    <a:gd name="connsiteY9" fmla="*/ 36928 h 166285"/>
                    <a:gd name="connsiteX10" fmla="*/ 55983 w 144114"/>
                    <a:gd name="connsiteY10" fmla="*/ 50231 h 166285"/>
                    <a:gd name="connsiteX11" fmla="*/ 52657 w 144114"/>
                    <a:gd name="connsiteY11" fmla="*/ 59099 h 166285"/>
                    <a:gd name="connsiteX12" fmla="*/ 13857 w 144114"/>
                    <a:gd name="connsiteY12" fmla="*/ 56882 h 166285"/>
                    <a:gd name="connsiteX13" fmla="*/ 44897 w 144114"/>
                    <a:gd name="connsiteY13" fmla="*/ 11431 h 166285"/>
                    <a:gd name="connsiteX14" fmla="*/ 101434 w 144114"/>
                    <a:gd name="connsiteY14" fmla="*/ 10322 h 166285"/>
                    <a:gd name="connsiteX15" fmla="*/ 129149 w 144114"/>
                    <a:gd name="connsiteY15" fmla="*/ 77945 h 166285"/>
                    <a:gd name="connsiteX16" fmla="*/ 98109 w 144114"/>
                    <a:gd name="connsiteY16" fmla="*/ 107877 h 166285"/>
                    <a:gd name="connsiteX17" fmla="*/ 72611 w 144114"/>
                    <a:gd name="connsiteY17" fmla="*/ 127831 h 166285"/>
                    <a:gd name="connsiteX18" fmla="*/ 73720 w 144114"/>
                    <a:gd name="connsiteY18" fmla="*/ 131157 h 166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44114" h="166285">
                      <a:moveTo>
                        <a:pt x="73720" y="131157"/>
                      </a:moveTo>
                      <a:cubicBezTo>
                        <a:pt x="89240" y="131157"/>
                        <a:pt x="104760" y="131157"/>
                        <a:pt x="119171" y="131157"/>
                      </a:cubicBezTo>
                      <a:cubicBezTo>
                        <a:pt x="138017" y="131157"/>
                        <a:pt x="138017" y="131157"/>
                        <a:pt x="138017" y="151111"/>
                      </a:cubicBezTo>
                      <a:cubicBezTo>
                        <a:pt x="138017" y="155545"/>
                        <a:pt x="138017" y="159979"/>
                        <a:pt x="138017" y="165522"/>
                      </a:cubicBezTo>
                      <a:cubicBezTo>
                        <a:pt x="94783" y="165522"/>
                        <a:pt x="52657" y="165522"/>
                        <a:pt x="8314" y="165522"/>
                      </a:cubicBezTo>
                      <a:cubicBezTo>
                        <a:pt x="9423" y="148894"/>
                        <a:pt x="16074" y="134482"/>
                        <a:pt x="27160" y="123397"/>
                      </a:cubicBezTo>
                      <a:cubicBezTo>
                        <a:pt x="39354" y="111202"/>
                        <a:pt x="52657" y="100117"/>
                        <a:pt x="65960" y="89031"/>
                      </a:cubicBezTo>
                      <a:cubicBezTo>
                        <a:pt x="73720" y="82379"/>
                        <a:pt x="82588" y="76837"/>
                        <a:pt x="88131" y="67968"/>
                      </a:cubicBezTo>
                      <a:cubicBezTo>
                        <a:pt x="91457" y="62425"/>
                        <a:pt x="93674" y="52448"/>
                        <a:pt x="91457" y="46905"/>
                      </a:cubicBezTo>
                      <a:cubicBezTo>
                        <a:pt x="89240" y="41362"/>
                        <a:pt x="79263" y="36928"/>
                        <a:pt x="73720" y="36928"/>
                      </a:cubicBezTo>
                      <a:cubicBezTo>
                        <a:pt x="67069" y="38037"/>
                        <a:pt x="61526" y="44688"/>
                        <a:pt x="55983" y="50231"/>
                      </a:cubicBezTo>
                      <a:cubicBezTo>
                        <a:pt x="53766" y="52448"/>
                        <a:pt x="53766" y="55774"/>
                        <a:pt x="52657" y="59099"/>
                      </a:cubicBezTo>
                      <a:cubicBezTo>
                        <a:pt x="39354" y="57991"/>
                        <a:pt x="26051" y="56882"/>
                        <a:pt x="13857" y="56882"/>
                      </a:cubicBezTo>
                      <a:cubicBezTo>
                        <a:pt x="12749" y="34711"/>
                        <a:pt x="24943" y="14757"/>
                        <a:pt x="44897" y="11431"/>
                      </a:cubicBezTo>
                      <a:cubicBezTo>
                        <a:pt x="63743" y="8105"/>
                        <a:pt x="82588" y="6997"/>
                        <a:pt x="101434" y="10322"/>
                      </a:cubicBezTo>
                      <a:cubicBezTo>
                        <a:pt x="134691" y="16974"/>
                        <a:pt x="147994" y="50231"/>
                        <a:pt x="129149" y="77945"/>
                      </a:cubicBezTo>
                      <a:cubicBezTo>
                        <a:pt x="121388" y="90139"/>
                        <a:pt x="109194" y="99008"/>
                        <a:pt x="98109" y="107877"/>
                      </a:cubicBezTo>
                      <a:cubicBezTo>
                        <a:pt x="90349" y="114528"/>
                        <a:pt x="81480" y="121179"/>
                        <a:pt x="72611" y="127831"/>
                      </a:cubicBezTo>
                      <a:cubicBezTo>
                        <a:pt x="72611" y="128939"/>
                        <a:pt x="73720" y="130048"/>
                        <a:pt x="73720" y="13115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6C6A1B5E-05E7-408B-89C9-CEA7C174EEC0}"/>
                    </a:ext>
                  </a:extLst>
                </p:cNvPr>
                <p:cNvSpPr/>
                <p:nvPr/>
              </p:nvSpPr>
              <p:spPr>
                <a:xfrm>
                  <a:off x="5497903" y="1814537"/>
                  <a:ext cx="99771" cy="166286"/>
                </a:xfrm>
                <a:custGeom>
                  <a:avLst/>
                  <a:gdLst>
                    <a:gd name="connsiteX0" fmla="*/ 96384 w 99771"/>
                    <a:gd name="connsiteY0" fmla="*/ 8591 h 166285"/>
                    <a:gd name="connsiteX1" fmla="*/ 96384 w 99771"/>
                    <a:gd name="connsiteY1" fmla="*/ 167117 h 166285"/>
                    <a:gd name="connsiteX2" fmla="*/ 55367 w 99771"/>
                    <a:gd name="connsiteY2" fmla="*/ 167117 h 166285"/>
                    <a:gd name="connsiteX3" fmla="*/ 55367 w 99771"/>
                    <a:gd name="connsiteY3" fmla="*/ 64020 h 166285"/>
                    <a:gd name="connsiteX4" fmla="*/ 8807 w 99771"/>
                    <a:gd name="connsiteY4" fmla="*/ 86191 h 166285"/>
                    <a:gd name="connsiteX5" fmla="*/ 8807 w 99771"/>
                    <a:gd name="connsiteY5" fmla="*/ 56260 h 166285"/>
                    <a:gd name="connsiteX6" fmla="*/ 15458 w 99771"/>
                    <a:gd name="connsiteY6" fmla="*/ 48500 h 166285"/>
                    <a:gd name="connsiteX7" fmla="*/ 59801 w 99771"/>
                    <a:gd name="connsiteY7" fmla="*/ 14134 h 166285"/>
                    <a:gd name="connsiteX8" fmla="*/ 70887 w 99771"/>
                    <a:gd name="connsiteY8" fmla="*/ 9700 h 166285"/>
                    <a:gd name="connsiteX9" fmla="*/ 96384 w 99771"/>
                    <a:gd name="connsiteY9" fmla="*/ 8591 h 166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9771" h="166285">
                      <a:moveTo>
                        <a:pt x="96384" y="8591"/>
                      </a:moveTo>
                      <a:cubicBezTo>
                        <a:pt x="96384" y="62911"/>
                        <a:pt x="96384" y="113906"/>
                        <a:pt x="96384" y="167117"/>
                      </a:cubicBezTo>
                      <a:cubicBezTo>
                        <a:pt x="83081" y="167117"/>
                        <a:pt x="69778" y="167117"/>
                        <a:pt x="55367" y="167117"/>
                      </a:cubicBezTo>
                      <a:cubicBezTo>
                        <a:pt x="55367" y="132751"/>
                        <a:pt x="55367" y="99494"/>
                        <a:pt x="55367" y="64020"/>
                      </a:cubicBezTo>
                      <a:cubicBezTo>
                        <a:pt x="39847" y="71780"/>
                        <a:pt x="25436" y="78431"/>
                        <a:pt x="8807" y="86191"/>
                      </a:cubicBezTo>
                      <a:cubicBezTo>
                        <a:pt x="8807" y="73997"/>
                        <a:pt x="7698" y="65129"/>
                        <a:pt x="8807" y="56260"/>
                      </a:cubicBezTo>
                      <a:cubicBezTo>
                        <a:pt x="8807" y="52934"/>
                        <a:pt x="12133" y="49609"/>
                        <a:pt x="15458" y="48500"/>
                      </a:cubicBezTo>
                      <a:cubicBezTo>
                        <a:pt x="33196" y="41849"/>
                        <a:pt x="48715" y="30763"/>
                        <a:pt x="59801" y="14134"/>
                      </a:cubicBezTo>
                      <a:cubicBezTo>
                        <a:pt x="62018" y="10809"/>
                        <a:pt x="66453" y="9700"/>
                        <a:pt x="70887" y="9700"/>
                      </a:cubicBezTo>
                      <a:cubicBezTo>
                        <a:pt x="78647" y="7483"/>
                        <a:pt x="86407" y="8591"/>
                        <a:pt x="96384" y="85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3C10F72-1F72-4C1C-9777-5021E6BD6663}"/>
                </a:ext>
              </a:extLst>
            </p:cNvPr>
            <p:cNvGrpSpPr/>
            <p:nvPr/>
          </p:nvGrpSpPr>
          <p:grpSpPr>
            <a:xfrm>
              <a:off x="5635492" y="2420789"/>
              <a:ext cx="1425441" cy="1385415"/>
              <a:chOff x="5635492" y="2420789"/>
              <a:chExt cx="1425441" cy="1385415"/>
            </a:xfrm>
          </p:grpSpPr>
          <p:sp>
            <p:nvSpPr>
              <p:cNvPr id="161" name="Freeform 5">
                <a:extLst>
                  <a:ext uri="{FF2B5EF4-FFF2-40B4-BE49-F238E27FC236}">
                    <a16:creationId xmlns:a16="http://schemas.microsoft.com/office/drawing/2014/main" id="{3A777DD6-7E37-4F74-BF3E-FAC86D2B8E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35492" y="2420789"/>
                <a:ext cx="1425441" cy="1385415"/>
              </a:xfrm>
              <a:custGeom>
                <a:avLst/>
                <a:gdLst>
                  <a:gd name="T0" fmla="*/ 908 w 953"/>
                  <a:gd name="T1" fmla="*/ 446 h 957"/>
                  <a:gd name="T2" fmla="*/ 934 w 953"/>
                  <a:gd name="T3" fmla="*/ 367 h 957"/>
                  <a:gd name="T4" fmla="*/ 871 w 953"/>
                  <a:gd name="T5" fmla="*/ 300 h 957"/>
                  <a:gd name="T6" fmla="*/ 878 w 953"/>
                  <a:gd name="T7" fmla="*/ 215 h 957"/>
                  <a:gd name="T8" fmla="*/ 780 w 953"/>
                  <a:gd name="T9" fmla="*/ 171 h 957"/>
                  <a:gd name="T10" fmla="*/ 751 w 953"/>
                  <a:gd name="T11" fmla="*/ 84 h 957"/>
                  <a:gd name="T12" fmla="*/ 677 w 953"/>
                  <a:gd name="T13" fmla="*/ 96 h 957"/>
                  <a:gd name="T14" fmla="*/ 630 w 953"/>
                  <a:gd name="T15" fmla="*/ 24 h 957"/>
                  <a:gd name="T16" fmla="*/ 552 w 953"/>
                  <a:gd name="T17" fmla="*/ 54 h 957"/>
                  <a:gd name="T18" fmla="*/ 486 w 953"/>
                  <a:gd name="T19" fmla="*/ 48 h 957"/>
                  <a:gd name="T20" fmla="*/ 414 w 953"/>
                  <a:gd name="T21" fmla="*/ 4 h 957"/>
                  <a:gd name="T22" fmla="*/ 355 w 953"/>
                  <a:gd name="T23" fmla="*/ 66 h 957"/>
                  <a:gd name="T24" fmla="*/ 266 w 953"/>
                  <a:gd name="T25" fmla="*/ 50 h 957"/>
                  <a:gd name="T26" fmla="*/ 225 w 953"/>
                  <a:gd name="T27" fmla="*/ 131 h 957"/>
                  <a:gd name="T28" fmla="*/ 140 w 953"/>
                  <a:gd name="T29" fmla="*/ 141 h 957"/>
                  <a:gd name="T30" fmla="*/ 117 w 953"/>
                  <a:gd name="T31" fmla="*/ 246 h 957"/>
                  <a:gd name="T32" fmla="*/ 52 w 953"/>
                  <a:gd name="T33" fmla="*/ 285 h 957"/>
                  <a:gd name="T34" fmla="*/ 50 w 953"/>
                  <a:gd name="T35" fmla="*/ 354 h 957"/>
                  <a:gd name="T36" fmla="*/ 52 w 953"/>
                  <a:gd name="T37" fmla="*/ 424 h 957"/>
                  <a:gd name="T38" fmla="*/ 0 w 953"/>
                  <a:gd name="T39" fmla="*/ 479 h 957"/>
                  <a:gd name="T40" fmla="*/ 52 w 953"/>
                  <a:gd name="T41" fmla="*/ 533 h 957"/>
                  <a:gd name="T42" fmla="*/ 50 w 953"/>
                  <a:gd name="T43" fmla="*/ 604 h 957"/>
                  <a:gd name="T44" fmla="*/ 52 w 953"/>
                  <a:gd name="T45" fmla="*/ 673 h 957"/>
                  <a:gd name="T46" fmla="*/ 117 w 953"/>
                  <a:gd name="T47" fmla="*/ 711 h 957"/>
                  <a:gd name="T48" fmla="*/ 140 w 953"/>
                  <a:gd name="T49" fmla="*/ 817 h 957"/>
                  <a:gd name="T50" fmla="*/ 225 w 953"/>
                  <a:gd name="T51" fmla="*/ 827 h 957"/>
                  <a:gd name="T52" fmla="*/ 266 w 953"/>
                  <a:gd name="T53" fmla="*/ 908 h 957"/>
                  <a:gd name="T54" fmla="*/ 355 w 953"/>
                  <a:gd name="T55" fmla="*/ 891 h 957"/>
                  <a:gd name="T56" fmla="*/ 414 w 953"/>
                  <a:gd name="T57" fmla="*/ 953 h 957"/>
                  <a:gd name="T58" fmla="*/ 486 w 953"/>
                  <a:gd name="T59" fmla="*/ 909 h 957"/>
                  <a:gd name="T60" fmla="*/ 552 w 953"/>
                  <a:gd name="T61" fmla="*/ 903 h 957"/>
                  <a:gd name="T62" fmla="*/ 630 w 953"/>
                  <a:gd name="T63" fmla="*/ 933 h 957"/>
                  <a:gd name="T64" fmla="*/ 677 w 953"/>
                  <a:gd name="T65" fmla="*/ 861 h 957"/>
                  <a:gd name="T66" fmla="*/ 751 w 953"/>
                  <a:gd name="T67" fmla="*/ 873 h 957"/>
                  <a:gd name="T68" fmla="*/ 780 w 953"/>
                  <a:gd name="T69" fmla="*/ 787 h 957"/>
                  <a:gd name="T70" fmla="*/ 878 w 953"/>
                  <a:gd name="T71" fmla="*/ 743 h 957"/>
                  <a:gd name="T72" fmla="*/ 871 w 953"/>
                  <a:gd name="T73" fmla="*/ 657 h 957"/>
                  <a:gd name="T74" fmla="*/ 934 w 953"/>
                  <a:gd name="T75" fmla="*/ 591 h 957"/>
                  <a:gd name="T76" fmla="*/ 908 w 953"/>
                  <a:gd name="T77" fmla="*/ 512 h 957"/>
                  <a:gd name="T78" fmla="*/ 749 w 953"/>
                  <a:gd name="T79" fmla="*/ 725 h 957"/>
                  <a:gd name="T80" fmla="*/ 647 w 953"/>
                  <a:gd name="T81" fmla="*/ 803 h 957"/>
                  <a:gd name="T82" fmla="*/ 534 w 953"/>
                  <a:gd name="T83" fmla="*/ 840 h 957"/>
                  <a:gd name="T84" fmla="*/ 458 w 953"/>
                  <a:gd name="T85" fmla="*/ 843 h 957"/>
                  <a:gd name="T86" fmla="*/ 374 w 953"/>
                  <a:gd name="T87" fmla="*/ 828 h 957"/>
                  <a:gd name="T88" fmla="*/ 290 w 953"/>
                  <a:gd name="T89" fmla="*/ 791 h 957"/>
                  <a:gd name="T90" fmla="*/ 235 w 953"/>
                  <a:gd name="T91" fmla="*/ 750 h 957"/>
                  <a:gd name="T92" fmla="*/ 172 w 953"/>
                  <a:gd name="T93" fmla="*/ 676 h 957"/>
                  <a:gd name="T94" fmla="*/ 134 w 953"/>
                  <a:gd name="T95" fmla="*/ 599 h 957"/>
                  <a:gd name="T96" fmla="*/ 117 w 953"/>
                  <a:gd name="T97" fmla="*/ 525 h 957"/>
                  <a:gd name="T98" fmla="*/ 125 w 953"/>
                  <a:gd name="T99" fmla="*/ 391 h 957"/>
                  <a:gd name="T100" fmla="*/ 168 w 953"/>
                  <a:gd name="T101" fmla="*/ 288 h 957"/>
                  <a:gd name="T102" fmla="*/ 209 w 953"/>
                  <a:gd name="T103" fmla="*/ 233 h 957"/>
                  <a:gd name="T104" fmla="*/ 276 w 953"/>
                  <a:gd name="T105" fmla="*/ 175 h 957"/>
                  <a:gd name="T106" fmla="*/ 339 w 953"/>
                  <a:gd name="T107" fmla="*/ 142 h 957"/>
                  <a:gd name="T108" fmla="*/ 433 w 953"/>
                  <a:gd name="T109" fmla="*/ 117 h 957"/>
                  <a:gd name="T110" fmla="*/ 514 w 953"/>
                  <a:gd name="T111" fmla="*/ 116 h 957"/>
                  <a:gd name="T112" fmla="*/ 637 w 953"/>
                  <a:gd name="T113" fmla="*/ 150 h 957"/>
                  <a:gd name="T114" fmla="*/ 734 w 953"/>
                  <a:gd name="T115" fmla="*/ 218 h 957"/>
                  <a:gd name="T116" fmla="*/ 811 w 953"/>
                  <a:gd name="T117" fmla="*/ 328 h 957"/>
                  <a:gd name="T118" fmla="*/ 837 w 953"/>
                  <a:gd name="T119" fmla="*/ 406 h 957"/>
                  <a:gd name="T120" fmla="*/ 838 w 953"/>
                  <a:gd name="T121" fmla="*/ 546 h 957"/>
                  <a:gd name="T122" fmla="*/ 817 w 953"/>
                  <a:gd name="T123" fmla="*/ 616 h 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53" h="957">
                    <a:moveTo>
                      <a:pt x="908" y="512"/>
                    </a:moveTo>
                    <a:cubicBezTo>
                      <a:pt x="909" y="509"/>
                      <a:pt x="909" y="506"/>
                      <a:pt x="909" y="504"/>
                    </a:cubicBezTo>
                    <a:cubicBezTo>
                      <a:pt x="910" y="496"/>
                      <a:pt x="910" y="490"/>
                      <a:pt x="910" y="486"/>
                    </a:cubicBezTo>
                    <a:cubicBezTo>
                      <a:pt x="910" y="481"/>
                      <a:pt x="910" y="479"/>
                      <a:pt x="910" y="479"/>
                    </a:cubicBezTo>
                    <a:cubicBezTo>
                      <a:pt x="910" y="479"/>
                      <a:pt x="910" y="476"/>
                      <a:pt x="910" y="472"/>
                    </a:cubicBezTo>
                    <a:cubicBezTo>
                      <a:pt x="910" y="468"/>
                      <a:pt x="910" y="461"/>
                      <a:pt x="909" y="454"/>
                    </a:cubicBezTo>
                    <a:cubicBezTo>
                      <a:pt x="909" y="451"/>
                      <a:pt x="909" y="449"/>
                      <a:pt x="908" y="446"/>
                    </a:cubicBezTo>
                    <a:cubicBezTo>
                      <a:pt x="913" y="442"/>
                      <a:pt x="918" y="439"/>
                      <a:pt x="924" y="435"/>
                    </a:cubicBezTo>
                    <a:cubicBezTo>
                      <a:pt x="939" y="424"/>
                      <a:pt x="953" y="412"/>
                      <a:pt x="953" y="412"/>
                    </a:cubicBezTo>
                    <a:cubicBezTo>
                      <a:pt x="953" y="412"/>
                      <a:pt x="953" y="409"/>
                      <a:pt x="952" y="405"/>
                    </a:cubicBezTo>
                    <a:cubicBezTo>
                      <a:pt x="952" y="401"/>
                      <a:pt x="951" y="396"/>
                      <a:pt x="950" y="391"/>
                    </a:cubicBezTo>
                    <a:cubicBezTo>
                      <a:pt x="949" y="386"/>
                      <a:pt x="948" y="381"/>
                      <a:pt x="947" y="377"/>
                    </a:cubicBezTo>
                    <a:cubicBezTo>
                      <a:pt x="946" y="373"/>
                      <a:pt x="946" y="370"/>
                      <a:pt x="946" y="370"/>
                    </a:cubicBezTo>
                    <a:cubicBezTo>
                      <a:pt x="946" y="370"/>
                      <a:pt x="941" y="369"/>
                      <a:pt x="934" y="367"/>
                    </a:cubicBezTo>
                    <a:cubicBezTo>
                      <a:pt x="928" y="364"/>
                      <a:pt x="919" y="362"/>
                      <a:pt x="910" y="359"/>
                    </a:cubicBezTo>
                    <a:cubicBezTo>
                      <a:pt x="903" y="358"/>
                      <a:pt x="897" y="356"/>
                      <a:pt x="892" y="355"/>
                    </a:cubicBezTo>
                    <a:cubicBezTo>
                      <a:pt x="891" y="352"/>
                      <a:pt x="890" y="349"/>
                      <a:pt x="889" y="347"/>
                    </a:cubicBezTo>
                    <a:cubicBezTo>
                      <a:pt x="887" y="340"/>
                      <a:pt x="885" y="334"/>
                      <a:pt x="883" y="330"/>
                    </a:cubicBezTo>
                    <a:cubicBezTo>
                      <a:pt x="882" y="326"/>
                      <a:pt x="881" y="323"/>
                      <a:pt x="881" y="323"/>
                    </a:cubicBezTo>
                    <a:cubicBezTo>
                      <a:pt x="881" y="323"/>
                      <a:pt x="880" y="321"/>
                      <a:pt x="878" y="317"/>
                    </a:cubicBezTo>
                    <a:cubicBezTo>
                      <a:pt x="877" y="313"/>
                      <a:pt x="874" y="307"/>
                      <a:pt x="871" y="300"/>
                    </a:cubicBezTo>
                    <a:cubicBezTo>
                      <a:pt x="870" y="298"/>
                      <a:pt x="869" y="295"/>
                      <a:pt x="868" y="293"/>
                    </a:cubicBezTo>
                    <a:cubicBezTo>
                      <a:pt x="871" y="288"/>
                      <a:pt x="874" y="283"/>
                      <a:pt x="878" y="277"/>
                    </a:cubicBezTo>
                    <a:cubicBezTo>
                      <a:pt x="883" y="269"/>
                      <a:pt x="888" y="261"/>
                      <a:pt x="891" y="255"/>
                    </a:cubicBezTo>
                    <a:cubicBezTo>
                      <a:pt x="895" y="249"/>
                      <a:pt x="897" y="245"/>
                      <a:pt x="897" y="245"/>
                    </a:cubicBezTo>
                    <a:cubicBezTo>
                      <a:pt x="897" y="245"/>
                      <a:pt x="896" y="243"/>
                      <a:pt x="894" y="239"/>
                    </a:cubicBezTo>
                    <a:cubicBezTo>
                      <a:pt x="892" y="236"/>
                      <a:pt x="889" y="231"/>
                      <a:pt x="886" y="227"/>
                    </a:cubicBezTo>
                    <a:cubicBezTo>
                      <a:pt x="883" y="222"/>
                      <a:pt x="881" y="218"/>
                      <a:pt x="878" y="215"/>
                    </a:cubicBezTo>
                    <a:cubicBezTo>
                      <a:pt x="876" y="211"/>
                      <a:pt x="875" y="209"/>
                      <a:pt x="875" y="209"/>
                    </a:cubicBezTo>
                    <a:cubicBezTo>
                      <a:pt x="875" y="209"/>
                      <a:pt x="856" y="210"/>
                      <a:pt x="837" y="212"/>
                    </a:cubicBezTo>
                    <a:cubicBezTo>
                      <a:pt x="831" y="212"/>
                      <a:pt x="824" y="213"/>
                      <a:pt x="819" y="214"/>
                    </a:cubicBezTo>
                    <a:cubicBezTo>
                      <a:pt x="817" y="212"/>
                      <a:pt x="815" y="210"/>
                      <a:pt x="814" y="208"/>
                    </a:cubicBezTo>
                    <a:cubicBezTo>
                      <a:pt x="804" y="196"/>
                      <a:pt x="797" y="189"/>
                      <a:pt x="797" y="189"/>
                    </a:cubicBezTo>
                    <a:cubicBezTo>
                      <a:pt x="797" y="189"/>
                      <a:pt x="796" y="187"/>
                      <a:pt x="793" y="184"/>
                    </a:cubicBezTo>
                    <a:cubicBezTo>
                      <a:pt x="790" y="181"/>
                      <a:pt x="786" y="176"/>
                      <a:pt x="780" y="171"/>
                    </a:cubicBezTo>
                    <a:cubicBezTo>
                      <a:pt x="778" y="169"/>
                      <a:pt x="776" y="167"/>
                      <a:pt x="774" y="165"/>
                    </a:cubicBezTo>
                    <a:cubicBezTo>
                      <a:pt x="775" y="159"/>
                      <a:pt x="777" y="153"/>
                      <a:pt x="778" y="147"/>
                    </a:cubicBezTo>
                    <a:cubicBezTo>
                      <a:pt x="782" y="129"/>
                      <a:pt x="784" y="110"/>
                      <a:pt x="784" y="110"/>
                    </a:cubicBezTo>
                    <a:cubicBezTo>
                      <a:pt x="784" y="110"/>
                      <a:pt x="782" y="108"/>
                      <a:pt x="779" y="106"/>
                    </a:cubicBezTo>
                    <a:cubicBezTo>
                      <a:pt x="776" y="103"/>
                      <a:pt x="772" y="100"/>
                      <a:pt x="768" y="97"/>
                    </a:cubicBezTo>
                    <a:cubicBezTo>
                      <a:pt x="764" y="93"/>
                      <a:pt x="759" y="91"/>
                      <a:pt x="756" y="88"/>
                    </a:cubicBezTo>
                    <a:cubicBezTo>
                      <a:pt x="753" y="86"/>
                      <a:pt x="751" y="84"/>
                      <a:pt x="751" y="84"/>
                    </a:cubicBezTo>
                    <a:cubicBezTo>
                      <a:pt x="751" y="84"/>
                      <a:pt x="746" y="86"/>
                      <a:pt x="740" y="89"/>
                    </a:cubicBezTo>
                    <a:cubicBezTo>
                      <a:pt x="733" y="92"/>
                      <a:pt x="725" y="96"/>
                      <a:pt x="717" y="100"/>
                    </a:cubicBezTo>
                    <a:cubicBezTo>
                      <a:pt x="713" y="103"/>
                      <a:pt x="709" y="105"/>
                      <a:pt x="705" y="107"/>
                    </a:cubicBezTo>
                    <a:cubicBezTo>
                      <a:pt x="703" y="108"/>
                      <a:pt x="702" y="108"/>
                      <a:pt x="700" y="109"/>
                    </a:cubicBezTo>
                    <a:cubicBezTo>
                      <a:pt x="698" y="108"/>
                      <a:pt x="695" y="106"/>
                      <a:pt x="693" y="105"/>
                    </a:cubicBezTo>
                    <a:cubicBezTo>
                      <a:pt x="690" y="103"/>
                      <a:pt x="687" y="101"/>
                      <a:pt x="684" y="100"/>
                    </a:cubicBezTo>
                    <a:cubicBezTo>
                      <a:pt x="681" y="99"/>
                      <a:pt x="679" y="97"/>
                      <a:pt x="677" y="96"/>
                    </a:cubicBezTo>
                    <a:cubicBezTo>
                      <a:pt x="673" y="94"/>
                      <a:pt x="671" y="93"/>
                      <a:pt x="671" y="93"/>
                    </a:cubicBezTo>
                    <a:cubicBezTo>
                      <a:pt x="671" y="93"/>
                      <a:pt x="669" y="92"/>
                      <a:pt x="665" y="90"/>
                    </a:cubicBezTo>
                    <a:cubicBezTo>
                      <a:pt x="661" y="88"/>
                      <a:pt x="655" y="86"/>
                      <a:pt x="649" y="83"/>
                    </a:cubicBezTo>
                    <a:cubicBezTo>
                      <a:pt x="646" y="82"/>
                      <a:pt x="643" y="81"/>
                      <a:pt x="641" y="80"/>
                    </a:cubicBezTo>
                    <a:cubicBezTo>
                      <a:pt x="640" y="74"/>
                      <a:pt x="639" y="68"/>
                      <a:pt x="638" y="61"/>
                    </a:cubicBezTo>
                    <a:cubicBezTo>
                      <a:pt x="636" y="52"/>
                      <a:pt x="634" y="43"/>
                      <a:pt x="633" y="36"/>
                    </a:cubicBezTo>
                    <a:cubicBezTo>
                      <a:pt x="631" y="29"/>
                      <a:pt x="630" y="24"/>
                      <a:pt x="630" y="24"/>
                    </a:cubicBezTo>
                    <a:cubicBezTo>
                      <a:pt x="630" y="24"/>
                      <a:pt x="628" y="24"/>
                      <a:pt x="624" y="22"/>
                    </a:cubicBezTo>
                    <a:cubicBezTo>
                      <a:pt x="620" y="21"/>
                      <a:pt x="615" y="20"/>
                      <a:pt x="610" y="18"/>
                    </a:cubicBezTo>
                    <a:cubicBezTo>
                      <a:pt x="605" y="17"/>
                      <a:pt x="600" y="15"/>
                      <a:pt x="596" y="14"/>
                    </a:cubicBezTo>
                    <a:cubicBezTo>
                      <a:pt x="592" y="13"/>
                      <a:pt x="590" y="13"/>
                      <a:pt x="590" y="13"/>
                    </a:cubicBezTo>
                    <a:cubicBezTo>
                      <a:pt x="590" y="13"/>
                      <a:pt x="586" y="16"/>
                      <a:pt x="581" y="21"/>
                    </a:cubicBezTo>
                    <a:cubicBezTo>
                      <a:pt x="576" y="26"/>
                      <a:pt x="570" y="33"/>
                      <a:pt x="564" y="40"/>
                    </a:cubicBezTo>
                    <a:cubicBezTo>
                      <a:pt x="560" y="45"/>
                      <a:pt x="555" y="50"/>
                      <a:pt x="552" y="54"/>
                    </a:cubicBezTo>
                    <a:cubicBezTo>
                      <a:pt x="549" y="54"/>
                      <a:pt x="546" y="53"/>
                      <a:pt x="544" y="53"/>
                    </a:cubicBezTo>
                    <a:cubicBezTo>
                      <a:pt x="536" y="52"/>
                      <a:pt x="530" y="51"/>
                      <a:pt x="526" y="51"/>
                    </a:cubicBezTo>
                    <a:cubicBezTo>
                      <a:pt x="523" y="50"/>
                      <a:pt x="522" y="50"/>
                      <a:pt x="521" y="50"/>
                    </a:cubicBezTo>
                    <a:cubicBezTo>
                      <a:pt x="519" y="50"/>
                      <a:pt x="519" y="50"/>
                      <a:pt x="519" y="50"/>
                    </a:cubicBezTo>
                    <a:cubicBezTo>
                      <a:pt x="519" y="50"/>
                      <a:pt x="516" y="50"/>
                      <a:pt x="512" y="49"/>
                    </a:cubicBezTo>
                    <a:cubicBezTo>
                      <a:pt x="508" y="49"/>
                      <a:pt x="501" y="49"/>
                      <a:pt x="494" y="48"/>
                    </a:cubicBezTo>
                    <a:cubicBezTo>
                      <a:pt x="491" y="48"/>
                      <a:pt x="488" y="48"/>
                      <a:pt x="486" y="48"/>
                    </a:cubicBezTo>
                    <a:cubicBezTo>
                      <a:pt x="483" y="43"/>
                      <a:pt x="480" y="38"/>
                      <a:pt x="476" y="32"/>
                    </a:cubicBezTo>
                    <a:cubicBezTo>
                      <a:pt x="467" y="16"/>
                      <a:pt x="456" y="0"/>
                      <a:pt x="456" y="0"/>
                    </a:cubicBezTo>
                    <a:cubicBezTo>
                      <a:pt x="456" y="0"/>
                      <a:pt x="455" y="0"/>
                      <a:pt x="454" y="1"/>
                    </a:cubicBezTo>
                    <a:cubicBezTo>
                      <a:pt x="453" y="1"/>
                      <a:pt x="451" y="1"/>
                      <a:pt x="449" y="1"/>
                    </a:cubicBezTo>
                    <a:cubicBezTo>
                      <a:pt x="445" y="1"/>
                      <a:pt x="440" y="2"/>
                      <a:pt x="435" y="2"/>
                    </a:cubicBezTo>
                    <a:cubicBezTo>
                      <a:pt x="430" y="2"/>
                      <a:pt x="425" y="3"/>
                      <a:pt x="421" y="4"/>
                    </a:cubicBezTo>
                    <a:cubicBezTo>
                      <a:pt x="417" y="4"/>
                      <a:pt x="414" y="4"/>
                      <a:pt x="414" y="4"/>
                    </a:cubicBezTo>
                    <a:cubicBezTo>
                      <a:pt x="414" y="4"/>
                      <a:pt x="412" y="9"/>
                      <a:pt x="409" y="15"/>
                    </a:cubicBezTo>
                    <a:cubicBezTo>
                      <a:pt x="406" y="22"/>
                      <a:pt x="403" y="30"/>
                      <a:pt x="400" y="39"/>
                    </a:cubicBezTo>
                    <a:cubicBezTo>
                      <a:pt x="397" y="45"/>
                      <a:pt x="395" y="51"/>
                      <a:pt x="394" y="57"/>
                    </a:cubicBezTo>
                    <a:cubicBezTo>
                      <a:pt x="391" y="57"/>
                      <a:pt x="388" y="58"/>
                      <a:pt x="385" y="58"/>
                    </a:cubicBezTo>
                    <a:cubicBezTo>
                      <a:pt x="378" y="60"/>
                      <a:pt x="372" y="61"/>
                      <a:pt x="368" y="63"/>
                    </a:cubicBezTo>
                    <a:cubicBezTo>
                      <a:pt x="364" y="64"/>
                      <a:pt x="361" y="65"/>
                      <a:pt x="361" y="65"/>
                    </a:cubicBezTo>
                    <a:cubicBezTo>
                      <a:pt x="361" y="65"/>
                      <a:pt x="359" y="65"/>
                      <a:pt x="355" y="66"/>
                    </a:cubicBezTo>
                    <a:cubicBezTo>
                      <a:pt x="350" y="67"/>
                      <a:pt x="345" y="70"/>
                      <a:pt x="337" y="72"/>
                    </a:cubicBezTo>
                    <a:cubicBezTo>
                      <a:pt x="335" y="73"/>
                      <a:pt x="332" y="74"/>
                      <a:pt x="330" y="75"/>
                    </a:cubicBezTo>
                    <a:cubicBezTo>
                      <a:pt x="325" y="71"/>
                      <a:pt x="320" y="67"/>
                      <a:pt x="315" y="63"/>
                    </a:cubicBezTo>
                    <a:cubicBezTo>
                      <a:pt x="308" y="57"/>
                      <a:pt x="300" y="52"/>
                      <a:pt x="294" y="48"/>
                    </a:cubicBezTo>
                    <a:cubicBezTo>
                      <a:pt x="288" y="44"/>
                      <a:pt x="285" y="41"/>
                      <a:pt x="285" y="41"/>
                    </a:cubicBezTo>
                    <a:cubicBezTo>
                      <a:pt x="285" y="41"/>
                      <a:pt x="282" y="42"/>
                      <a:pt x="279" y="44"/>
                    </a:cubicBezTo>
                    <a:cubicBezTo>
                      <a:pt x="275" y="45"/>
                      <a:pt x="270" y="48"/>
                      <a:pt x="266" y="50"/>
                    </a:cubicBezTo>
                    <a:cubicBezTo>
                      <a:pt x="261" y="53"/>
                      <a:pt x="256" y="55"/>
                      <a:pt x="253" y="57"/>
                    </a:cubicBezTo>
                    <a:cubicBezTo>
                      <a:pt x="251" y="58"/>
                      <a:pt x="250" y="58"/>
                      <a:pt x="249" y="59"/>
                    </a:cubicBezTo>
                    <a:cubicBezTo>
                      <a:pt x="248" y="60"/>
                      <a:pt x="247" y="60"/>
                      <a:pt x="247" y="60"/>
                    </a:cubicBezTo>
                    <a:cubicBezTo>
                      <a:pt x="247" y="60"/>
                      <a:pt x="246" y="79"/>
                      <a:pt x="246" y="97"/>
                    </a:cubicBezTo>
                    <a:cubicBezTo>
                      <a:pt x="246" y="104"/>
                      <a:pt x="247" y="110"/>
                      <a:pt x="247" y="116"/>
                    </a:cubicBezTo>
                    <a:cubicBezTo>
                      <a:pt x="244" y="118"/>
                      <a:pt x="242" y="119"/>
                      <a:pt x="240" y="121"/>
                    </a:cubicBezTo>
                    <a:cubicBezTo>
                      <a:pt x="234" y="125"/>
                      <a:pt x="229" y="129"/>
                      <a:pt x="225" y="131"/>
                    </a:cubicBezTo>
                    <a:cubicBezTo>
                      <a:pt x="221" y="134"/>
                      <a:pt x="219" y="135"/>
                      <a:pt x="219" y="135"/>
                    </a:cubicBezTo>
                    <a:cubicBezTo>
                      <a:pt x="219" y="135"/>
                      <a:pt x="218" y="137"/>
                      <a:pt x="214" y="139"/>
                    </a:cubicBezTo>
                    <a:cubicBezTo>
                      <a:pt x="211" y="142"/>
                      <a:pt x="206" y="146"/>
                      <a:pt x="200" y="151"/>
                    </a:cubicBezTo>
                    <a:cubicBezTo>
                      <a:pt x="198" y="152"/>
                      <a:pt x="196" y="154"/>
                      <a:pt x="194" y="156"/>
                    </a:cubicBezTo>
                    <a:cubicBezTo>
                      <a:pt x="188" y="154"/>
                      <a:pt x="182" y="152"/>
                      <a:pt x="176" y="151"/>
                    </a:cubicBezTo>
                    <a:cubicBezTo>
                      <a:pt x="167" y="148"/>
                      <a:pt x="158" y="145"/>
                      <a:pt x="151" y="144"/>
                    </a:cubicBezTo>
                    <a:cubicBezTo>
                      <a:pt x="144" y="142"/>
                      <a:pt x="140" y="141"/>
                      <a:pt x="140" y="141"/>
                    </a:cubicBezTo>
                    <a:cubicBezTo>
                      <a:pt x="140" y="141"/>
                      <a:pt x="132" y="149"/>
                      <a:pt x="125" y="156"/>
                    </a:cubicBezTo>
                    <a:cubicBezTo>
                      <a:pt x="118" y="164"/>
                      <a:pt x="111" y="172"/>
                      <a:pt x="111" y="172"/>
                    </a:cubicBezTo>
                    <a:cubicBezTo>
                      <a:pt x="111" y="172"/>
                      <a:pt x="113" y="176"/>
                      <a:pt x="115" y="183"/>
                    </a:cubicBezTo>
                    <a:cubicBezTo>
                      <a:pt x="117" y="190"/>
                      <a:pt x="121" y="199"/>
                      <a:pt x="124" y="207"/>
                    </a:cubicBezTo>
                    <a:cubicBezTo>
                      <a:pt x="127" y="213"/>
                      <a:pt x="129" y="219"/>
                      <a:pt x="131" y="224"/>
                    </a:cubicBezTo>
                    <a:cubicBezTo>
                      <a:pt x="130" y="227"/>
                      <a:pt x="128" y="229"/>
                      <a:pt x="127" y="231"/>
                    </a:cubicBezTo>
                    <a:cubicBezTo>
                      <a:pt x="122" y="237"/>
                      <a:pt x="119" y="243"/>
                      <a:pt x="117" y="246"/>
                    </a:cubicBezTo>
                    <a:cubicBezTo>
                      <a:pt x="114" y="250"/>
                      <a:pt x="113" y="252"/>
                      <a:pt x="113" y="252"/>
                    </a:cubicBezTo>
                    <a:cubicBezTo>
                      <a:pt x="113" y="252"/>
                      <a:pt x="112" y="253"/>
                      <a:pt x="112" y="254"/>
                    </a:cubicBezTo>
                    <a:cubicBezTo>
                      <a:pt x="111" y="255"/>
                      <a:pt x="110" y="256"/>
                      <a:pt x="109" y="258"/>
                    </a:cubicBezTo>
                    <a:cubicBezTo>
                      <a:pt x="107" y="262"/>
                      <a:pt x="104" y="267"/>
                      <a:pt x="100" y="274"/>
                    </a:cubicBezTo>
                    <a:cubicBezTo>
                      <a:pt x="99" y="276"/>
                      <a:pt x="98" y="278"/>
                      <a:pt x="96" y="281"/>
                    </a:cubicBezTo>
                    <a:cubicBezTo>
                      <a:pt x="91" y="281"/>
                      <a:pt x="84" y="282"/>
                      <a:pt x="78" y="282"/>
                    </a:cubicBezTo>
                    <a:cubicBezTo>
                      <a:pt x="68" y="283"/>
                      <a:pt x="59" y="284"/>
                      <a:pt x="52" y="285"/>
                    </a:cubicBezTo>
                    <a:cubicBezTo>
                      <a:pt x="45" y="286"/>
                      <a:pt x="40" y="286"/>
                      <a:pt x="40" y="286"/>
                    </a:cubicBezTo>
                    <a:cubicBezTo>
                      <a:pt x="40" y="286"/>
                      <a:pt x="39" y="289"/>
                      <a:pt x="38" y="292"/>
                    </a:cubicBezTo>
                    <a:cubicBezTo>
                      <a:pt x="36" y="296"/>
                      <a:pt x="34" y="301"/>
                      <a:pt x="32" y="306"/>
                    </a:cubicBezTo>
                    <a:cubicBezTo>
                      <a:pt x="31" y="311"/>
                      <a:pt x="29" y="316"/>
                      <a:pt x="27" y="319"/>
                    </a:cubicBezTo>
                    <a:cubicBezTo>
                      <a:pt x="26" y="323"/>
                      <a:pt x="25" y="326"/>
                      <a:pt x="25" y="326"/>
                    </a:cubicBezTo>
                    <a:cubicBezTo>
                      <a:pt x="25" y="326"/>
                      <a:pt x="28" y="329"/>
                      <a:pt x="33" y="335"/>
                    </a:cubicBezTo>
                    <a:cubicBezTo>
                      <a:pt x="37" y="340"/>
                      <a:pt x="44" y="347"/>
                      <a:pt x="50" y="354"/>
                    </a:cubicBezTo>
                    <a:cubicBezTo>
                      <a:pt x="54" y="359"/>
                      <a:pt x="59" y="363"/>
                      <a:pt x="63" y="367"/>
                    </a:cubicBezTo>
                    <a:cubicBezTo>
                      <a:pt x="62" y="370"/>
                      <a:pt x="61" y="373"/>
                      <a:pt x="61" y="375"/>
                    </a:cubicBezTo>
                    <a:cubicBezTo>
                      <a:pt x="59" y="383"/>
                      <a:pt x="58" y="389"/>
                      <a:pt x="57" y="393"/>
                    </a:cubicBezTo>
                    <a:cubicBezTo>
                      <a:pt x="56" y="397"/>
                      <a:pt x="56" y="400"/>
                      <a:pt x="56" y="400"/>
                    </a:cubicBezTo>
                    <a:cubicBezTo>
                      <a:pt x="56" y="400"/>
                      <a:pt x="55" y="402"/>
                      <a:pt x="54" y="406"/>
                    </a:cubicBezTo>
                    <a:cubicBezTo>
                      <a:pt x="54" y="409"/>
                      <a:pt x="54" y="411"/>
                      <a:pt x="53" y="414"/>
                    </a:cubicBezTo>
                    <a:cubicBezTo>
                      <a:pt x="53" y="417"/>
                      <a:pt x="52" y="421"/>
                      <a:pt x="52" y="424"/>
                    </a:cubicBezTo>
                    <a:cubicBezTo>
                      <a:pt x="51" y="427"/>
                      <a:pt x="51" y="430"/>
                      <a:pt x="51" y="433"/>
                    </a:cubicBezTo>
                    <a:cubicBezTo>
                      <a:pt x="49" y="433"/>
                      <a:pt x="48" y="434"/>
                      <a:pt x="46" y="435"/>
                    </a:cubicBezTo>
                    <a:cubicBezTo>
                      <a:pt x="42" y="436"/>
                      <a:pt x="38" y="438"/>
                      <a:pt x="34" y="440"/>
                    </a:cubicBezTo>
                    <a:cubicBezTo>
                      <a:pt x="26" y="444"/>
                      <a:pt x="17" y="449"/>
                      <a:pt x="11" y="452"/>
                    </a:cubicBezTo>
                    <a:cubicBezTo>
                      <a:pt x="8" y="454"/>
                      <a:pt x="5" y="455"/>
                      <a:pt x="3" y="456"/>
                    </a:cubicBezTo>
                    <a:cubicBezTo>
                      <a:pt x="2" y="457"/>
                      <a:pt x="1" y="458"/>
                      <a:pt x="1" y="458"/>
                    </a:cubicBezTo>
                    <a:cubicBezTo>
                      <a:pt x="1" y="458"/>
                      <a:pt x="0" y="468"/>
                      <a:pt x="0" y="479"/>
                    </a:cubicBezTo>
                    <a:cubicBezTo>
                      <a:pt x="0" y="489"/>
                      <a:pt x="1" y="500"/>
                      <a:pt x="1" y="500"/>
                    </a:cubicBezTo>
                    <a:cubicBezTo>
                      <a:pt x="1" y="500"/>
                      <a:pt x="2" y="500"/>
                      <a:pt x="3" y="501"/>
                    </a:cubicBezTo>
                    <a:cubicBezTo>
                      <a:pt x="5" y="502"/>
                      <a:pt x="8" y="504"/>
                      <a:pt x="11" y="506"/>
                    </a:cubicBezTo>
                    <a:cubicBezTo>
                      <a:pt x="17" y="509"/>
                      <a:pt x="26" y="513"/>
                      <a:pt x="34" y="517"/>
                    </a:cubicBezTo>
                    <a:cubicBezTo>
                      <a:pt x="38" y="519"/>
                      <a:pt x="42" y="521"/>
                      <a:pt x="46" y="523"/>
                    </a:cubicBezTo>
                    <a:cubicBezTo>
                      <a:pt x="48" y="524"/>
                      <a:pt x="49" y="524"/>
                      <a:pt x="51" y="525"/>
                    </a:cubicBezTo>
                    <a:cubicBezTo>
                      <a:pt x="51" y="528"/>
                      <a:pt x="51" y="531"/>
                      <a:pt x="52" y="533"/>
                    </a:cubicBezTo>
                    <a:cubicBezTo>
                      <a:pt x="52" y="537"/>
                      <a:pt x="53" y="541"/>
                      <a:pt x="53" y="544"/>
                    </a:cubicBezTo>
                    <a:cubicBezTo>
                      <a:pt x="54" y="547"/>
                      <a:pt x="54" y="549"/>
                      <a:pt x="54" y="551"/>
                    </a:cubicBezTo>
                    <a:cubicBezTo>
                      <a:pt x="55" y="556"/>
                      <a:pt x="56" y="558"/>
                      <a:pt x="56" y="558"/>
                    </a:cubicBezTo>
                    <a:cubicBezTo>
                      <a:pt x="56" y="558"/>
                      <a:pt x="56" y="560"/>
                      <a:pt x="57" y="565"/>
                    </a:cubicBezTo>
                    <a:cubicBezTo>
                      <a:pt x="58" y="569"/>
                      <a:pt x="59" y="575"/>
                      <a:pt x="61" y="582"/>
                    </a:cubicBezTo>
                    <a:cubicBezTo>
                      <a:pt x="61" y="585"/>
                      <a:pt x="62" y="588"/>
                      <a:pt x="63" y="590"/>
                    </a:cubicBezTo>
                    <a:cubicBezTo>
                      <a:pt x="59" y="594"/>
                      <a:pt x="54" y="599"/>
                      <a:pt x="50" y="604"/>
                    </a:cubicBezTo>
                    <a:cubicBezTo>
                      <a:pt x="44" y="611"/>
                      <a:pt x="37" y="618"/>
                      <a:pt x="33" y="623"/>
                    </a:cubicBezTo>
                    <a:cubicBezTo>
                      <a:pt x="28" y="628"/>
                      <a:pt x="25" y="632"/>
                      <a:pt x="25" y="632"/>
                    </a:cubicBezTo>
                    <a:cubicBezTo>
                      <a:pt x="25" y="632"/>
                      <a:pt x="26" y="635"/>
                      <a:pt x="27" y="638"/>
                    </a:cubicBezTo>
                    <a:cubicBezTo>
                      <a:pt x="29" y="642"/>
                      <a:pt x="31" y="647"/>
                      <a:pt x="32" y="652"/>
                    </a:cubicBezTo>
                    <a:cubicBezTo>
                      <a:pt x="34" y="657"/>
                      <a:pt x="36" y="662"/>
                      <a:pt x="38" y="665"/>
                    </a:cubicBezTo>
                    <a:cubicBezTo>
                      <a:pt x="39" y="669"/>
                      <a:pt x="40" y="671"/>
                      <a:pt x="40" y="671"/>
                    </a:cubicBezTo>
                    <a:cubicBezTo>
                      <a:pt x="40" y="671"/>
                      <a:pt x="45" y="672"/>
                      <a:pt x="52" y="673"/>
                    </a:cubicBezTo>
                    <a:cubicBezTo>
                      <a:pt x="59" y="674"/>
                      <a:pt x="68" y="675"/>
                      <a:pt x="78" y="676"/>
                    </a:cubicBezTo>
                    <a:cubicBezTo>
                      <a:pt x="84" y="676"/>
                      <a:pt x="91" y="676"/>
                      <a:pt x="96" y="677"/>
                    </a:cubicBezTo>
                    <a:cubicBezTo>
                      <a:pt x="98" y="679"/>
                      <a:pt x="99" y="682"/>
                      <a:pt x="100" y="684"/>
                    </a:cubicBezTo>
                    <a:cubicBezTo>
                      <a:pt x="104" y="691"/>
                      <a:pt x="107" y="696"/>
                      <a:pt x="109" y="700"/>
                    </a:cubicBezTo>
                    <a:cubicBezTo>
                      <a:pt x="110" y="702"/>
                      <a:pt x="111" y="703"/>
                      <a:pt x="112" y="704"/>
                    </a:cubicBezTo>
                    <a:cubicBezTo>
                      <a:pt x="112" y="705"/>
                      <a:pt x="113" y="706"/>
                      <a:pt x="113" y="706"/>
                    </a:cubicBezTo>
                    <a:cubicBezTo>
                      <a:pt x="113" y="706"/>
                      <a:pt x="114" y="708"/>
                      <a:pt x="117" y="711"/>
                    </a:cubicBezTo>
                    <a:cubicBezTo>
                      <a:pt x="119" y="715"/>
                      <a:pt x="122" y="720"/>
                      <a:pt x="127" y="726"/>
                    </a:cubicBezTo>
                    <a:cubicBezTo>
                      <a:pt x="128" y="729"/>
                      <a:pt x="130" y="731"/>
                      <a:pt x="131" y="733"/>
                    </a:cubicBezTo>
                    <a:cubicBezTo>
                      <a:pt x="129" y="738"/>
                      <a:pt x="127" y="744"/>
                      <a:pt x="124" y="750"/>
                    </a:cubicBezTo>
                    <a:cubicBezTo>
                      <a:pt x="121" y="759"/>
                      <a:pt x="117" y="768"/>
                      <a:pt x="115" y="774"/>
                    </a:cubicBezTo>
                    <a:cubicBezTo>
                      <a:pt x="113" y="781"/>
                      <a:pt x="111" y="786"/>
                      <a:pt x="111" y="786"/>
                    </a:cubicBezTo>
                    <a:cubicBezTo>
                      <a:pt x="111" y="786"/>
                      <a:pt x="118" y="794"/>
                      <a:pt x="125" y="802"/>
                    </a:cubicBezTo>
                    <a:cubicBezTo>
                      <a:pt x="132" y="809"/>
                      <a:pt x="140" y="817"/>
                      <a:pt x="140" y="817"/>
                    </a:cubicBezTo>
                    <a:cubicBezTo>
                      <a:pt x="140" y="817"/>
                      <a:pt x="144" y="816"/>
                      <a:pt x="151" y="814"/>
                    </a:cubicBezTo>
                    <a:cubicBezTo>
                      <a:pt x="158" y="812"/>
                      <a:pt x="167" y="810"/>
                      <a:pt x="176" y="807"/>
                    </a:cubicBezTo>
                    <a:cubicBezTo>
                      <a:pt x="182" y="805"/>
                      <a:pt x="188" y="803"/>
                      <a:pt x="194" y="801"/>
                    </a:cubicBezTo>
                    <a:cubicBezTo>
                      <a:pt x="196" y="803"/>
                      <a:pt x="198" y="805"/>
                      <a:pt x="200" y="807"/>
                    </a:cubicBezTo>
                    <a:cubicBezTo>
                      <a:pt x="206" y="812"/>
                      <a:pt x="211" y="816"/>
                      <a:pt x="214" y="818"/>
                    </a:cubicBezTo>
                    <a:cubicBezTo>
                      <a:pt x="218" y="821"/>
                      <a:pt x="219" y="823"/>
                      <a:pt x="219" y="823"/>
                    </a:cubicBezTo>
                    <a:cubicBezTo>
                      <a:pt x="219" y="823"/>
                      <a:pt x="221" y="824"/>
                      <a:pt x="225" y="827"/>
                    </a:cubicBezTo>
                    <a:cubicBezTo>
                      <a:pt x="229" y="829"/>
                      <a:pt x="234" y="833"/>
                      <a:pt x="240" y="837"/>
                    </a:cubicBezTo>
                    <a:cubicBezTo>
                      <a:pt x="242" y="838"/>
                      <a:pt x="244" y="840"/>
                      <a:pt x="247" y="842"/>
                    </a:cubicBezTo>
                    <a:cubicBezTo>
                      <a:pt x="247" y="847"/>
                      <a:pt x="246" y="854"/>
                      <a:pt x="246" y="860"/>
                    </a:cubicBezTo>
                    <a:cubicBezTo>
                      <a:pt x="246" y="879"/>
                      <a:pt x="247" y="898"/>
                      <a:pt x="247" y="898"/>
                    </a:cubicBezTo>
                    <a:cubicBezTo>
                      <a:pt x="247" y="898"/>
                      <a:pt x="248" y="898"/>
                      <a:pt x="249" y="899"/>
                    </a:cubicBezTo>
                    <a:cubicBezTo>
                      <a:pt x="250" y="899"/>
                      <a:pt x="251" y="900"/>
                      <a:pt x="253" y="901"/>
                    </a:cubicBezTo>
                    <a:cubicBezTo>
                      <a:pt x="256" y="903"/>
                      <a:pt x="261" y="905"/>
                      <a:pt x="266" y="908"/>
                    </a:cubicBezTo>
                    <a:cubicBezTo>
                      <a:pt x="270" y="910"/>
                      <a:pt x="275" y="912"/>
                      <a:pt x="279" y="914"/>
                    </a:cubicBezTo>
                    <a:cubicBezTo>
                      <a:pt x="282" y="915"/>
                      <a:pt x="285" y="917"/>
                      <a:pt x="285" y="917"/>
                    </a:cubicBezTo>
                    <a:cubicBezTo>
                      <a:pt x="285" y="917"/>
                      <a:pt x="288" y="914"/>
                      <a:pt x="294" y="910"/>
                    </a:cubicBezTo>
                    <a:cubicBezTo>
                      <a:pt x="300" y="906"/>
                      <a:pt x="308" y="900"/>
                      <a:pt x="315" y="895"/>
                    </a:cubicBezTo>
                    <a:cubicBezTo>
                      <a:pt x="320" y="891"/>
                      <a:pt x="325" y="887"/>
                      <a:pt x="330" y="883"/>
                    </a:cubicBezTo>
                    <a:cubicBezTo>
                      <a:pt x="332" y="884"/>
                      <a:pt x="335" y="885"/>
                      <a:pt x="337" y="886"/>
                    </a:cubicBezTo>
                    <a:cubicBezTo>
                      <a:pt x="345" y="888"/>
                      <a:pt x="350" y="890"/>
                      <a:pt x="355" y="891"/>
                    </a:cubicBezTo>
                    <a:cubicBezTo>
                      <a:pt x="359" y="892"/>
                      <a:pt x="361" y="893"/>
                      <a:pt x="361" y="893"/>
                    </a:cubicBezTo>
                    <a:cubicBezTo>
                      <a:pt x="361" y="893"/>
                      <a:pt x="364" y="894"/>
                      <a:pt x="368" y="895"/>
                    </a:cubicBezTo>
                    <a:cubicBezTo>
                      <a:pt x="372" y="896"/>
                      <a:pt x="378" y="898"/>
                      <a:pt x="385" y="899"/>
                    </a:cubicBezTo>
                    <a:cubicBezTo>
                      <a:pt x="388" y="900"/>
                      <a:pt x="391" y="901"/>
                      <a:pt x="394" y="901"/>
                    </a:cubicBezTo>
                    <a:cubicBezTo>
                      <a:pt x="395" y="906"/>
                      <a:pt x="397" y="912"/>
                      <a:pt x="400" y="919"/>
                    </a:cubicBezTo>
                    <a:cubicBezTo>
                      <a:pt x="403" y="927"/>
                      <a:pt x="406" y="936"/>
                      <a:pt x="409" y="943"/>
                    </a:cubicBezTo>
                    <a:cubicBezTo>
                      <a:pt x="412" y="949"/>
                      <a:pt x="414" y="953"/>
                      <a:pt x="414" y="953"/>
                    </a:cubicBezTo>
                    <a:cubicBezTo>
                      <a:pt x="414" y="953"/>
                      <a:pt x="417" y="954"/>
                      <a:pt x="421" y="954"/>
                    </a:cubicBezTo>
                    <a:cubicBezTo>
                      <a:pt x="425" y="955"/>
                      <a:pt x="430" y="955"/>
                      <a:pt x="435" y="956"/>
                    </a:cubicBezTo>
                    <a:cubicBezTo>
                      <a:pt x="440" y="956"/>
                      <a:pt x="445" y="957"/>
                      <a:pt x="449" y="957"/>
                    </a:cubicBezTo>
                    <a:cubicBezTo>
                      <a:pt x="451" y="957"/>
                      <a:pt x="453" y="957"/>
                      <a:pt x="454" y="957"/>
                    </a:cubicBezTo>
                    <a:cubicBezTo>
                      <a:pt x="455" y="957"/>
                      <a:pt x="456" y="957"/>
                      <a:pt x="456" y="957"/>
                    </a:cubicBezTo>
                    <a:cubicBezTo>
                      <a:pt x="456" y="957"/>
                      <a:pt x="467" y="942"/>
                      <a:pt x="476" y="926"/>
                    </a:cubicBezTo>
                    <a:cubicBezTo>
                      <a:pt x="480" y="920"/>
                      <a:pt x="483" y="914"/>
                      <a:pt x="486" y="909"/>
                    </a:cubicBezTo>
                    <a:cubicBezTo>
                      <a:pt x="488" y="909"/>
                      <a:pt x="491" y="909"/>
                      <a:pt x="494" y="909"/>
                    </a:cubicBezTo>
                    <a:cubicBezTo>
                      <a:pt x="501" y="909"/>
                      <a:pt x="508" y="909"/>
                      <a:pt x="512" y="908"/>
                    </a:cubicBezTo>
                    <a:cubicBezTo>
                      <a:pt x="516" y="908"/>
                      <a:pt x="519" y="908"/>
                      <a:pt x="519" y="908"/>
                    </a:cubicBezTo>
                    <a:cubicBezTo>
                      <a:pt x="519" y="908"/>
                      <a:pt x="519" y="908"/>
                      <a:pt x="521" y="908"/>
                    </a:cubicBezTo>
                    <a:cubicBezTo>
                      <a:pt x="522" y="908"/>
                      <a:pt x="523" y="907"/>
                      <a:pt x="526" y="907"/>
                    </a:cubicBezTo>
                    <a:cubicBezTo>
                      <a:pt x="530" y="907"/>
                      <a:pt x="536" y="906"/>
                      <a:pt x="544" y="905"/>
                    </a:cubicBezTo>
                    <a:cubicBezTo>
                      <a:pt x="546" y="904"/>
                      <a:pt x="549" y="904"/>
                      <a:pt x="552" y="903"/>
                    </a:cubicBezTo>
                    <a:cubicBezTo>
                      <a:pt x="555" y="908"/>
                      <a:pt x="560" y="913"/>
                      <a:pt x="564" y="918"/>
                    </a:cubicBezTo>
                    <a:cubicBezTo>
                      <a:pt x="570" y="925"/>
                      <a:pt x="576" y="931"/>
                      <a:pt x="581" y="936"/>
                    </a:cubicBezTo>
                    <a:cubicBezTo>
                      <a:pt x="586" y="941"/>
                      <a:pt x="590" y="945"/>
                      <a:pt x="590" y="945"/>
                    </a:cubicBezTo>
                    <a:cubicBezTo>
                      <a:pt x="590" y="945"/>
                      <a:pt x="592" y="944"/>
                      <a:pt x="596" y="943"/>
                    </a:cubicBezTo>
                    <a:cubicBezTo>
                      <a:pt x="600" y="942"/>
                      <a:pt x="605" y="941"/>
                      <a:pt x="610" y="940"/>
                    </a:cubicBezTo>
                    <a:cubicBezTo>
                      <a:pt x="615" y="938"/>
                      <a:pt x="620" y="937"/>
                      <a:pt x="624" y="935"/>
                    </a:cubicBezTo>
                    <a:cubicBezTo>
                      <a:pt x="628" y="934"/>
                      <a:pt x="630" y="933"/>
                      <a:pt x="630" y="933"/>
                    </a:cubicBezTo>
                    <a:cubicBezTo>
                      <a:pt x="630" y="933"/>
                      <a:pt x="631" y="929"/>
                      <a:pt x="633" y="922"/>
                    </a:cubicBezTo>
                    <a:cubicBezTo>
                      <a:pt x="634" y="915"/>
                      <a:pt x="636" y="906"/>
                      <a:pt x="638" y="897"/>
                    </a:cubicBezTo>
                    <a:cubicBezTo>
                      <a:pt x="639" y="890"/>
                      <a:pt x="640" y="884"/>
                      <a:pt x="641" y="878"/>
                    </a:cubicBezTo>
                    <a:cubicBezTo>
                      <a:pt x="643" y="877"/>
                      <a:pt x="646" y="876"/>
                      <a:pt x="649" y="875"/>
                    </a:cubicBezTo>
                    <a:cubicBezTo>
                      <a:pt x="655" y="872"/>
                      <a:pt x="661" y="869"/>
                      <a:pt x="665" y="868"/>
                    </a:cubicBezTo>
                    <a:cubicBezTo>
                      <a:pt x="669" y="866"/>
                      <a:pt x="671" y="864"/>
                      <a:pt x="671" y="864"/>
                    </a:cubicBezTo>
                    <a:cubicBezTo>
                      <a:pt x="671" y="864"/>
                      <a:pt x="673" y="863"/>
                      <a:pt x="677" y="861"/>
                    </a:cubicBezTo>
                    <a:cubicBezTo>
                      <a:pt x="679" y="860"/>
                      <a:pt x="681" y="859"/>
                      <a:pt x="684" y="858"/>
                    </a:cubicBezTo>
                    <a:cubicBezTo>
                      <a:pt x="687" y="856"/>
                      <a:pt x="690" y="855"/>
                      <a:pt x="693" y="853"/>
                    </a:cubicBezTo>
                    <a:cubicBezTo>
                      <a:pt x="695" y="851"/>
                      <a:pt x="698" y="850"/>
                      <a:pt x="700" y="848"/>
                    </a:cubicBezTo>
                    <a:cubicBezTo>
                      <a:pt x="702" y="849"/>
                      <a:pt x="703" y="850"/>
                      <a:pt x="705" y="851"/>
                    </a:cubicBezTo>
                    <a:cubicBezTo>
                      <a:pt x="709" y="853"/>
                      <a:pt x="713" y="855"/>
                      <a:pt x="717" y="857"/>
                    </a:cubicBezTo>
                    <a:cubicBezTo>
                      <a:pt x="725" y="862"/>
                      <a:pt x="733" y="866"/>
                      <a:pt x="740" y="869"/>
                    </a:cubicBezTo>
                    <a:cubicBezTo>
                      <a:pt x="746" y="872"/>
                      <a:pt x="751" y="873"/>
                      <a:pt x="751" y="873"/>
                    </a:cubicBezTo>
                    <a:cubicBezTo>
                      <a:pt x="751" y="873"/>
                      <a:pt x="753" y="872"/>
                      <a:pt x="756" y="870"/>
                    </a:cubicBezTo>
                    <a:cubicBezTo>
                      <a:pt x="759" y="867"/>
                      <a:pt x="764" y="864"/>
                      <a:pt x="768" y="861"/>
                    </a:cubicBezTo>
                    <a:cubicBezTo>
                      <a:pt x="772" y="858"/>
                      <a:pt x="776" y="855"/>
                      <a:pt x="779" y="852"/>
                    </a:cubicBezTo>
                    <a:cubicBezTo>
                      <a:pt x="782" y="850"/>
                      <a:pt x="784" y="848"/>
                      <a:pt x="784" y="848"/>
                    </a:cubicBezTo>
                    <a:cubicBezTo>
                      <a:pt x="784" y="848"/>
                      <a:pt x="782" y="829"/>
                      <a:pt x="778" y="811"/>
                    </a:cubicBezTo>
                    <a:cubicBezTo>
                      <a:pt x="777" y="805"/>
                      <a:pt x="775" y="798"/>
                      <a:pt x="774" y="793"/>
                    </a:cubicBezTo>
                    <a:cubicBezTo>
                      <a:pt x="776" y="791"/>
                      <a:pt x="778" y="789"/>
                      <a:pt x="780" y="787"/>
                    </a:cubicBezTo>
                    <a:cubicBezTo>
                      <a:pt x="786" y="782"/>
                      <a:pt x="790" y="777"/>
                      <a:pt x="793" y="774"/>
                    </a:cubicBezTo>
                    <a:cubicBezTo>
                      <a:pt x="796" y="771"/>
                      <a:pt x="797" y="769"/>
                      <a:pt x="797" y="769"/>
                    </a:cubicBezTo>
                    <a:cubicBezTo>
                      <a:pt x="797" y="769"/>
                      <a:pt x="804" y="762"/>
                      <a:pt x="814" y="750"/>
                    </a:cubicBezTo>
                    <a:cubicBezTo>
                      <a:pt x="815" y="748"/>
                      <a:pt x="817" y="746"/>
                      <a:pt x="819" y="744"/>
                    </a:cubicBezTo>
                    <a:cubicBezTo>
                      <a:pt x="824" y="744"/>
                      <a:pt x="831" y="745"/>
                      <a:pt x="837" y="746"/>
                    </a:cubicBezTo>
                    <a:cubicBezTo>
                      <a:pt x="856" y="748"/>
                      <a:pt x="875" y="749"/>
                      <a:pt x="875" y="749"/>
                    </a:cubicBezTo>
                    <a:cubicBezTo>
                      <a:pt x="875" y="749"/>
                      <a:pt x="876" y="747"/>
                      <a:pt x="878" y="743"/>
                    </a:cubicBezTo>
                    <a:cubicBezTo>
                      <a:pt x="881" y="740"/>
                      <a:pt x="883" y="735"/>
                      <a:pt x="886" y="731"/>
                    </a:cubicBezTo>
                    <a:cubicBezTo>
                      <a:pt x="889" y="727"/>
                      <a:pt x="892" y="722"/>
                      <a:pt x="894" y="719"/>
                    </a:cubicBezTo>
                    <a:cubicBezTo>
                      <a:pt x="896" y="715"/>
                      <a:pt x="897" y="713"/>
                      <a:pt x="897" y="713"/>
                    </a:cubicBezTo>
                    <a:cubicBezTo>
                      <a:pt x="897" y="713"/>
                      <a:pt x="895" y="709"/>
                      <a:pt x="891" y="703"/>
                    </a:cubicBezTo>
                    <a:cubicBezTo>
                      <a:pt x="888" y="696"/>
                      <a:pt x="883" y="688"/>
                      <a:pt x="878" y="681"/>
                    </a:cubicBezTo>
                    <a:cubicBezTo>
                      <a:pt x="874" y="675"/>
                      <a:pt x="871" y="670"/>
                      <a:pt x="868" y="665"/>
                    </a:cubicBezTo>
                    <a:cubicBezTo>
                      <a:pt x="869" y="662"/>
                      <a:pt x="870" y="660"/>
                      <a:pt x="871" y="657"/>
                    </a:cubicBezTo>
                    <a:cubicBezTo>
                      <a:pt x="874" y="651"/>
                      <a:pt x="877" y="645"/>
                      <a:pt x="878" y="641"/>
                    </a:cubicBezTo>
                    <a:cubicBezTo>
                      <a:pt x="880" y="637"/>
                      <a:pt x="881" y="634"/>
                      <a:pt x="881" y="634"/>
                    </a:cubicBezTo>
                    <a:cubicBezTo>
                      <a:pt x="881" y="634"/>
                      <a:pt x="882" y="632"/>
                      <a:pt x="883" y="628"/>
                    </a:cubicBezTo>
                    <a:cubicBezTo>
                      <a:pt x="885" y="624"/>
                      <a:pt x="887" y="618"/>
                      <a:pt x="889" y="611"/>
                    </a:cubicBezTo>
                    <a:cubicBezTo>
                      <a:pt x="890" y="609"/>
                      <a:pt x="891" y="606"/>
                      <a:pt x="892" y="603"/>
                    </a:cubicBezTo>
                    <a:cubicBezTo>
                      <a:pt x="897" y="602"/>
                      <a:pt x="903" y="600"/>
                      <a:pt x="910" y="598"/>
                    </a:cubicBezTo>
                    <a:cubicBezTo>
                      <a:pt x="919" y="596"/>
                      <a:pt x="928" y="593"/>
                      <a:pt x="934" y="591"/>
                    </a:cubicBezTo>
                    <a:cubicBezTo>
                      <a:pt x="941" y="589"/>
                      <a:pt x="946" y="587"/>
                      <a:pt x="946" y="587"/>
                    </a:cubicBezTo>
                    <a:cubicBezTo>
                      <a:pt x="946" y="587"/>
                      <a:pt x="946" y="585"/>
                      <a:pt x="947" y="581"/>
                    </a:cubicBezTo>
                    <a:cubicBezTo>
                      <a:pt x="948" y="577"/>
                      <a:pt x="949" y="572"/>
                      <a:pt x="950" y="567"/>
                    </a:cubicBezTo>
                    <a:cubicBezTo>
                      <a:pt x="951" y="562"/>
                      <a:pt x="952" y="556"/>
                      <a:pt x="952" y="553"/>
                    </a:cubicBezTo>
                    <a:cubicBezTo>
                      <a:pt x="953" y="549"/>
                      <a:pt x="953" y="546"/>
                      <a:pt x="953" y="546"/>
                    </a:cubicBezTo>
                    <a:cubicBezTo>
                      <a:pt x="953" y="546"/>
                      <a:pt x="939" y="534"/>
                      <a:pt x="924" y="523"/>
                    </a:cubicBezTo>
                    <a:cubicBezTo>
                      <a:pt x="918" y="519"/>
                      <a:pt x="913" y="515"/>
                      <a:pt x="908" y="512"/>
                    </a:cubicBezTo>
                    <a:close/>
                    <a:moveTo>
                      <a:pt x="817" y="616"/>
                    </a:moveTo>
                    <a:cubicBezTo>
                      <a:pt x="816" y="620"/>
                      <a:pt x="814" y="624"/>
                      <a:pt x="811" y="630"/>
                    </a:cubicBezTo>
                    <a:cubicBezTo>
                      <a:pt x="806" y="642"/>
                      <a:pt x="798" y="657"/>
                      <a:pt x="789" y="671"/>
                    </a:cubicBezTo>
                    <a:cubicBezTo>
                      <a:pt x="787" y="674"/>
                      <a:pt x="785" y="678"/>
                      <a:pt x="783" y="682"/>
                    </a:cubicBezTo>
                    <a:cubicBezTo>
                      <a:pt x="780" y="685"/>
                      <a:pt x="778" y="688"/>
                      <a:pt x="776" y="691"/>
                    </a:cubicBezTo>
                    <a:cubicBezTo>
                      <a:pt x="771" y="698"/>
                      <a:pt x="766" y="704"/>
                      <a:pt x="762" y="709"/>
                    </a:cubicBezTo>
                    <a:cubicBezTo>
                      <a:pt x="754" y="718"/>
                      <a:pt x="749" y="725"/>
                      <a:pt x="749" y="725"/>
                    </a:cubicBezTo>
                    <a:cubicBezTo>
                      <a:pt x="749" y="725"/>
                      <a:pt x="747" y="726"/>
                      <a:pt x="745" y="729"/>
                    </a:cubicBezTo>
                    <a:cubicBezTo>
                      <a:pt x="742" y="731"/>
                      <a:pt x="739" y="736"/>
                      <a:pt x="734" y="740"/>
                    </a:cubicBezTo>
                    <a:cubicBezTo>
                      <a:pt x="729" y="744"/>
                      <a:pt x="724" y="749"/>
                      <a:pt x="718" y="754"/>
                    </a:cubicBezTo>
                    <a:cubicBezTo>
                      <a:pt x="712" y="760"/>
                      <a:pt x="706" y="765"/>
                      <a:pt x="699" y="770"/>
                    </a:cubicBezTo>
                    <a:cubicBezTo>
                      <a:pt x="685" y="780"/>
                      <a:pt x="671" y="790"/>
                      <a:pt x="660" y="796"/>
                    </a:cubicBezTo>
                    <a:cubicBezTo>
                      <a:pt x="658" y="797"/>
                      <a:pt x="655" y="799"/>
                      <a:pt x="653" y="800"/>
                    </a:cubicBezTo>
                    <a:cubicBezTo>
                      <a:pt x="650" y="801"/>
                      <a:pt x="648" y="802"/>
                      <a:pt x="647" y="803"/>
                    </a:cubicBezTo>
                    <a:cubicBezTo>
                      <a:pt x="644" y="805"/>
                      <a:pt x="642" y="806"/>
                      <a:pt x="642" y="806"/>
                    </a:cubicBezTo>
                    <a:cubicBezTo>
                      <a:pt x="642" y="806"/>
                      <a:pt x="640" y="807"/>
                      <a:pt x="637" y="808"/>
                    </a:cubicBezTo>
                    <a:cubicBezTo>
                      <a:pt x="633" y="810"/>
                      <a:pt x="628" y="812"/>
                      <a:pt x="623" y="814"/>
                    </a:cubicBezTo>
                    <a:cubicBezTo>
                      <a:pt x="617" y="817"/>
                      <a:pt x="610" y="820"/>
                      <a:pt x="603" y="822"/>
                    </a:cubicBezTo>
                    <a:cubicBezTo>
                      <a:pt x="595" y="825"/>
                      <a:pt x="587" y="828"/>
                      <a:pt x="579" y="830"/>
                    </a:cubicBezTo>
                    <a:cubicBezTo>
                      <a:pt x="571" y="832"/>
                      <a:pt x="563" y="834"/>
                      <a:pt x="555" y="836"/>
                    </a:cubicBezTo>
                    <a:cubicBezTo>
                      <a:pt x="547" y="837"/>
                      <a:pt x="540" y="839"/>
                      <a:pt x="534" y="840"/>
                    </a:cubicBezTo>
                    <a:cubicBezTo>
                      <a:pt x="527" y="841"/>
                      <a:pt x="522" y="841"/>
                      <a:pt x="519" y="842"/>
                    </a:cubicBezTo>
                    <a:cubicBezTo>
                      <a:pt x="517" y="842"/>
                      <a:pt x="515" y="842"/>
                      <a:pt x="514" y="842"/>
                    </a:cubicBezTo>
                    <a:cubicBezTo>
                      <a:pt x="513" y="842"/>
                      <a:pt x="513" y="842"/>
                      <a:pt x="513" y="842"/>
                    </a:cubicBezTo>
                    <a:cubicBezTo>
                      <a:pt x="513" y="842"/>
                      <a:pt x="511" y="842"/>
                      <a:pt x="507" y="843"/>
                    </a:cubicBezTo>
                    <a:cubicBezTo>
                      <a:pt x="503" y="843"/>
                      <a:pt x="498" y="843"/>
                      <a:pt x="492" y="843"/>
                    </a:cubicBezTo>
                    <a:cubicBezTo>
                      <a:pt x="485" y="844"/>
                      <a:pt x="478" y="844"/>
                      <a:pt x="470" y="844"/>
                    </a:cubicBezTo>
                    <a:cubicBezTo>
                      <a:pt x="466" y="843"/>
                      <a:pt x="462" y="843"/>
                      <a:pt x="458" y="843"/>
                    </a:cubicBezTo>
                    <a:cubicBezTo>
                      <a:pt x="454" y="843"/>
                      <a:pt x="450" y="842"/>
                      <a:pt x="445" y="842"/>
                    </a:cubicBezTo>
                    <a:cubicBezTo>
                      <a:pt x="441" y="842"/>
                      <a:pt x="437" y="841"/>
                      <a:pt x="433" y="841"/>
                    </a:cubicBezTo>
                    <a:cubicBezTo>
                      <a:pt x="429" y="840"/>
                      <a:pt x="425" y="840"/>
                      <a:pt x="421" y="839"/>
                    </a:cubicBezTo>
                    <a:cubicBezTo>
                      <a:pt x="413" y="838"/>
                      <a:pt x="406" y="837"/>
                      <a:pt x="400" y="835"/>
                    </a:cubicBezTo>
                    <a:cubicBezTo>
                      <a:pt x="393" y="834"/>
                      <a:pt x="388" y="833"/>
                      <a:pt x="385" y="831"/>
                    </a:cubicBezTo>
                    <a:cubicBezTo>
                      <a:pt x="381" y="830"/>
                      <a:pt x="379" y="830"/>
                      <a:pt x="379" y="830"/>
                    </a:cubicBezTo>
                    <a:cubicBezTo>
                      <a:pt x="379" y="830"/>
                      <a:pt x="377" y="829"/>
                      <a:pt x="374" y="828"/>
                    </a:cubicBezTo>
                    <a:cubicBezTo>
                      <a:pt x="370" y="827"/>
                      <a:pt x="365" y="825"/>
                      <a:pt x="359" y="824"/>
                    </a:cubicBezTo>
                    <a:cubicBezTo>
                      <a:pt x="353" y="822"/>
                      <a:pt x="346" y="819"/>
                      <a:pt x="339" y="816"/>
                    </a:cubicBezTo>
                    <a:cubicBezTo>
                      <a:pt x="335" y="814"/>
                      <a:pt x="332" y="813"/>
                      <a:pt x="328" y="811"/>
                    </a:cubicBezTo>
                    <a:cubicBezTo>
                      <a:pt x="324" y="809"/>
                      <a:pt x="320" y="808"/>
                      <a:pt x="316" y="806"/>
                    </a:cubicBezTo>
                    <a:cubicBezTo>
                      <a:pt x="313" y="804"/>
                      <a:pt x="309" y="802"/>
                      <a:pt x="305" y="800"/>
                    </a:cubicBezTo>
                    <a:cubicBezTo>
                      <a:pt x="302" y="798"/>
                      <a:pt x="298" y="796"/>
                      <a:pt x="295" y="794"/>
                    </a:cubicBezTo>
                    <a:cubicBezTo>
                      <a:pt x="293" y="793"/>
                      <a:pt x="291" y="792"/>
                      <a:pt x="290" y="791"/>
                    </a:cubicBezTo>
                    <a:cubicBezTo>
                      <a:pt x="288" y="790"/>
                      <a:pt x="286" y="789"/>
                      <a:pt x="285" y="788"/>
                    </a:cubicBezTo>
                    <a:cubicBezTo>
                      <a:pt x="282" y="786"/>
                      <a:pt x="279" y="784"/>
                      <a:pt x="276" y="782"/>
                    </a:cubicBezTo>
                    <a:cubicBezTo>
                      <a:pt x="271" y="779"/>
                      <a:pt x="267" y="776"/>
                      <a:pt x="264" y="774"/>
                    </a:cubicBezTo>
                    <a:cubicBezTo>
                      <a:pt x="261" y="771"/>
                      <a:pt x="259" y="770"/>
                      <a:pt x="259" y="770"/>
                    </a:cubicBezTo>
                    <a:cubicBezTo>
                      <a:pt x="259" y="770"/>
                      <a:pt x="258" y="769"/>
                      <a:pt x="255" y="767"/>
                    </a:cubicBezTo>
                    <a:cubicBezTo>
                      <a:pt x="252" y="764"/>
                      <a:pt x="247" y="761"/>
                      <a:pt x="243" y="757"/>
                    </a:cubicBezTo>
                    <a:cubicBezTo>
                      <a:pt x="240" y="755"/>
                      <a:pt x="238" y="753"/>
                      <a:pt x="235" y="750"/>
                    </a:cubicBezTo>
                    <a:cubicBezTo>
                      <a:pt x="232" y="748"/>
                      <a:pt x="230" y="745"/>
                      <a:pt x="227" y="742"/>
                    </a:cubicBezTo>
                    <a:cubicBezTo>
                      <a:pt x="221" y="737"/>
                      <a:pt x="215" y="731"/>
                      <a:pt x="209" y="725"/>
                    </a:cubicBezTo>
                    <a:cubicBezTo>
                      <a:pt x="207" y="722"/>
                      <a:pt x="204" y="718"/>
                      <a:pt x="201" y="715"/>
                    </a:cubicBezTo>
                    <a:cubicBezTo>
                      <a:pt x="198" y="712"/>
                      <a:pt x="196" y="709"/>
                      <a:pt x="193" y="706"/>
                    </a:cubicBezTo>
                    <a:cubicBezTo>
                      <a:pt x="191" y="703"/>
                      <a:pt x="189" y="700"/>
                      <a:pt x="186" y="697"/>
                    </a:cubicBezTo>
                    <a:cubicBezTo>
                      <a:pt x="184" y="694"/>
                      <a:pt x="182" y="691"/>
                      <a:pt x="180" y="688"/>
                    </a:cubicBezTo>
                    <a:cubicBezTo>
                      <a:pt x="177" y="683"/>
                      <a:pt x="174" y="679"/>
                      <a:pt x="172" y="676"/>
                    </a:cubicBezTo>
                    <a:cubicBezTo>
                      <a:pt x="170" y="673"/>
                      <a:pt x="169" y="671"/>
                      <a:pt x="169" y="671"/>
                    </a:cubicBezTo>
                    <a:cubicBezTo>
                      <a:pt x="169" y="671"/>
                      <a:pt x="168" y="670"/>
                      <a:pt x="168" y="670"/>
                    </a:cubicBezTo>
                    <a:cubicBezTo>
                      <a:pt x="167" y="669"/>
                      <a:pt x="167" y="668"/>
                      <a:pt x="166" y="666"/>
                    </a:cubicBezTo>
                    <a:cubicBezTo>
                      <a:pt x="164" y="663"/>
                      <a:pt x="161" y="658"/>
                      <a:pt x="158" y="653"/>
                    </a:cubicBezTo>
                    <a:cubicBezTo>
                      <a:pt x="152" y="641"/>
                      <a:pt x="145" y="626"/>
                      <a:pt x="139" y="611"/>
                    </a:cubicBezTo>
                    <a:cubicBezTo>
                      <a:pt x="136" y="605"/>
                      <a:pt x="136" y="605"/>
                      <a:pt x="136" y="605"/>
                    </a:cubicBezTo>
                    <a:cubicBezTo>
                      <a:pt x="136" y="603"/>
                      <a:pt x="135" y="601"/>
                      <a:pt x="134" y="599"/>
                    </a:cubicBezTo>
                    <a:cubicBezTo>
                      <a:pt x="133" y="595"/>
                      <a:pt x="132" y="591"/>
                      <a:pt x="131" y="587"/>
                    </a:cubicBezTo>
                    <a:cubicBezTo>
                      <a:pt x="128" y="580"/>
                      <a:pt x="126" y="573"/>
                      <a:pt x="125" y="567"/>
                    </a:cubicBezTo>
                    <a:cubicBezTo>
                      <a:pt x="123" y="560"/>
                      <a:pt x="122" y="555"/>
                      <a:pt x="121" y="552"/>
                    </a:cubicBezTo>
                    <a:cubicBezTo>
                      <a:pt x="121" y="548"/>
                      <a:pt x="120" y="546"/>
                      <a:pt x="120" y="546"/>
                    </a:cubicBezTo>
                    <a:cubicBezTo>
                      <a:pt x="120" y="546"/>
                      <a:pt x="120" y="544"/>
                      <a:pt x="119" y="540"/>
                    </a:cubicBezTo>
                    <a:cubicBezTo>
                      <a:pt x="119" y="538"/>
                      <a:pt x="119" y="536"/>
                      <a:pt x="118" y="534"/>
                    </a:cubicBezTo>
                    <a:cubicBezTo>
                      <a:pt x="118" y="531"/>
                      <a:pt x="118" y="528"/>
                      <a:pt x="117" y="525"/>
                    </a:cubicBezTo>
                    <a:cubicBezTo>
                      <a:pt x="115" y="513"/>
                      <a:pt x="114" y="496"/>
                      <a:pt x="114" y="479"/>
                    </a:cubicBezTo>
                    <a:cubicBezTo>
                      <a:pt x="114" y="462"/>
                      <a:pt x="115" y="445"/>
                      <a:pt x="117" y="433"/>
                    </a:cubicBezTo>
                    <a:cubicBezTo>
                      <a:pt x="118" y="429"/>
                      <a:pt x="118" y="427"/>
                      <a:pt x="118" y="424"/>
                    </a:cubicBezTo>
                    <a:cubicBezTo>
                      <a:pt x="119" y="421"/>
                      <a:pt x="119" y="419"/>
                      <a:pt x="119" y="417"/>
                    </a:cubicBezTo>
                    <a:cubicBezTo>
                      <a:pt x="120" y="414"/>
                      <a:pt x="120" y="412"/>
                      <a:pt x="120" y="412"/>
                    </a:cubicBezTo>
                    <a:cubicBezTo>
                      <a:pt x="120" y="412"/>
                      <a:pt x="121" y="410"/>
                      <a:pt x="121" y="406"/>
                    </a:cubicBezTo>
                    <a:cubicBezTo>
                      <a:pt x="122" y="402"/>
                      <a:pt x="123" y="397"/>
                      <a:pt x="125" y="391"/>
                    </a:cubicBezTo>
                    <a:cubicBezTo>
                      <a:pt x="126" y="385"/>
                      <a:pt x="128" y="378"/>
                      <a:pt x="131" y="370"/>
                    </a:cubicBezTo>
                    <a:cubicBezTo>
                      <a:pt x="132" y="367"/>
                      <a:pt x="133" y="363"/>
                      <a:pt x="134" y="359"/>
                    </a:cubicBezTo>
                    <a:cubicBezTo>
                      <a:pt x="135" y="357"/>
                      <a:pt x="136" y="355"/>
                      <a:pt x="136" y="353"/>
                    </a:cubicBezTo>
                    <a:cubicBezTo>
                      <a:pt x="139" y="347"/>
                      <a:pt x="139" y="347"/>
                      <a:pt x="139" y="347"/>
                    </a:cubicBezTo>
                    <a:cubicBezTo>
                      <a:pt x="145" y="331"/>
                      <a:pt x="152" y="316"/>
                      <a:pt x="158" y="305"/>
                    </a:cubicBezTo>
                    <a:cubicBezTo>
                      <a:pt x="161" y="300"/>
                      <a:pt x="164" y="295"/>
                      <a:pt x="166" y="292"/>
                    </a:cubicBezTo>
                    <a:cubicBezTo>
                      <a:pt x="167" y="290"/>
                      <a:pt x="167" y="289"/>
                      <a:pt x="168" y="288"/>
                    </a:cubicBezTo>
                    <a:cubicBezTo>
                      <a:pt x="168" y="287"/>
                      <a:pt x="169" y="287"/>
                      <a:pt x="169" y="287"/>
                    </a:cubicBezTo>
                    <a:cubicBezTo>
                      <a:pt x="169" y="287"/>
                      <a:pt x="170" y="285"/>
                      <a:pt x="172" y="282"/>
                    </a:cubicBezTo>
                    <a:cubicBezTo>
                      <a:pt x="174" y="279"/>
                      <a:pt x="177" y="274"/>
                      <a:pt x="180" y="269"/>
                    </a:cubicBezTo>
                    <a:cubicBezTo>
                      <a:pt x="182" y="267"/>
                      <a:pt x="184" y="264"/>
                      <a:pt x="186" y="261"/>
                    </a:cubicBezTo>
                    <a:cubicBezTo>
                      <a:pt x="189" y="258"/>
                      <a:pt x="191" y="255"/>
                      <a:pt x="193" y="252"/>
                    </a:cubicBezTo>
                    <a:cubicBezTo>
                      <a:pt x="196" y="249"/>
                      <a:pt x="198" y="246"/>
                      <a:pt x="201" y="243"/>
                    </a:cubicBezTo>
                    <a:cubicBezTo>
                      <a:pt x="204" y="239"/>
                      <a:pt x="207" y="236"/>
                      <a:pt x="209" y="233"/>
                    </a:cubicBezTo>
                    <a:cubicBezTo>
                      <a:pt x="215" y="227"/>
                      <a:pt x="221" y="221"/>
                      <a:pt x="227" y="215"/>
                    </a:cubicBezTo>
                    <a:cubicBezTo>
                      <a:pt x="230" y="213"/>
                      <a:pt x="232" y="210"/>
                      <a:pt x="235" y="208"/>
                    </a:cubicBezTo>
                    <a:cubicBezTo>
                      <a:pt x="238" y="205"/>
                      <a:pt x="240" y="203"/>
                      <a:pt x="243" y="201"/>
                    </a:cubicBezTo>
                    <a:cubicBezTo>
                      <a:pt x="247" y="197"/>
                      <a:pt x="252" y="194"/>
                      <a:pt x="255" y="191"/>
                    </a:cubicBezTo>
                    <a:cubicBezTo>
                      <a:pt x="258" y="189"/>
                      <a:pt x="259" y="188"/>
                      <a:pt x="259" y="188"/>
                    </a:cubicBezTo>
                    <a:cubicBezTo>
                      <a:pt x="259" y="188"/>
                      <a:pt x="261" y="186"/>
                      <a:pt x="264" y="184"/>
                    </a:cubicBezTo>
                    <a:cubicBezTo>
                      <a:pt x="267" y="182"/>
                      <a:pt x="271" y="179"/>
                      <a:pt x="276" y="175"/>
                    </a:cubicBezTo>
                    <a:cubicBezTo>
                      <a:pt x="279" y="174"/>
                      <a:pt x="282" y="172"/>
                      <a:pt x="285" y="170"/>
                    </a:cubicBezTo>
                    <a:cubicBezTo>
                      <a:pt x="286" y="169"/>
                      <a:pt x="288" y="168"/>
                      <a:pt x="290" y="167"/>
                    </a:cubicBezTo>
                    <a:cubicBezTo>
                      <a:pt x="291" y="166"/>
                      <a:pt x="293" y="165"/>
                      <a:pt x="295" y="164"/>
                    </a:cubicBezTo>
                    <a:cubicBezTo>
                      <a:pt x="298" y="162"/>
                      <a:pt x="302" y="160"/>
                      <a:pt x="305" y="158"/>
                    </a:cubicBezTo>
                    <a:cubicBezTo>
                      <a:pt x="309" y="156"/>
                      <a:pt x="313" y="154"/>
                      <a:pt x="316" y="152"/>
                    </a:cubicBezTo>
                    <a:cubicBezTo>
                      <a:pt x="320" y="150"/>
                      <a:pt x="324" y="148"/>
                      <a:pt x="328" y="147"/>
                    </a:cubicBezTo>
                    <a:cubicBezTo>
                      <a:pt x="332" y="145"/>
                      <a:pt x="335" y="143"/>
                      <a:pt x="339" y="142"/>
                    </a:cubicBezTo>
                    <a:cubicBezTo>
                      <a:pt x="346" y="139"/>
                      <a:pt x="353" y="136"/>
                      <a:pt x="359" y="134"/>
                    </a:cubicBezTo>
                    <a:cubicBezTo>
                      <a:pt x="365" y="132"/>
                      <a:pt x="370" y="130"/>
                      <a:pt x="374" y="129"/>
                    </a:cubicBezTo>
                    <a:cubicBezTo>
                      <a:pt x="377" y="128"/>
                      <a:pt x="379" y="128"/>
                      <a:pt x="379" y="128"/>
                    </a:cubicBezTo>
                    <a:cubicBezTo>
                      <a:pt x="379" y="128"/>
                      <a:pt x="381" y="127"/>
                      <a:pt x="385" y="126"/>
                    </a:cubicBezTo>
                    <a:cubicBezTo>
                      <a:pt x="388" y="125"/>
                      <a:pt x="393" y="124"/>
                      <a:pt x="400" y="123"/>
                    </a:cubicBezTo>
                    <a:cubicBezTo>
                      <a:pt x="406" y="121"/>
                      <a:pt x="413" y="120"/>
                      <a:pt x="421" y="119"/>
                    </a:cubicBezTo>
                    <a:cubicBezTo>
                      <a:pt x="425" y="118"/>
                      <a:pt x="429" y="118"/>
                      <a:pt x="433" y="117"/>
                    </a:cubicBezTo>
                    <a:cubicBezTo>
                      <a:pt x="437" y="116"/>
                      <a:pt x="441" y="116"/>
                      <a:pt x="445" y="116"/>
                    </a:cubicBezTo>
                    <a:cubicBezTo>
                      <a:pt x="450" y="115"/>
                      <a:pt x="454" y="115"/>
                      <a:pt x="458" y="115"/>
                    </a:cubicBezTo>
                    <a:cubicBezTo>
                      <a:pt x="462" y="114"/>
                      <a:pt x="466" y="114"/>
                      <a:pt x="470" y="114"/>
                    </a:cubicBezTo>
                    <a:cubicBezTo>
                      <a:pt x="478" y="114"/>
                      <a:pt x="485" y="114"/>
                      <a:pt x="492" y="114"/>
                    </a:cubicBezTo>
                    <a:cubicBezTo>
                      <a:pt x="498" y="114"/>
                      <a:pt x="503" y="115"/>
                      <a:pt x="507" y="115"/>
                    </a:cubicBezTo>
                    <a:cubicBezTo>
                      <a:pt x="511" y="115"/>
                      <a:pt x="513" y="116"/>
                      <a:pt x="513" y="116"/>
                    </a:cubicBezTo>
                    <a:cubicBezTo>
                      <a:pt x="513" y="116"/>
                      <a:pt x="513" y="116"/>
                      <a:pt x="514" y="116"/>
                    </a:cubicBezTo>
                    <a:cubicBezTo>
                      <a:pt x="515" y="116"/>
                      <a:pt x="517" y="116"/>
                      <a:pt x="519" y="116"/>
                    </a:cubicBezTo>
                    <a:cubicBezTo>
                      <a:pt x="522" y="117"/>
                      <a:pt x="527" y="117"/>
                      <a:pt x="534" y="118"/>
                    </a:cubicBezTo>
                    <a:cubicBezTo>
                      <a:pt x="540" y="119"/>
                      <a:pt x="547" y="120"/>
                      <a:pt x="555" y="122"/>
                    </a:cubicBezTo>
                    <a:cubicBezTo>
                      <a:pt x="563" y="124"/>
                      <a:pt x="571" y="125"/>
                      <a:pt x="579" y="128"/>
                    </a:cubicBezTo>
                    <a:cubicBezTo>
                      <a:pt x="587" y="130"/>
                      <a:pt x="595" y="133"/>
                      <a:pt x="603" y="135"/>
                    </a:cubicBezTo>
                    <a:cubicBezTo>
                      <a:pt x="610" y="138"/>
                      <a:pt x="617" y="141"/>
                      <a:pt x="623" y="143"/>
                    </a:cubicBezTo>
                    <a:cubicBezTo>
                      <a:pt x="628" y="146"/>
                      <a:pt x="633" y="148"/>
                      <a:pt x="637" y="150"/>
                    </a:cubicBezTo>
                    <a:cubicBezTo>
                      <a:pt x="640" y="151"/>
                      <a:pt x="642" y="152"/>
                      <a:pt x="642" y="152"/>
                    </a:cubicBezTo>
                    <a:cubicBezTo>
                      <a:pt x="642" y="152"/>
                      <a:pt x="644" y="153"/>
                      <a:pt x="647" y="155"/>
                    </a:cubicBezTo>
                    <a:cubicBezTo>
                      <a:pt x="648" y="156"/>
                      <a:pt x="650" y="157"/>
                      <a:pt x="653" y="158"/>
                    </a:cubicBezTo>
                    <a:cubicBezTo>
                      <a:pt x="655" y="159"/>
                      <a:pt x="658" y="161"/>
                      <a:pt x="660" y="162"/>
                    </a:cubicBezTo>
                    <a:cubicBezTo>
                      <a:pt x="671" y="168"/>
                      <a:pt x="685" y="178"/>
                      <a:pt x="699" y="188"/>
                    </a:cubicBezTo>
                    <a:cubicBezTo>
                      <a:pt x="706" y="193"/>
                      <a:pt x="712" y="198"/>
                      <a:pt x="718" y="203"/>
                    </a:cubicBezTo>
                    <a:cubicBezTo>
                      <a:pt x="724" y="208"/>
                      <a:pt x="729" y="214"/>
                      <a:pt x="734" y="218"/>
                    </a:cubicBezTo>
                    <a:cubicBezTo>
                      <a:pt x="739" y="222"/>
                      <a:pt x="742" y="226"/>
                      <a:pt x="745" y="229"/>
                    </a:cubicBezTo>
                    <a:cubicBezTo>
                      <a:pt x="747" y="231"/>
                      <a:pt x="749" y="233"/>
                      <a:pt x="749" y="233"/>
                    </a:cubicBezTo>
                    <a:cubicBezTo>
                      <a:pt x="749" y="233"/>
                      <a:pt x="754" y="239"/>
                      <a:pt x="762" y="249"/>
                    </a:cubicBezTo>
                    <a:cubicBezTo>
                      <a:pt x="766" y="254"/>
                      <a:pt x="771" y="260"/>
                      <a:pt x="776" y="266"/>
                    </a:cubicBezTo>
                    <a:cubicBezTo>
                      <a:pt x="778" y="269"/>
                      <a:pt x="780" y="273"/>
                      <a:pt x="783" y="276"/>
                    </a:cubicBezTo>
                    <a:cubicBezTo>
                      <a:pt x="785" y="280"/>
                      <a:pt x="787" y="283"/>
                      <a:pt x="789" y="287"/>
                    </a:cubicBezTo>
                    <a:cubicBezTo>
                      <a:pt x="798" y="301"/>
                      <a:pt x="806" y="316"/>
                      <a:pt x="811" y="328"/>
                    </a:cubicBezTo>
                    <a:cubicBezTo>
                      <a:pt x="814" y="333"/>
                      <a:pt x="816" y="338"/>
                      <a:pt x="817" y="342"/>
                    </a:cubicBezTo>
                    <a:cubicBezTo>
                      <a:pt x="819" y="345"/>
                      <a:pt x="819" y="347"/>
                      <a:pt x="819" y="347"/>
                    </a:cubicBezTo>
                    <a:cubicBezTo>
                      <a:pt x="819" y="347"/>
                      <a:pt x="820" y="349"/>
                      <a:pt x="822" y="352"/>
                    </a:cubicBezTo>
                    <a:cubicBezTo>
                      <a:pt x="823" y="356"/>
                      <a:pt x="824" y="361"/>
                      <a:pt x="826" y="367"/>
                    </a:cubicBezTo>
                    <a:cubicBezTo>
                      <a:pt x="829" y="373"/>
                      <a:pt x="830" y="380"/>
                      <a:pt x="833" y="388"/>
                    </a:cubicBezTo>
                    <a:cubicBezTo>
                      <a:pt x="833" y="391"/>
                      <a:pt x="834" y="395"/>
                      <a:pt x="835" y="399"/>
                    </a:cubicBezTo>
                    <a:cubicBezTo>
                      <a:pt x="836" y="401"/>
                      <a:pt x="836" y="403"/>
                      <a:pt x="837" y="406"/>
                    </a:cubicBezTo>
                    <a:cubicBezTo>
                      <a:pt x="838" y="412"/>
                      <a:pt x="838" y="412"/>
                      <a:pt x="838" y="412"/>
                    </a:cubicBezTo>
                    <a:cubicBezTo>
                      <a:pt x="841" y="428"/>
                      <a:pt x="842" y="445"/>
                      <a:pt x="843" y="458"/>
                    </a:cubicBezTo>
                    <a:cubicBezTo>
                      <a:pt x="844" y="464"/>
                      <a:pt x="844" y="469"/>
                      <a:pt x="844" y="473"/>
                    </a:cubicBezTo>
                    <a:cubicBezTo>
                      <a:pt x="844" y="477"/>
                      <a:pt x="844" y="479"/>
                      <a:pt x="844" y="479"/>
                    </a:cubicBezTo>
                    <a:cubicBezTo>
                      <a:pt x="844" y="479"/>
                      <a:pt x="844" y="481"/>
                      <a:pt x="844" y="485"/>
                    </a:cubicBezTo>
                    <a:cubicBezTo>
                      <a:pt x="844" y="488"/>
                      <a:pt x="844" y="494"/>
                      <a:pt x="843" y="500"/>
                    </a:cubicBezTo>
                    <a:cubicBezTo>
                      <a:pt x="842" y="513"/>
                      <a:pt x="841" y="529"/>
                      <a:pt x="838" y="546"/>
                    </a:cubicBezTo>
                    <a:cubicBezTo>
                      <a:pt x="837" y="552"/>
                      <a:pt x="837" y="552"/>
                      <a:pt x="837" y="552"/>
                    </a:cubicBezTo>
                    <a:cubicBezTo>
                      <a:pt x="836" y="554"/>
                      <a:pt x="836" y="556"/>
                      <a:pt x="835" y="558"/>
                    </a:cubicBezTo>
                    <a:cubicBezTo>
                      <a:pt x="834" y="562"/>
                      <a:pt x="833" y="566"/>
                      <a:pt x="833" y="570"/>
                    </a:cubicBezTo>
                    <a:cubicBezTo>
                      <a:pt x="830" y="578"/>
                      <a:pt x="829" y="585"/>
                      <a:pt x="826" y="591"/>
                    </a:cubicBezTo>
                    <a:cubicBezTo>
                      <a:pt x="824" y="597"/>
                      <a:pt x="823" y="602"/>
                      <a:pt x="822" y="605"/>
                    </a:cubicBezTo>
                    <a:cubicBezTo>
                      <a:pt x="820" y="609"/>
                      <a:pt x="819" y="611"/>
                      <a:pt x="819" y="611"/>
                    </a:cubicBezTo>
                    <a:cubicBezTo>
                      <a:pt x="819" y="611"/>
                      <a:pt x="819" y="613"/>
                      <a:pt x="817" y="616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dirty="0"/>
              </a:p>
            </p:txBody>
          </p: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3A60F5D4-46A7-4F20-9253-BD1BE360B4A1}"/>
                  </a:ext>
                </a:extLst>
              </p:cNvPr>
              <p:cNvGrpSpPr/>
              <p:nvPr/>
            </p:nvGrpSpPr>
            <p:grpSpPr>
              <a:xfrm>
                <a:off x="5989749" y="2749093"/>
                <a:ext cx="725771" cy="614118"/>
                <a:chOff x="6371748" y="2115415"/>
                <a:chExt cx="1718417" cy="1715883"/>
              </a:xfrm>
              <a:solidFill>
                <a:srgbClr val="7F7F7F"/>
              </a:solidFill>
            </p:grpSpPr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843CB9E5-3D8B-4425-8A02-03EC6A5DCCA1}"/>
                    </a:ext>
                  </a:extLst>
                </p:cNvPr>
                <p:cNvSpPr/>
                <p:nvPr/>
              </p:nvSpPr>
              <p:spPr>
                <a:xfrm>
                  <a:off x="6371748" y="2115415"/>
                  <a:ext cx="1718417" cy="511977"/>
                </a:xfrm>
                <a:custGeom>
                  <a:avLst/>
                  <a:gdLst>
                    <a:gd name="connsiteX0" fmla="*/ 1717150 w 1718417"/>
                    <a:gd name="connsiteY0" fmla="*/ 454443 h 511976"/>
                    <a:gd name="connsiteX1" fmla="*/ 1706505 w 1718417"/>
                    <a:gd name="connsiteY1" fmla="*/ 465088 h 511976"/>
                    <a:gd name="connsiteX2" fmla="*/ 1626413 w 1718417"/>
                    <a:gd name="connsiteY2" fmla="*/ 510203 h 511976"/>
                    <a:gd name="connsiteX3" fmla="*/ 92004 w 1718417"/>
                    <a:gd name="connsiteY3" fmla="*/ 510203 h 511976"/>
                    <a:gd name="connsiteX4" fmla="*/ 14447 w 1718417"/>
                    <a:gd name="connsiteY4" fmla="*/ 465088 h 511976"/>
                    <a:gd name="connsiteX5" fmla="*/ 3802 w 1718417"/>
                    <a:gd name="connsiteY5" fmla="*/ 454443 h 511976"/>
                    <a:gd name="connsiteX6" fmla="*/ 3802 w 1718417"/>
                    <a:gd name="connsiteY6" fmla="*/ 408821 h 511976"/>
                    <a:gd name="connsiteX7" fmla="*/ 68179 w 1718417"/>
                    <a:gd name="connsiteY7" fmla="*/ 352554 h 511976"/>
                    <a:gd name="connsiteX8" fmla="*/ 262832 w 1718417"/>
                    <a:gd name="connsiteY8" fmla="*/ 267901 h 511976"/>
                    <a:gd name="connsiteX9" fmla="*/ 545179 w 1718417"/>
                    <a:gd name="connsiteY9" fmla="*/ 138639 h 511976"/>
                    <a:gd name="connsiteX10" fmla="*/ 827020 w 1718417"/>
                    <a:gd name="connsiteY10" fmla="*/ 14954 h 511976"/>
                    <a:gd name="connsiteX11" fmla="*/ 835131 w 1718417"/>
                    <a:gd name="connsiteY11" fmla="*/ 3802 h 511976"/>
                    <a:gd name="connsiteX12" fmla="*/ 885821 w 1718417"/>
                    <a:gd name="connsiteY12" fmla="*/ 3802 h 511976"/>
                    <a:gd name="connsiteX13" fmla="*/ 915222 w 1718417"/>
                    <a:gd name="connsiteY13" fmla="*/ 22557 h 511976"/>
                    <a:gd name="connsiteX14" fmla="*/ 1106326 w 1718417"/>
                    <a:gd name="connsiteY14" fmla="*/ 109746 h 511976"/>
                    <a:gd name="connsiteX15" fmla="*/ 1334941 w 1718417"/>
                    <a:gd name="connsiteY15" fmla="*/ 211634 h 511976"/>
                    <a:gd name="connsiteX16" fmla="*/ 1553419 w 1718417"/>
                    <a:gd name="connsiteY16" fmla="*/ 311495 h 511976"/>
                    <a:gd name="connsiteX17" fmla="*/ 1717150 w 1718417"/>
                    <a:gd name="connsiteY17" fmla="*/ 409835 h 511976"/>
                    <a:gd name="connsiteX18" fmla="*/ 1717150 w 1718417"/>
                    <a:gd name="connsiteY18" fmla="*/ 454443 h 511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718417" h="511976">
                      <a:moveTo>
                        <a:pt x="1717150" y="454443"/>
                      </a:moveTo>
                      <a:cubicBezTo>
                        <a:pt x="1713602" y="457991"/>
                        <a:pt x="1708026" y="460526"/>
                        <a:pt x="1706505" y="465088"/>
                      </a:cubicBezTo>
                      <a:cubicBezTo>
                        <a:pt x="1691805" y="502092"/>
                        <a:pt x="1659362" y="510203"/>
                        <a:pt x="1626413" y="510203"/>
                      </a:cubicBezTo>
                      <a:cubicBezTo>
                        <a:pt x="1114944" y="510710"/>
                        <a:pt x="603474" y="510710"/>
                        <a:pt x="92004" y="510203"/>
                      </a:cubicBezTo>
                      <a:cubicBezTo>
                        <a:pt x="59055" y="510203"/>
                        <a:pt x="28640" y="500571"/>
                        <a:pt x="14447" y="465088"/>
                      </a:cubicBezTo>
                      <a:cubicBezTo>
                        <a:pt x="12926" y="461033"/>
                        <a:pt x="7350" y="457991"/>
                        <a:pt x="3802" y="454443"/>
                      </a:cubicBezTo>
                      <a:cubicBezTo>
                        <a:pt x="3802" y="439236"/>
                        <a:pt x="3802" y="424028"/>
                        <a:pt x="3802" y="408821"/>
                      </a:cubicBezTo>
                      <a:cubicBezTo>
                        <a:pt x="20530" y="384490"/>
                        <a:pt x="39792" y="364213"/>
                        <a:pt x="68179" y="352554"/>
                      </a:cubicBezTo>
                      <a:cubicBezTo>
                        <a:pt x="133570" y="325181"/>
                        <a:pt x="198454" y="296795"/>
                        <a:pt x="262832" y="267901"/>
                      </a:cubicBezTo>
                      <a:cubicBezTo>
                        <a:pt x="357117" y="225321"/>
                        <a:pt x="450387" y="181220"/>
                        <a:pt x="545179" y="138639"/>
                      </a:cubicBezTo>
                      <a:cubicBezTo>
                        <a:pt x="638957" y="96566"/>
                        <a:pt x="733242" y="56520"/>
                        <a:pt x="827020" y="14954"/>
                      </a:cubicBezTo>
                      <a:cubicBezTo>
                        <a:pt x="830568" y="13433"/>
                        <a:pt x="832596" y="7350"/>
                        <a:pt x="835131" y="3802"/>
                      </a:cubicBezTo>
                      <a:cubicBezTo>
                        <a:pt x="851858" y="3802"/>
                        <a:pt x="869093" y="3802"/>
                        <a:pt x="885821" y="3802"/>
                      </a:cubicBezTo>
                      <a:cubicBezTo>
                        <a:pt x="895453" y="9885"/>
                        <a:pt x="904577" y="17488"/>
                        <a:pt x="915222" y="22557"/>
                      </a:cubicBezTo>
                      <a:cubicBezTo>
                        <a:pt x="978585" y="51958"/>
                        <a:pt x="1042456" y="80852"/>
                        <a:pt x="1106326" y="109746"/>
                      </a:cubicBezTo>
                      <a:cubicBezTo>
                        <a:pt x="1182362" y="143708"/>
                        <a:pt x="1258905" y="177671"/>
                        <a:pt x="1334941" y="211634"/>
                      </a:cubicBezTo>
                      <a:cubicBezTo>
                        <a:pt x="1407936" y="244583"/>
                        <a:pt x="1481438" y="276518"/>
                        <a:pt x="1553419" y="311495"/>
                      </a:cubicBezTo>
                      <a:cubicBezTo>
                        <a:pt x="1610699" y="339375"/>
                        <a:pt x="1679132" y="349513"/>
                        <a:pt x="1717150" y="409835"/>
                      </a:cubicBezTo>
                      <a:cubicBezTo>
                        <a:pt x="1717150" y="424028"/>
                        <a:pt x="1717150" y="439236"/>
                        <a:pt x="1717150" y="45444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D0CC2798-F77F-42A7-A834-80B5F0D0B883}"/>
                    </a:ext>
                  </a:extLst>
                </p:cNvPr>
                <p:cNvSpPr/>
                <p:nvPr/>
              </p:nvSpPr>
              <p:spPr>
                <a:xfrm>
                  <a:off x="6371748" y="3674157"/>
                  <a:ext cx="1718417" cy="157141"/>
                </a:xfrm>
                <a:custGeom>
                  <a:avLst/>
                  <a:gdLst>
                    <a:gd name="connsiteX0" fmla="*/ 3802 w 1718417"/>
                    <a:gd name="connsiteY0" fmla="*/ 56520 h 157141"/>
                    <a:gd name="connsiteX1" fmla="*/ 10392 w 1718417"/>
                    <a:gd name="connsiteY1" fmla="*/ 52465 h 157141"/>
                    <a:gd name="connsiteX2" fmla="*/ 113801 w 1718417"/>
                    <a:gd name="connsiteY2" fmla="*/ 3802 h 157141"/>
                    <a:gd name="connsiteX3" fmla="*/ 1518949 w 1718417"/>
                    <a:gd name="connsiteY3" fmla="*/ 3802 h 157141"/>
                    <a:gd name="connsiteX4" fmla="*/ 1627934 w 1718417"/>
                    <a:gd name="connsiteY4" fmla="*/ 3802 h 157141"/>
                    <a:gd name="connsiteX5" fmla="*/ 1707519 w 1718417"/>
                    <a:gd name="connsiteY5" fmla="*/ 49424 h 157141"/>
                    <a:gd name="connsiteX6" fmla="*/ 1717150 w 1718417"/>
                    <a:gd name="connsiteY6" fmla="*/ 56013 h 157141"/>
                    <a:gd name="connsiteX7" fmla="*/ 1717150 w 1718417"/>
                    <a:gd name="connsiteY7" fmla="*/ 101635 h 157141"/>
                    <a:gd name="connsiteX8" fmla="*/ 1661390 w 1718417"/>
                    <a:gd name="connsiteY8" fmla="*/ 157395 h 157141"/>
                    <a:gd name="connsiteX9" fmla="*/ 59562 w 1718417"/>
                    <a:gd name="connsiteY9" fmla="*/ 157395 h 157141"/>
                    <a:gd name="connsiteX10" fmla="*/ 3802 w 1718417"/>
                    <a:gd name="connsiteY10" fmla="*/ 101635 h 157141"/>
                    <a:gd name="connsiteX11" fmla="*/ 3802 w 1718417"/>
                    <a:gd name="connsiteY11" fmla="*/ 56520 h 157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718417" h="157141">
                      <a:moveTo>
                        <a:pt x="3802" y="56520"/>
                      </a:moveTo>
                      <a:cubicBezTo>
                        <a:pt x="5829" y="55000"/>
                        <a:pt x="9378" y="54493"/>
                        <a:pt x="10392" y="52465"/>
                      </a:cubicBezTo>
                      <a:cubicBezTo>
                        <a:pt x="30161" y="4816"/>
                        <a:pt x="71220" y="3802"/>
                        <a:pt x="113801" y="3802"/>
                      </a:cubicBezTo>
                      <a:cubicBezTo>
                        <a:pt x="582183" y="3802"/>
                        <a:pt x="1050566" y="3802"/>
                        <a:pt x="1518949" y="3802"/>
                      </a:cubicBezTo>
                      <a:cubicBezTo>
                        <a:pt x="1555446" y="3802"/>
                        <a:pt x="1591437" y="3802"/>
                        <a:pt x="1627934" y="3802"/>
                      </a:cubicBezTo>
                      <a:cubicBezTo>
                        <a:pt x="1662911" y="3802"/>
                        <a:pt x="1692819" y="12926"/>
                        <a:pt x="1707519" y="49424"/>
                      </a:cubicBezTo>
                      <a:cubicBezTo>
                        <a:pt x="1708533" y="52465"/>
                        <a:pt x="1714109" y="53986"/>
                        <a:pt x="1717150" y="56013"/>
                      </a:cubicBezTo>
                      <a:cubicBezTo>
                        <a:pt x="1717150" y="71220"/>
                        <a:pt x="1717150" y="86428"/>
                        <a:pt x="1717150" y="101635"/>
                      </a:cubicBezTo>
                      <a:cubicBezTo>
                        <a:pt x="1698394" y="120391"/>
                        <a:pt x="1680146" y="138639"/>
                        <a:pt x="1661390" y="157395"/>
                      </a:cubicBezTo>
                      <a:cubicBezTo>
                        <a:pt x="1127616" y="157395"/>
                        <a:pt x="593335" y="157395"/>
                        <a:pt x="59562" y="157395"/>
                      </a:cubicBezTo>
                      <a:cubicBezTo>
                        <a:pt x="40806" y="138639"/>
                        <a:pt x="22557" y="120391"/>
                        <a:pt x="3802" y="101635"/>
                      </a:cubicBezTo>
                      <a:cubicBezTo>
                        <a:pt x="3802" y="86935"/>
                        <a:pt x="3802" y="71727"/>
                        <a:pt x="3802" y="5652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2F1A7343-DBB1-4549-9674-601C84A4FD61}"/>
                    </a:ext>
                  </a:extLst>
                </p:cNvPr>
                <p:cNvSpPr/>
                <p:nvPr/>
              </p:nvSpPr>
              <p:spPr>
                <a:xfrm>
                  <a:off x="6472714" y="2691263"/>
                  <a:ext cx="1515654" cy="942849"/>
                </a:xfrm>
                <a:custGeom>
                  <a:avLst/>
                  <a:gdLst>
                    <a:gd name="connsiteX0" fmla="*/ 759003 w 1515654"/>
                    <a:gd name="connsiteY0" fmla="*/ 939047 h 942848"/>
                    <a:gd name="connsiteX1" fmla="*/ 92419 w 1515654"/>
                    <a:gd name="connsiteY1" fmla="*/ 939047 h 942848"/>
                    <a:gd name="connsiteX2" fmla="*/ 8272 w 1515654"/>
                    <a:gd name="connsiteY2" fmla="*/ 833103 h 942848"/>
                    <a:gd name="connsiteX3" fmla="*/ 73156 w 1515654"/>
                    <a:gd name="connsiteY3" fmla="*/ 784440 h 942848"/>
                    <a:gd name="connsiteX4" fmla="*/ 101543 w 1515654"/>
                    <a:gd name="connsiteY4" fmla="*/ 747435 h 942848"/>
                    <a:gd name="connsiteX5" fmla="*/ 101543 w 1515654"/>
                    <a:gd name="connsiteY5" fmla="*/ 111266 h 942848"/>
                    <a:gd name="connsiteX6" fmla="*/ 80253 w 1515654"/>
                    <a:gd name="connsiteY6" fmla="*/ 81359 h 942848"/>
                    <a:gd name="connsiteX7" fmla="*/ 40207 w 1515654"/>
                    <a:gd name="connsiteY7" fmla="*/ 39285 h 942848"/>
                    <a:gd name="connsiteX8" fmla="*/ 89377 w 1515654"/>
                    <a:gd name="connsiteY8" fmla="*/ 3802 h 942848"/>
                    <a:gd name="connsiteX9" fmla="*/ 586147 w 1515654"/>
                    <a:gd name="connsiteY9" fmla="*/ 3802 h 942848"/>
                    <a:gd name="connsiteX10" fmla="*/ 1407338 w 1515654"/>
                    <a:gd name="connsiteY10" fmla="*/ 3802 h 942848"/>
                    <a:gd name="connsiteX11" fmla="*/ 1432683 w 1515654"/>
                    <a:gd name="connsiteY11" fmla="*/ 3802 h 942848"/>
                    <a:gd name="connsiteX12" fmla="*/ 1475770 w 1515654"/>
                    <a:gd name="connsiteY12" fmla="*/ 38778 h 942848"/>
                    <a:gd name="connsiteX13" fmla="*/ 1443328 w 1515654"/>
                    <a:gd name="connsiteY13" fmla="*/ 80345 h 942848"/>
                    <a:gd name="connsiteX14" fmla="*/ 1416969 w 1515654"/>
                    <a:gd name="connsiteY14" fmla="*/ 116335 h 942848"/>
                    <a:gd name="connsiteX15" fmla="*/ 1416969 w 1515654"/>
                    <a:gd name="connsiteY15" fmla="*/ 742366 h 942848"/>
                    <a:gd name="connsiteX16" fmla="*/ 1450425 w 1515654"/>
                    <a:gd name="connsiteY16" fmla="*/ 786467 h 942848"/>
                    <a:gd name="connsiteX17" fmla="*/ 1510747 w 1515654"/>
                    <a:gd name="connsiteY17" fmla="*/ 885821 h 942848"/>
                    <a:gd name="connsiteX18" fmla="*/ 1428121 w 1515654"/>
                    <a:gd name="connsiteY18" fmla="*/ 939554 h 942848"/>
                    <a:gd name="connsiteX19" fmla="*/ 759003 w 1515654"/>
                    <a:gd name="connsiteY19" fmla="*/ 939047 h 942848"/>
                    <a:gd name="connsiteX20" fmla="*/ 878633 w 1515654"/>
                    <a:gd name="connsiteY20" fmla="*/ 431125 h 942848"/>
                    <a:gd name="connsiteX21" fmla="*/ 879140 w 1515654"/>
                    <a:gd name="connsiteY21" fmla="*/ 109239 h 942848"/>
                    <a:gd name="connsiteX22" fmla="*/ 851260 w 1515654"/>
                    <a:gd name="connsiteY22" fmla="*/ 81866 h 942848"/>
                    <a:gd name="connsiteX23" fmla="*/ 666238 w 1515654"/>
                    <a:gd name="connsiteY23" fmla="*/ 81866 h 942848"/>
                    <a:gd name="connsiteX24" fmla="*/ 638358 w 1515654"/>
                    <a:gd name="connsiteY24" fmla="*/ 108732 h 942848"/>
                    <a:gd name="connsiteX25" fmla="*/ 638358 w 1515654"/>
                    <a:gd name="connsiteY25" fmla="*/ 755039 h 942848"/>
                    <a:gd name="connsiteX26" fmla="*/ 664718 w 1515654"/>
                    <a:gd name="connsiteY26" fmla="*/ 781398 h 942848"/>
                    <a:gd name="connsiteX27" fmla="*/ 852274 w 1515654"/>
                    <a:gd name="connsiteY27" fmla="*/ 781398 h 942848"/>
                    <a:gd name="connsiteX28" fmla="*/ 878633 w 1515654"/>
                    <a:gd name="connsiteY28" fmla="*/ 755546 h 942848"/>
                    <a:gd name="connsiteX29" fmla="*/ 878633 w 1515654"/>
                    <a:gd name="connsiteY29" fmla="*/ 431125 h 942848"/>
                    <a:gd name="connsiteX30" fmla="*/ 251081 w 1515654"/>
                    <a:gd name="connsiteY30" fmla="*/ 430618 h 942848"/>
                    <a:gd name="connsiteX31" fmla="*/ 250574 w 1515654"/>
                    <a:gd name="connsiteY31" fmla="*/ 754532 h 942848"/>
                    <a:gd name="connsiteX32" fmla="*/ 276426 w 1515654"/>
                    <a:gd name="connsiteY32" fmla="*/ 781398 h 942848"/>
                    <a:gd name="connsiteX33" fmla="*/ 458913 w 1515654"/>
                    <a:gd name="connsiteY33" fmla="*/ 781398 h 942848"/>
                    <a:gd name="connsiteX34" fmla="*/ 490848 w 1515654"/>
                    <a:gd name="connsiteY34" fmla="*/ 747435 h 942848"/>
                    <a:gd name="connsiteX35" fmla="*/ 490848 w 1515654"/>
                    <a:gd name="connsiteY35" fmla="*/ 109239 h 942848"/>
                    <a:gd name="connsiteX36" fmla="*/ 463475 w 1515654"/>
                    <a:gd name="connsiteY36" fmla="*/ 81359 h 942848"/>
                    <a:gd name="connsiteX37" fmla="*/ 278454 w 1515654"/>
                    <a:gd name="connsiteY37" fmla="*/ 81359 h 942848"/>
                    <a:gd name="connsiteX38" fmla="*/ 250574 w 1515654"/>
                    <a:gd name="connsiteY38" fmla="*/ 108225 h 942848"/>
                    <a:gd name="connsiteX39" fmla="*/ 251081 w 1515654"/>
                    <a:gd name="connsiteY39" fmla="*/ 430618 h 942848"/>
                    <a:gd name="connsiteX40" fmla="*/ 1028677 w 1515654"/>
                    <a:gd name="connsiteY40" fmla="*/ 431125 h 942848"/>
                    <a:gd name="connsiteX41" fmla="*/ 1028171 w 1515654"/>
                    <a:gd name="connsiteY41" fmla="*/ 755546 h 942848"/>
                    <a:gd name="connsiteX42" fmla="*/ 1054530 w 1515654"/>
                    <a:gd name="connsiteY42" fmla="*/ 781905 h 942848"/>
                    <a:gd name="connsiteX43" fmla="*/ 1242086 w 1515654"/>
                    <a:gd name="connsiteY43" fmla="*/ 781905 h 942848"/>
                    <a:gd name="connsiteX44" fmla="*/ 1267938 w 1515654"/>
                    <a:gd name="connsiteY44" fmla="*/ 755546 h 942848"/>
                    <a:gd name="connsiteX45" fmla="*/ 1267938 w 1515654"/>
                    <a:gd name="connsiteY45" fmla="*/ 107211 h 942848"/>
                    <a:gd name="connsiteX46" fmla="*/ 1243100 w 1515654"/>
                    <a:gd name="connsiteY46" fmla="*/ 82373 h 942848"/>
                    <a:gd name="connsiteX47" fmla="*/ 1053009 w 1515654"/>
                    <a:gd name="connsiteY47" fmla="*/ 82373 h 942848"/>
                    <a:gd name="connsiteX48" fmla="*/ 1028171 w 1515654"/>
                    <a:gd name="connsiteY48" fmla="*/ 107211 h 942848"/>
                    <a:gd name="connsiteX49" fmla="*/ 1028677 w 1515654"/>
                    <a:gd name="connsiteY49" fmla="*/ 431125 h 942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1515654" h="942848">
                      <a:moveTo>
                        <a:pt x="759003" y="939047"/>
                      </a:moveTo>
                      <a:cubicBezTo>
                        <a:pt x="536977" y="939047"/>
                        <a:pt x="314445" y="939047"/>
                        <a:pt x="92419" y="939047"/>
                      </a:cubicBezTo>
                      <a:cubicBezTo>
                        <a:pt x="27028" y="939047"/>
                        <a:pt x="-9470" y="892918"/>
                        <a:pt x="8272" y="833103"/>
                      </a:cubicBezTo>
                      <a:cubicBezTo>
                        <a:pt x="17903" y="801168"/>
                        <a:pt x="44263" y="788495"/>
                        <a:pt x="73156" y="784440"/>
                      </a:cubicBezTo>
                      <a:cubicBezTo>
                        <a:pt x="97488" y="780891"/>
                        <a:pt x="101543" y="769233"/>
                        <a:pt x="101543" y="747435"/>
                      </a:cubicBezTo>
                      <a:cubicBezTo>
                        <a:pt x="101036" y="535548"/>
                        <a:pt x="101036" y="323154"/>
                        <a:pt x="101543" y="111266"/>
                      </a:cubicBezTo>
                      <a:cubicBezTo>
                        <a:pt x="101543" y="95045"/>
                        <a:pt x="100022" y="84400"/>
                        <a:pt x="80253" y="81359"/>
                      </a:cubicBezTo>
                      <a:cubicBezTo>
                        <a:pt x="55922" y="77810"/>
                        <a:pt x="38180" y="56520"/>
                        <a:pt x="40207" y="39285"/>
                      </a:cubicBezTo>
                      <a:cubicBezTo>
                        <a:pt x="42742" y="20530"/>
                        <a:pt x="65046" y="3802"/>
                        <a:pt x="89377" y="3802"/>
                      </a:cubicBezTo>
                      <a:cubicBezTo>
                        <a:pt x="255136" y="3802"/>
                        <a:pt x="420388" y="3802"/>
                        <a:pt x="586147" y="3802"/>
                      </a:cubicBezTo>
                      <a:cubicBezTo>
                        <a:pt x="859877" y="3802"/>
                        <a:pt x="1133607" y="3802"/>
                        <a:pt x="1407338" y="3802"/>
                      </a:cubicBezTo>
                      <a:cubicBezTo>
                        <a:pt x="1415955" y="3802"/>
                        <a:pt x="1424065" y="3802"/>
                        <a:pt x="1432683" y="3802"/>
                      </a:cubicBezTo>
                      <a:cubicBezTo>
                        <a:pt x="1456508" y="3802"/>
                        <a:pt x="1472729" y="16981"/>
                        <a:pt x="1475770" y="38778"/>
                      </a:cubicBezTo>
                      <a:cubicBezTo>
                        <a:pt x="1479319" y="60575"/>
                        <a:pt x="1463604" y="77810"/>
                        <a:pt x="1443328" y="80345"/>
                      </a:cubicBezTo>
                      <a:cubicBezTo>
                        <a:pt x="1418490" y="83386"/>
                        <a:pt x="1416969" y="96059"/>
                        <a:pt x="1416969" y="116335"/>
                      </a:cubicBezTo>
                      <a:cubicBezTo>
                        <a:pt x="1417476" y="325181"/>
                        <a:pt x="1417983" y="533520"/>
                        <a:pt x="1416969" y="742366"/>
                      </a:cubicBezTo>
                      <a:cubicBezTo>
                        <a:pt x="1416969" y="769233"/>
                        <a:pt x="1423052" y="780384"/>
                        <a:pt x="1450425" y="786467"/>
                      </a:cubicBezTo>
                      <a:cubicBezTo>
                        <a:pt x="1504157" y="798126"/>
                        <a:pt x="1523926" y="834117"/>
                        <a:pt x="1510747" y="885821"/>
                      </a:cubicBezTo>
                      <a:cubicBezTo>
                        <a:pt x="1503143" y="916236"/>
                        <a:pt x="1467153" y="939554"/>
                        <a:pt x="1428121" y="939554"/>
                      </a:cubicBezTo>
                      <a:cubicBezTo>
                        <a:pt x="1205082" y="939047"/>
                        <a:pt x="982042" y="939047"/>
                        <a:pt x="759003" y="939047"/>
                      </a:cubicBezTo>
                      <a:close/>
                      <a:moveTo>
                        <a:pt x="878633" y="431125"/>
                      </a:moveTo>
                      <a:cubicBezTo>
                        <a:pt x="878633" y="323661"/>
                        <a:pt x="878126" y="216703"/>
                        <a:pt x="879140" y="109239"/>
                      </a:cubicBezTo>
                      <a:cubicBezTo>
                        <a:pt x="879647" y="86935"/>
                        <a:pt x="871536" y="81866"/>
                        <a:pt x="851260" y="81866"/>
                      </a:cubicBezTo>
                      <a:cubicBezTo>
                        <a:pt x="789417" y="82879"/>
                        <a:pt x="728081" y="82879"/>
                        <a:pt x="666238" y="81866"/>
                      </a:cubicBezTo>
                      <a:cubicBezTo>
                        <a:pt x="645962" y="81359"/>
                        <a:pt x="638358" y="86935"/>
                        <a:pt x="638358" y="108732"/>
                      </a:cubicBezTo>
                      <a:cubicBezTo>
                        <a:pt x="639372" y="324168"/>
                        <a:pt x="639372" y="539603"/>
                        <a:pt x="638358" y="755039"/>
                      </a:cubicBezTo>
                      <a:cubicBezTo>
                        <a:pt x="638358" y="775822"/>
                        <a:pt x="645455" y="781398"/>
                        <a:pt x="664718" y="781398"/>
                      </a:cubicBezTo>
                      <a:cubicBezTo>
                        <a:pt x="727067" y="780384"/>
                        <a:pt x="789924" y="780891"/>
                        <a:pt x="852274" y="781398"/>
                      </a:cubicBezTo>
                      <a:cubicBezTo>
                        <a:pt x="871029" y="781398"/>
                        <a:pt x="879140" y="776836"/>
                        <a:pt x="878633" y="755546"/>
                      </a:cubicBezTo>
                      <a:cubicBezTo>
                        <a:pt x="878126" y="647575"/>
                        <a:pt x="878633" y="539603"/>
                        <a:pt x="878633" y="431125"/>
                      </a:cubicBezTo>
                      <a:close/>
                      <a:moveTo>
                        <a:pt x="251081" y="430618"/>
                      </a:moveTo>
                      <a:cubicBezTo>
                        <a:pt x="251081" y="538590"/>
                        <a:pt x="251588" y="646561"/>
                        <a:pt x="250574" y="754532"/>
                      </a:cubicBezTo>
                      <a:cubicBezTo>
                        <a:pt x="250574" y="774302"/>
                        <a:pt x="256150" y="781398"/>
                        <a:pt x="276426" y="781398"/>
                      </a:cubicBezTo>
                      <a:cubicBezTo>
                        <a:pt x="337255" y="780384"/>
                        <a:pt x="398084" y="779878"/>
                        <a:pt x="458913" y="781398"/>
                      </a:cubicBezTo>
                      <a:cubicBezTo>
                        <a:pt x="485272" y="781905"/>
                        <a:pt x="490848" y="772274"/>
                        <a:pt x="490848" y="747435"/>
                      </a:cubicBezTo>
                      <a:cubicBezTo>
                        <a:pt x="489834" y="534534"/>
                        <a:pt x="489834" y="322140"/>
                        <a:pt x="490848" y="109239"/>
                      </a:cubicBezTo>
                      <a:cubicBezTo>
                        <a:pt x="490848" y="87442"/>
                        <a:pt x="484259" y="81359"/>
                        <a:pt x="463475" y="81359"/>
                      </a:cubicBezTo>
                      <a:cubicBezTo>
                        <a:pt x="401633" y="82373"/>
                        <a:pt x="340297" y="82373"/>
                        <a:pt x="278454" y="81359"/>
                      </a:cubicBezTo>
                      <a:cubicBezTo>
                        <a:pt x="258178" y="80852"/>
                        <a:pt x="250574" y="86935"/>
                        <a:pt x="250574" y="108225"/>
                      </a:cubicBezTo>
                      <a:cubicBezTo>
                        <a:pt x="251588" y="216196"/>
                        <a:pt x="251081" y="323661"/>
                        <a:pt x="251081" y="430618"/>
                      </a:cubicBezTo>
                      <a:close/>
                      <a:moveTo>
                        <a:pt x="1028677" y="431125"/>
                      </a:moveTo>
                      <a:cubicBezTo>
                        <a:pt x="1028677" y="539096"/>
                        <a:pt x="1029184" y="647068"/>
                        <a:pt x="1028171" y="755546"/>
                      </a:cubicBezTo>
                      <a:cubicBezTo>
                        <a:pt x="1028171" y="776329"/>
                        <a:pt x="1035267" y="781905"/>
                        <a:pt x="1054530" y="781905"/>
                      </a:cubicBezTo>
                      <a:cubicBezTo>
                        <a:pt x="1116879" y="781398"/>
                        <a:pt x="1179736" y="780891"/>
                        <a:pt x="1242086" y="781905"/>
                      </a:cubicBezTo>
                      <a:cubicBezTo>
                        <a:pt x="1261855" y="782412"/>
                        <a:pt x="1268445" y="775822"/>
                        <a:pt x="1267938" y="755546"/>
                      </a:cubicBezTo>
                      <a:cubicBezTo>
                        <a:pt x="1267431" y="539603"/>
                        <a:pt x="1267431" y="323154"/>
                        <a:pt x="1267938" y="107211"/>
                      </a:cubicBezTo>
                      <a:cubicBezTo>
                        <a:pt x="1267938" y="87948"/>
                        <a:pt x="1261348" y="82373"/>
                        <a:pt x="1243100" y="82373"/>
                      </a:cubicBezTo>
                      <a:cubicBezTo>
                        <a:pt x="1179736" y="82879"/>
                        <a:pt x="1116373" y="82879"/>
                        <a:pt x="1053009" y="82373"/>
                      </a:cubicBezTo>
                      <a:cubicBezTo>
                        <a:pt x="1035267" y="82373"/>
                        <a:pt x="1027664" y="87442"/>
                        <a:pt x="1028171" y="107211"/>
                      </a:cubicBezTo>
                      <a:cubicBezTo>
                        <a:pt x="1029184" y="215182"/>
                        <a:pt x="1028677" y="323154"/>
                        <a:pt x="1028677" y="43112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1629541-20CC-43A5-918B-6F35ACE2C9D1}"/>
              </a:ext>
            </a:extLst>
          </p:cNvPr>
          <p:cNvGrpSpPr/>
          <p:nvPr/>
        </p:nvGrpSpPr>
        <p:grpSpPr>
          <a:xfrm>
            <a:off x="5534545" y="1176195"/>
            <a:ext cx="444646" cy="360307"/>
            <a:chOff x="10709025" y="3717198"/>
            <a:chExt cx="737738" cy="723694"/>
          </a:xfrm>
        </p:grpSpPr>
        <p:grpSp>
          <p:nvGrpSpPr>
            <p:cNvPr id="186" name="Group 193">
              <a:extLst>
                <a:ext uri="{FF2B5EF4-FFF2-40B4-BE49-F238E27FC236}">
                  <a16:creationId xmlns:a16="http://schemas.microsoft.com/office/drawing/2014/main" id="{0820F2AD-8F68-42D3-A1A7-5532EE57D8D8}"/>
                </a:ext>
              </a:extLst>
            </p:cNvPr>
            <p:cNvGrpSpPr/>
            <p:nvPr/>
          </p:nvGrpSpPr>
          <p:grpSpPr>
            <a:xfrm>
              <a:off x="10709025" y="3717198"/>
              <a:ext cx="737738" cy="723694"/>
              <a:chOff x="6643688" y="990600"/>
              <a:chExt cx="809625" cy="794213"/>
            </a:xfrm>
            <a:solidFill>
              <a:schemeClr val="accent1"/>
            </a:solidFill>
          </p:grpSpPr>
          <p:sp>
            <p:nvSpPr>
              <p:cNvPr id="189" name="Freeform 45">
                <a:extLst>
                  <a:ext uri="{FF2B5EF4-FFF2-40B4-BE49-F238E27FC236}">
                    <a16:creationId xmlns:a16="http://schemas.microsoft.com/office/drawing/2014/main" id="{1C09EE18-55DA-4A41-962C-218A73C47B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1725221"/>
                <a:ext cx="263025" cy="59592"/>
              </a:xfrm>
              <a:custGeom>
                <a:avLst/>
                <a:gdLst/>
                <a:ahLst/>
                <a:cxnLst>
                  <a:cxn ang="0">
                    <a:pos x="33" y="8"/>
                  </a:cxn>
                  <a:cxn ang="0">
                    <a:pos x="3" y="8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3" y="0"/>
                  </a:cxn>
                  <a:cxn ang="0">
                    <a:pos x="33" y="0"/>
                  </a:cxn>
                  <a:cxn ang="0">
                    <a:pos x="35" y="2"/>
                  </a:cxn>
                  <a:cxn ang="0">
                    <a:pos x="35" y="6"/>
                  </a:cxn>
                  <a:cxn ang="0">
                    <a:pos x="33" y="8"/>
                  </a:cxn>
                </a:cxnLst>
                <a:rect l="0" t="0" r="r" b="b"/>
                <a:pathLst>
                  <a:path w="35" h="8">
                    <a:moveTo>
                      <a:pt x="3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4" y="0"/>
                      <a:pt x="35" y="1"/>
                      <a:pt x="35" y="2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7"/>
                      <a:pt x="34" y="8"/>
                      <a:pt x="33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90" name="Freeform 49">
                <a:extLst>
                  <a:ext uri="{FF2B5EF4-FFF2-40B4-BE49-F238E27FC236}">
                    <a16:creationId xmlns:a16="http://schemas.microsoft.com/office/drawing/2014/main" id="{412F9318-DC9A-4223-B72B-1540CFBF9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16" y="1725221"/>
                <a:ext cx="261997" cy="59592"/>
              </a:xfrm>
              <a:custGeom>
                <a:avLst/>
                <a:gdLst/>
                <a:ahLst/>
                <a:cxnLst>
                  <a:cxn ang="0">
                    <a:pos x="32" y="8"/>
                  </a:cxn>
                  <a:cxn ang="0">
                    <a:pos x="3" y="8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3" y="0"/>
                  </a:cxn>
                  <a:cxn ang="0">
                    <a:pos x="32" y="0"/>
                  </a:cxn>
                  <a:cxn ang="0">
                    <a:pos x="35" y="2"/>
                  </a:cxn>
                  <a:cxn ang="0">
                    <a:pos x="35" y="6"/>
                  </a:cxn>
                  <a:cxn ang="0">
                    <a:pos x="32" y="8"/>
                  </a:cxn>
                </a:cxnLst>
                <a:rect l="0" t="0" r="r" b="b"/>
                <a:pathLst>
                  <a:path w="35" h="8">
                    <a:moveTo>
                      <a:pt x="32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5" y="1"/>
                      <a:pt x="35" y="2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7"/>
                      <a:pt x="34" y="8"/>
                      <a:pt x="32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91" name="Freeform 50">
                <a:extLst>
                  <a:ext uri="{FF2B5EF4-FFF2-40B4-BE49-F238E27FC236}">
                    <a16:creationId xmlns:a16="http://schemas.microsoft.com/office/drawing/2014/main" id="{5C9FFE25-209C-4AF6-87E1-2C40D367E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16" y="1215610"/>
                <a:ext cx="261997" cy="59592"/>
              </a:xfrm>
              <a:custGeom>
                <a:avLst/>
                <a:gdLst/>
                <a:ahLst/>
                <a:cxnLst>
                  <a:cxn ang="0">
                    <a:pos x="32" y="8"/>
                  </a:cxn>
                  <a:cxn ang="0">
                    <a:pos x="3" y="8"/>
                  </a:cxn>
                  <a:cxn ang="0">
                    <a:pos x="0" y="5"/>
                  </a:cxn>
                  <a:cxn ang="0">
                    <a:pos x="0" y="2"/>
                  </a:cxn>
                  <a:cxn ang="0">
                    <a:pos x="3" y="0"/>
                  </a:cxn>
                  <a:cxn ang="0">
                    <a:pos x="32" y="0"/>
                  </a:cxn>
                  <a:cxn ang="0">
                    <a:pos x="35" y="2"/>
                  </a:cxn>
                  <a:cxn ang="0">
                    <a:pos x="35" y="5"/>
                  </a:cxn>
                  <a:cxn ang="0">
                    <a:pos x="32" y="8"/>
                  </a:cxn>
                </a:cxnLst>
                <a:rect l="0" t="0" r="r" b="b"/>
                <a:pathLst>
                  <a:path w="35" h="8">
                    <a:moveTo>
                      <a:pt x="32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1" y="8"/>
                      <a:pt x="0" y="7"/>
                      <a:pt x="0" y="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5" y="1"/>
                      <a:pt x="35" y="2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7"/>
                      <a:pt x="34" y="8"/>
                      <a:pt x="32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92" name="Freeform 51">
                <a:extLst>
                  <a:ext uri="{FF2B5EF4-FFF2-40B4-BE49-F238E27FC236}">
                    <a16:creationId xmlns:a16="http://schemas.microsoft.com/office/drawing/2014/main" id="{FCECCE0D-4E90-49BD-9081-236B519C46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16" y="1283422"/>
                <a:ext cx="261997" cy="66784"/>
              </a:xfrm>
              <a:custGeom>
                <a:avLst/>
                <a:gdLst/>
                <a:ahLst/>
                <a:cxnLst>
                  <a:cxn ang="0">
                    <a:pos x="32" y="9"/>
                  </a:cxn>
                  <a:cxn ang="0">
                    <a:pos x="3" y="9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3" y="0"/>
                  </a:cxn>
                  <a:cxn ang="0">
                    <a:pos x="32" y="0"/>
                  </a:cxn>
                  <a:cxn ang="0">
                    <a:pos x="35" y="3"/>
                  </a:cxn>
                  <a:cxn ang="0">
                    <a:pos x="35" y="6"/>
                  </a:cxn>
                  <a:cxn ang="0">
                    <a:pos x="32" y="9"/>
                  </a:cxn>
                </a:cxnLst>
                <a:rect l="0" t="0" r="r" b="b"/>
                <a:pathLst>
                  <a:path w="35" h="9">
                    <a:moveTo>
                      <a:pt x="32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1" y="9"/>
                      <a:pt x="0" y="7"/>
                      <a:pt x="0" y="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5" y="1"/>
                      <a:pt x="35" y="3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7"/>
                      <a:pt x="34" y="9"/>
                      <a:pt x="32" y="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93" name="Freeform 52">
                <a:extLst>
                  <a:ext uri="{FF2B5EF4-FFF2-40B4-BE49-F238E27FC236}">
                    <a16:creationId xmlns:a16="http://schemas.microsoft.com/office/drawing/2014/main" id="{991D9860-192B-42B0-81F1-FD8661B06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16" y="1358424"/>
                <a:ext cx="261997" cy="59592"/>
              </a:xfrm>
              <a:custGeom>
                <a:avLst/>
                <a:gdLst/>
                <a:ahLst/>
                <a:cxnLst>
                  <a:cxn ang="0">
                    <a:pos x="32" y="8"/>
                  </a:cxn>
                  <a:cxn ang="0">
                    <a:pos x="6" y="8"/>
                  </a:cxn>
                  <a:cxn ang="0">
                    <a:pos x="0" y="2"/>
                  </a:cxn>
                  <a:cxn ang="0">
                    <a:pos x="3" y="0"/>
                  </a:cxn>
                  <a:cxn ang="0">
                    <a:pos x="32" y="0"/>
                  </a:cxn>
                  <a:cxn ang="0">
                    <a:pos x="35" y="3"/>
                  </a:cxn>
                  <a:cxn ang="0">
                    <a:pos x="35" y="6"/>
                  </a:cxn>
                  <a:cxn ang="0">
                    <a:pos x="32" y="8"/>
                  </a:cxn>
                </a:cxnLst>
                <a:rect l="0" t="0" r="r" b="b"/>
                <a:pathLst>
                  <a:path w="35" h="8">
                    <a:moveTo>
                      <a:pt x="32" y="8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4" y="6"/>
                      <a:pt x="2" y="4"/>
                      <a:pt x="0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5" y="1"/>
                      <a:pt x="35" y="3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7"/>
                      <a:pt x="34" y="8"/>
                      <a:pt x="32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94" name="Freeform 53">
                <a:extLst>
                  <a:ext uri="{FF2B5EF4-FFF2-40B4-BE49-F238E27FC236}">
                    <a16:creationId xmlns:a16="http://schemas.microsoft.com/office/drawing/2014/main" id="{A3261235-EC8D-48D0-9633-F3FB46AB52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3714" y="1432400"/>
                <a:ext cx="209599" cy="60619"/>
              </a:xfrm>
              <a:custGeom>
                <a:avLst/>
                <a:gdLst/>
                <a:ahLst/>
                <a:cxnLst>
                  <a:cxn ang="0">
                    <a:pos x="25" y="8"/>
                  </a:cxn>
                  <a:cxn ang="0">
                    <a:pos x="3" y="8"/>
                  </a:cxn>
                  <a:cxn ang="0">
                    <a:pos x="0" y="0"/>
                  </a:cxn>
                  <a:cxn ang="0">
                    <a:pos x="25" y="0"/>
                  </a:cxn>
                  <a:cxn ang="0">
                    <a:pos x="28" y="2"/>
                  </a:cxn>
                  <a:cxn ang="0">
                    <a:pos x="28" y="6"/>
                  </a:cxn>
                  <a:cxn ang="0">
                    <a:pos x="25" y="8"/>
                  </a:cxn>
                </a:cxnLst>
                <a:rect l="0" t="0" r="r" b="b"/>
                <a:pathLst>
                  <a:path w="28" h="8">
                    <a:moveTo>
                      <a:pt x="25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5"/>
                      <a:pt x="1" y="2"/>
                      <a:pt x="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1"/>
                      <a:pt x="28" y="2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7"/>
                      <a:pt x="27" y="8"/>
                      <a:pt x="25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95" name="Freeform 54">
                <a:extLst>
                  <a:ext uri="{FF2B5EF4-FFF2-40B4-BE49-F238E27FC236}">
                    <a16:creationId xmlns:a16="http://schemas.microsoft.com/office/drawing/2014/main" id="{B9416C50-8920-48E4-B7FD-7A089667A5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6318" y="1507403"/>
                <a:ext cx="186994" cy="60619"/>
              </a:xfrm>
              <a:custGeom>
                <a:avLst/>
                <a:gdLst/>
                <a:ahLst/>
                <a:cxnLst>
                  <a:cxn ang="0">
                    <a:pos x="22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22" y="0"/>
                  </a:cxn>
                  <a:cxn ang="0">
                    <a:pos x="25" y="2"/>
                  </a:cxn>
                  <a:cxn ang="0">
                    <a:pos x="25" y="5"/>
                  </a:cxn>
                  <a:cxn ang="0">
                    <a:pos x="22" y="8"/>
                  </a:cxn>
                </a:cxnLst>
                <a:rect l="0" t="0" r="r" b="b"/>
                <a:pathLst>
                  <a:path w="25" h="8">
                    <a:moveTo>
                      <a:pt x="22" y="8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4" y="0"/>
                      <a:pt x="25" y="1"/>
                      <a:pt x="25" y="2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7"/>
                      <a:pt x="24" y="8"/>
                      <a:pt x="22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96" name="Freeform 55">
                <a:extLst>
                  <a:ext uri="{FF2B5EF4-FFF2-40B4-BE49-F238E27FC236}">
                    <a16:creationId xmlns:a16="http://schemas.microsoft.com/office/drawing/2014/main" id="{B4B90FE6-4150-4326-9B08-644629B7C2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6523" y="1582407"/>
                <a:ext cx="216790" cy="60619"/>
              </a:xfrm>
              <a:custGeom>
                <a:avLst/>
                <a:gdLst/>
                <a:ahLst/>
                <a:cxnLst>
                  <a:cxn ang="0">
                    <a:pos x="26" y="8"/>
                  </a:cxn>
                  <a:cxn ang="0">
                    <a:pos x="0" y="8"/>
                  </a:cxn>
                  <a:cxn ang="0">
                    <a:pos x="4" y="0"/>
                  </a:cxn>
                  <a:cxn ang="0">
                    <a:pos x="26" y="0"/>
                  </a:cxn>
                  <a:cxn ang="0">
                    <a:pos x="29" y="2"/>
                  </a:cxn>
                  <a:cxn ang="0">
                    <a:pos x="29" y="5"/>
                  </a:cxn>
                  <a:cxn ang="0">
                    <a:pos x="26" y="8"/>
                  </a:cxn>
                </a:cxnLst>
                <a:rect l="0" t="0" r="r" b="b"/>
                <a:pathLst>
                  <a:path w="29" h="8">
                    <a:moveTo>
                      <a:pt x="26" y="8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2" y="5"/>
                      <a:pt x="3" y="2"/>
                      <a:pt x="4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8" y="0"/>
                      <a:pt x="29" y="1"/>
                      <a:pt x="29" y="2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7"/>
                      <a:pt x="28" y="8"/>
                      <a:pt x="26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97" name="Freeform 56">
                <a:extLst>
                  <a:ext uri="{FF2B5EF4-FFF2-40B4-BE49-F238E27FC236}">
                    <a16:creationId xmlns:a16="http://schemas.microsoft.com/office/drawing/2014/main" id="{31F45DA1-747B-4E36-BA09-8BD56EA304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16" y="1650218"/>
                <a:ext cx="261997" cy="59592"/>
              </a:xfrm>
              <a:custGeom>
                <a:avLst/>
                <a:gdLst/>
                <a:ahLst/>
                <a:cxnLst>
                  <a:cxn ang="0">
                    <a:pos x="32" y="8"/>
                  </a:cxn>
                  <a:cxn ang="0">
                    <a:pos x="3" y="8"/>
                  </a:cxn>
                  <a:cxn ang="0">
                    <a:pos x="0" y="6"/>
                  </a:cxn>
                  <a:cxn ang="0">
                    <a:pos x="6" y="0"/>
                  </a:cxn>
                  <a:cxn ang="0">
                    <a:pos x="32" y="0"/>
                  </a:cxn>
                  <a:cxn ang="0">
                    <a:pos x="35" y="3"/>
                  </a:cxn>
                  <a:cxn ang="0">
                    <a:pos x="35" y="6"/>
                  </a:cxn>
                  <a:cxn ang="0">
                    <a:pos x="32" y="8"/>
                  </a:cxn>
                </a:cxnLst>
                <a:rect l="0" t="0" r="r" b="b"/>
                <a:pathLst>
                  <a:path w="35" h="8">
                    <a:moveTo>
                      <a:pt x="32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1" y="8"/>
                      <a:pt x="0" y="8"/>
                      <a:pt x="0" y="6"/>
                    </a:cubicBezTo>
                    <a:cubicBezTo>
                      <a:pt x="2" y="5"/>
                      <a:pt x="4" y="3"/>
                      <a:pt x="6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5" y="1"/>
                      <a:pt x="35" y="3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7"/>
                      <a:pt x="34" y="8"/>
                      <a:pt x="32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98" name="Freeform 57">
                <a:extLst>
                  <a:ext uri="{FF2B5EF4-FFF2-40B4-BE49-F238E27FC236}">
                    <a16:creationId xmlns:a16="http://schemas.microsoft.com/office/drawing/2014/main" id="{26B57B61-5B4E-4FCE-9FA9-4392391014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1098" y="1725221"/>
                <a:ext cx="254806" cy="59592"/>
              </a:xfrm>
              <a:custGeom>
                <a:avLst/>
                <a:gdLst/>
                <a:ahLst/>
                <a:cxnLst>
                  <a:cxn ang="0">
                    <a:pos x="32" y="8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17" y="4"/>
                  </a:cxn>
                  <a:cxn ang="0">
                    <a:pos x="31" y="0"/>
                  </a:cxn>
                  <a:cxn ang="0">
                    <a:pos x="32" y="0"/>
                  </a:cxn>
                  <a:cxn ang="0">
                    <a:pos x="34" y="2"/>
                  </a:cxn>
                  <a:cxn ang="0">
                    <a:pos x="34" y="6"/>
                  </a:cxn>
                  <a:cxn ang="0">
                    <a:pos x="32" y="8"/>
                  </a:cxn>
                </a:cxnLst>
                <a:rect l="0" t="0" r="r" b="b"/>
                <a:pathLst>
                  <a:path w="34" h="8">
                    <a:moveTo>
                      <a:pt x="32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7" y="2"/>
                      <a:pt x="12" y="4"/>
                      <a:pt x="17" y="4"/>
                    </a:cubicBezTo>
                    <a:cubicBezTo>
                      <a:pt x="22" y="4"/>
                      <a:pt x="27" y="2"/>
                      <a:pt x="31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3" y="0"/>
                      <a:pt x="34" y="1"/>
                      <a:pt x="34" y="2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7"/>
                      <a:pt x="33" y="8"/>
                      <a:pt x="32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99" name="Freeform 58">
                <a:extLst>
                  <a:ext uri="{FF2B5EF4-FFF2-40B4-BE49-F238E27FC236}">
                    <a16:creationId xmlns:a16="http://schemas.microsoft.com/office/drawing/2014/main" id="{8475536F-2734-4D11-AB87-4F6C206E5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1098" y="990600"/>
                <a:ext cx="254806" cy="60619"/>
              </a:xfrm>
              <a:custGeom>
                <a:avLst/>
                <a:gdLst/>
                <a:ahLst/>
                <a:cxnLst>
                  <a:cxn ang="0">
                    <a:pos x="32" y="8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2" y="0"/>
                  </a:cxn>
                  <a:cxn ang="0">
                    <a:pos x="32" y="0"/>
                  </a:cxn>
                  <a:cxn ang="0">
                    <a:pos x="34" y="3"/>
                  </a:cxn>
                  <a:cxn ang="0">
                    <a:pos x="34" y="6"/>
                  </a:cxn>
                  <a:cxn ang="0">
                    <a:pos x="32" y="8"/>
                  </a:cxn>
                </a:cxnLst>
                <a:rect l="0" t="0" r="r" b="b"/>
                <a:pathLst>
                  <a:path w="34" h="8">
                    <a:moveTo>
                      <a:pt x="32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3" y="0"/>
                      <a:pt x="34" y="1"/>
                      <a:pt x="34" y="3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7"/>
                      <a:pt x="33" y="8"/>
                      <a:pt x="32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00" name="Freeform 59">
                <a:extLst>
                  <a:ext uri="{FF2B5EF4-FFF2-40B4-BE49-F238E27FC236}">
                    <a16:creationId xmlns:a16="http://schemas.microsoft.com/office/drawing/2014/main" id="{7ACC12D9-A619-40DC-89AD-508F00ED76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1098" y="1065604"/>
                <a:ext cx="254806" cy="59592"/>
              </a:xfrm>
              <a:custGeom>
                <a:avLst/>
                <a:gdLst/>
                <a:ahLst/>
                <a:cxnLst>
                  <a:cxn ang="0">
                    <a:pos x="32" y="8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32" y="0"/>
                  </a:cxn>
                  <a:cxn ang="0">
                    <a:pos x="34" y="2"/>
                  </a:cxn>
                  <a:cxn ang="0">
                    <a:pos x="34" y="6"/>
                  </a:cxn>
                  <a:cxn ang="0">
                    <a:pos x="32" y="8"/>
                  </a:cxn>
                </a:cxnLst>
                <a:rect l="0" t="0" r="r" b="b"/>
                <a:pathLst>
                  <a:path w="34" h="8">
                    <a:moveTo>
                      <a:pt x="32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3" y="0"/>
                      <a:pt x="34" y="1"/>
                      <a:pt x="34" y="2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7"/>
                      <a:pt x="33" y="8"/>
                      <a:pt x="32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01" name="Freeform 60">
                <a:extLst>
                  <a:ext uri="{FF2B5EF4-FFF2-40B4-BE49-F238E27FC236}">
                    <a16:creationId xmlns:a16="http://schemas.microsoft.com/office/drawing/2014/main" id="{98AA8C01-132A-48C9-B133-DAA06F900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1098" y="1140606"/>
                <a:ext cx="254806" cy="59592"/>
              </a:xfrm>
              <a:custGeom>
                <a:avLst/>
                <a:gdLst/>
                <a:ahLst/>
                <a:cxnLst>
                  <a:cxn ang="0">
                    <a:pos x="32" y="8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32" y="0"/>
                  </a:cxn>
                  <a:cxn ang="0">
                    <a:pos x="34" y="2"/>
                  </a:cxn>
                  <a:cxn ang="0">
                    <a:pos x="34" y="6"/>
                  </a:cxn>
                  <a:cxn ang="0">
                    <a:pos x="32" y="8"/>
                  </a:cxn>
                </a:cxnLst>
                <a:rect l="0" t="0" r="r" b="b"/>
                <a:pathLst>
                  <a:path w="34" h="8">
                    <a:moveTo>
                      <a:pt x="32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3" y="0"/>
                      <a:pt x="34" y="1"/>
                      <a:pt x="34" y="2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7"/>
                      <a:pt x="33" y="8"/>
                      <a:pt x="32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02" name="Freeform 61">
                <a:extLst>
                  <a:ext uri="{FF2B5EF4-FFF2-40B4-BE49-F238E27FC236}">
                    <a16:creationId xmlns:a16="http://schemas.microsoft.com/office/drawing/2014/main" id="{6026283A-ABF9-4BE0-9B81-C86C18C7D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1098" y="1215610"/>
                <a:ext cx="254806" cy="59592"/>
              </a:xfrm>
              <a:custGeom>
                <a:avLst/>
                <a:gdLst/>
                <a:ahLst/>
                <a:cxnLst>
                  <a:cxn ang="0">
                    <a:pos x="32" y="8"/>
                  </a:cxn>
                  <a:cxn ang="0">
                    <a:pos x="2" y="8"/>
                  </a:cxn>
                  <a:cxn ang="0">
                    <a:pos x="0" y="5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32" y="0"/>
                  </a:cxn>
                  <a:cxn ang="0">
                    <a:pos x="34" y="2"/>
                  </a:cxn>
                  <a:cxn ang="0">
                    <a:pos x="34" y="5"/>
                  </a:cxn>
                  <a:cxn ang="0">
                    <a:pos x="32" y="8"/>
                  </a:cxn>
                </a:cxnLst>
                <a:rect l="0" t="0" r="r" b="b"/>
                <a:pathLst>
                  <a:path w="34" h="8">
                    <a:moveTo>
                      <a:pt x="32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7"/>
                      <a:pt x="0" y="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3" y="0"/>
                      <a:pt x="34" y="1"/>
                      <a:pt x="34" y="2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7"/>
                      <a:pt x="33" y="8"/>
                      <a:pt x="32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03" name="Freeform 62">
                <a:extLst>
                  <a:ext uri="{FF2B5EF4-FFF2-40B4-BE49-F238E27FC236}">
                    <a16:creationId xmlns:a16="http://schemas.microsoft.com/office/drawing/2014/main" id="{97BEDF16-7DA9-4AD6-B36D-0C6B5D5AE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1098" y="1283422"/>
                <a:ext cx="254806" cy="66784"/>
              </a:xfrm>
              <a:custGeom>
                <a:avLst/>
                <a:gdLst/>
                <a:ahLst/>
                <a:cxnLst>
                  <a:cxn ang="0">
                    <a:pos x="32" y="9"/>
                  </a:cxn>
                  <a:cxn ang="0">
                    <a:pos x="32" y="9"/>
                  </a:cxn>
                  <a:cxn ang="0">
                    <a:pos x="17" y="5"/>
                  </a:cxn>
                  <a:cxn ang="0">
                    <a:pos x="2" y="9"/>
                  </a:cxn>
                  <a:cxn ang="0">
                    <a:pos x="2" y="9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2" y="0"/>
                  </a:cxn>
                  <a:cxn ang="0">
                    <a:pos x="32" y="0"/>
                  </a:cxn>
                  <a:cxn ang="0">
                    <a:pos x="34" y="3"/>
                  </a:cxn>
                  <a:cxn ang="0">
                    <a:pos x="34" y="6"/>
                  </a:cxn>
                  <a:cxn ang="0">
                    <a:pos x="32" y="9"/>
                  </a:cxn>
                </a:cxnLst>
                <a:rect l="0" t="0" r="r" b="b"/>
                <a:pathLst>
                  <a:path w="34" h="9">
                    <a:moveTo>
                      <a:pt x="32" y="9"/>
                    </a:moveTo>
                    <a:cubicBezTo>
                      <a:pt x="32" y="9"/>
                      <a:pt x="32" y="9"/>
                      <a:pt x="32" y="9"/>
                    </a:cubicBezTo>
                    <a:cubicBezTo>
                      <a:pt x="27" y="6"/>
                      <a:pt x="22" y="5"/>
                      <a:pt x="17" y="5"/>
                    </a:cubicBezTo>
                    <a:cubicBezTo>
                      <a:pt x="12" y="5"/>
                      <a:pt x="7" y="6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7"/>
                      <a:pt x="0" y="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3" y="0"/>
                      <a:pt x="34" y="1"/>
                      <a:pt x="34" y="3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7"/>
                      <a:pt x="33" y="9"/>
                      <a:pt x="32" y="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04" name="Freeform 63">
                <a:extLst>
                  <a:ext uri="{FF2B5EF4-FFF2-40B4-BE49-F238E27FC236}">
                    <a16:creationId xmlns:a16="http://schemas.microsoft.com/office/drawing/2014/main" id="{8BE9283A-E564-4260-BDBE-C3E07FD66C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1507403"/>
                <a:ext cx="188022" cy="60619"/>
              </a:xfrm>
              <a:custGeom>
                <a:avLst/>
                <a:gdLst/>
                <a:ahLst/>
                <a:cxnLst>
                  <a:cxn ang="0">
                    <a:pos x="25" y="8"/>
                  </a:cxn>
                  <a:cxn ang="0">
                    <a:pos x="3" y="8"/>
                  </a:cxn>
                  <a:cxn ang="0">
                    <a:pos x="0" y="5"/>
                  </a:cxn>
                  <a:cxn ang="0">
                    <a:pos x="0" y="2"/>
                  </a:cxn>
                  <a:cxn ang="0">
                    <a:pos x="3" y="0"/>
                  </a:cxn>
                  <a:cxn ang="0">
                    <a:pos x="25" y="0"/>
                  </a:cxn>
                  <a:cxn ang="0">
                    <a:pos x="25" y="4"/>
                  </a:cxn>
                  <a:cxn ang="0">
                    <a:pos x="25" y="8"/>
                  </a:cxn>
                </a:cxnLst>
                <a:rect l="0" t="0" r="r" b="b"/>
                <a:pathLst>
                  <a:path w="25" h="8">
                    <a:moveTo>
                      <a:pt x="25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7"/>
                      <a:pt x="0" y="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1"/>
                      <a:pt x="25" y="2"/>
                      <a:pt x="25" y="4"/>
                    </a:cubicBezTo>
                    <a:cubicBezTo>
                      <a:pt x="25" y="5"/>
                      <a:pt x="25" y="6"/>
                      <a:pt x="25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05" name="Freeform 64">
                <a:extLst>
                  <a:ext uri="{FF2B5EF4-FFF2-40B4-BE49-F238E27FC236}">
                    <a16:creationId xmlns:a16="http://schemas.microsoft.com/office/drawing/2014/main" id="{F70C08E8-FC43-4150-9A51-1A193437F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1582407"/>
                <a:ext cx="217818" cy="60619"/>
              </a:xfrm>
              <a:custGeom>
                <a:avLst/>
                <a:gdLst/>
                <a:ahLst/>
                <a:cxnLst>
                  <a:cxn ang="0">
                    <a:pos x="29" y="8"/>
                  </a:cxn>
                  <a:cxn ang="0">
                    <a:pos x="3" y="8"/>
                  </a:cxn>
                  <a:cxn ang="0">
                    <a:pos x="0" y="5"/>
                  </a:cxn>
                  <a:cxn ang="0">
                    <a:pos x="0" y="2"/>
                  </a:cxn>
                  <a:cxn ang="0">
                    <a:pos x="3" y="0"/>
                  </a:cxn>
                  <a:cxn ang="0">
                    <a:pos x="26" y="0"/>
                  </a:cxn>
                  <a:cxn ang="0">
                    <a:pos x="29" y="8"/>
                  </a:cxn>
                </a:cxnLst>
                <a:rect l="0" t="0" r="r" b="b"/>
                <a:pathLst>
                  <a:path w="29" h="8">
                    <a:moveTo>
                      <a:pt x="29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7"/>
                      <a:pt x="0" y="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2"/>
                      <a:pt x="27" y="5"/>
                      <a:pt x="29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06" name="Freeform 65">
                <a:extLst>
                  <a:ext uri="{FF2B5EF4-FFF2-40B4-BE49-F238E27FC236}">
                    <a16:creationId xmlns:a16="http://schemas.microsoft.com/office/drawing/2014/main" id="{2C7AE9A4-056B-439B-A97C-CC1756B7A0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688" y="1650218"/>
                <a:ext cx="263025" cy="59592"/>
              </a:xfrm>
              <a:custGeom>
                <a:avLst/>
                <a:gdLst/>
                <a:ahLst/>
                <a:cxnLst>
                  <a:cxn ang="0">
                    <a:pos x="33" y="8"/>
                  </a:cxn>
                  <a:cxn ang="0">
                    <a:pos x="3" y="8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3" y="0"/>
                  </a:cxn>
                  <a:cxn ang="0">
                    <a:pos x="30" y="0"/>
                  </a:cxn>
                  <a:cxn ang="0">
                    <a:pos x="35" y="6"/>
                  </a:cxn>
                  <a:cxn ang="0">
                    <a:pos x="33" y="8"/>
                  </a:cxn>
                </a:cxnLst>
                <a:rect l="0" t="0" r="r" b="b"/>
                <a:pathLst>
                  <a:path w="35" h="8">
                    <a:moveTo>
                      <a:pt x="3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7"/>
                      <a:pt x="0" y="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3"/>
                      <a:pt x="33" y="5"/>
                      <a:pt x="35" y="6"/>
                    </a:cubicBezTo>
                    <a:cubicBezTo>
                      <a:pt x="35" y="8"/>
                      <a:pt x="34" y="8"/>
                      <a:pt x="33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FED110D-BE52-40A5-9BCD-0C61D27E6CB1}"/>
                </a:ext>
              </a:extLst>
            </p:cNvPr>
            <p:cNvSpPr/>
            <p:nvPr/>
          </p:nvSpPr>
          <p:spPr bwMode="auto">
            <a:xfrm>
              <a:off x="10901842" y="4037317"/>
              <a:ext cx="357692" cy="35769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188" name="Freeform 80">
              <a:extLst>
                <a:ext uri="{FF2B5EF4-FFF2-40B4-BE49-F238E27FC236}">
                  <a16:creationId xmlns:a16="http://schemas.microsoft.com/office/drawing/2014/main" id="{2681AB57-6D05-4C3F-BEF6-F1C4238710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06776" y="4118391"/>
              <a:ext cx="147825" cy="195546"/>
            </a:xfrm>
            <a:custGeom>
              <a:avLst/>
              <a:gdLst/>
              <a:ahLst/>
              <a:cxnLst>
                <a:cxn ang="0">
                  <a:pos x="31" y="23"/>
                </a:cxn>
                <a:cxn ang="0">
                  <a:pos x="19" y="18"/>
                </a:cxn>
                <a:cxn ang="0">
                  <a:pos x="19" y="10"/>
                </a:cxn>
                <a:cxn ang="0">
                  <a:pos x="23" y="14"/>
                </a:cxn>
                <a:cxn ang="0">
                  <a:pos x="33" y="13"/>
                </a:cxn>
                <a:cxn ang="0">
                  <a:pos x="19" y="3"/>
                </a:cxn>
                <a:cxn ang="0">
                  <a:pos x="19" y="0"/>
                </a:cxn>
                <a:cxn ang="0">
                  <a:pos x="15" y="0"/>
                </a:cxn>
                <a:cxn ang="0">
                  <a:pos x="15" y="3"/>
                </a:cxn>
                <a:cxn ang="0">
                  <a:pos x="5" y="6"/>
                </a:cxn>
                <a:cxn ang="0">
                  <a:pos x="7" y="24"/>
                </a:cxn>
                <a:cxn ang="0">
                  <a:pos x="15" y="27"/>
                </a:cxn>
                <a:cxn ang="0">
                  <a:pos x="15" y="37"/>
                </a:cxn>
                <a:cxn ang="0">
                  <a:pos x="11" y="31"/>
                </a:cxn>
                <a:cxn ang="0">
                  <a:pos x="0" y="32"/>
                </a:cxn>
                <a:cxn ang="0">
                  <a:pos x="15" y="44"/>
                </a:cxn>
                <a:cxn ang="0">
                  <a:pos x="15" y="49"/>
                </a:cxn>
                <a:cxn ang="0">
                  <a:pos x="19" y="49"/>
                </a:cxn>
                <a:cxn ang="0">
                  <a:pos x="19" y="44"/>
                </a:cxn>
                <a:cxn ang="0">
                  <a:pos x="28" y="42"/>
                </a:cxn>
                <a:cxn ang="0">
                  <a:pos x="31" y="23"/>
                </a:cxn>
                <a:cxn ang="0">
                  <a:pos x="15" y="17"/>
                </a:cxn>
                <a:cxn ang="0">
                  <a:pos x="13" y="15"/>
                </a:cxn>
                <a:cxn ang="0">
                  <a:pos x="15" y="10"/>
                </a:cxn>
                <a:cxn ang="0">
                  <a:pos x="15" y="17"/>
                </a:cxn>
                <a:cxn ang="0">
                  <a:pos x="23" y="35"/>
                </a:cxn>
                <a:cxn ang="0">
                  <a:pos x="19" y="37"/>
                </a:cxn>
                <a:cxn ang="0">
                  <a:pos x="19" y="28"/>
                </a:cxn>
                <a:cxn ang="0">
                  <a:pos x="23" y="30"/>
                </a:cxn>
                <a:cxn ang="0">
                  <a:pos x="24" y="33"/>
                </a:cxn>
                <a:cxn ang="0">
                  <a:pos x="23" y="35"/>
                </a:cxn>
              </a:cxnLst>
              <a:rect l="0" t="0" r="r" b="b"/>
              <a:pathLst>
                <a:path w="37" h="49">
                  <a:moveTo>
                    <a:pt x="31" y="23"/>
                  </a:moveTo>
                  <a:cubicBezTo>
                    <a:pt x="29" y="21"/>
                    <a:pt x="25" y="19"/>
                    <a:pt x="19" y="18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2"/>
                    <a:pt x="23" y="14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1" y="6"/>
                    <a:pt x="26" y="3"/>
                    <a:pt x="19" y="3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1" y="3"/>
                    <a:pt x="7" y="4"/>
                    <a:pt x="5" y="6"/>
                  </a:cubicBezTo>
                  <a:cubicBezTo>
                    <a:pt x="0" y="12"/>
                    <a:pt x="1" y="21"/>
                    <a:pt x="7" y="24"/>
                  </a:cubicBezTo>
                  <a:cubicBezTo>
                    <a:pt x="9" y="25"/>
                    <a:pt x="12" y="26"/>
                    <a:pt x="15" y="2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2" y="35"/>
                    <a:pt x="12" y="34"/>
                    <a:pt x="11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40"/>
                    <a:pt x="7" y="43"/>
                    <a:pt x="15" y="44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23" y="44"/>
                    <a:pt x="26" y="43"/>
                    <a:pt x="28" y="42"/>
                  </a:cubicBezTo>
                  <a:cubicBezTo>
                    <a:pt x="35" y="37"/>
                    <a:pt x="37" y="28"/>
                    <a:pt x="31" y="23"/>
                  </a:cubicBezTo>
                  <a:close/>
                  <a:moveTo>
                    <a:pt x="15" y="17"/>
                  </a:moveTo>
                  <a:cubicBezTo>
                    <a:pt x="14" y="17"/>
                    <a:pt x="13" y="16"/>
                    <a:pt x="13" y="15"/>
                  </a:cubicBezTo>
                  <a:cubicBezTo>
                    <a:pt x="11" y="13"/>
                    <a:pt x="13" y="11"/>
                    <a:pt x="15" y="10"/>
                  </a:cubicBezTo>
                  <a:lnTo>
                    <a:pt x="15" y="17"/>
                  </a:lnTo>
                  <a:close/>
                  <a:moveTo>
                    <a:pt x="23" y="35"/>
                  </a:moveTo>
                  <a:cubicBezTo>
                    <a:pt x="22" y="36"/>
                    <a:pt x="21" y="37"/>
                    <a:pt x="19" y="37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29"/>
                    <a:pt x="22" y="29"/>
                    <a:pt x="23" y="30"/>
                  </a:cubicBezTo>
                  <a:cubicBezTo>
                    <a:pt x="24" y="31"/>
                    <a:pt x="24" y="32"/>
                    <a:pt x="24" y="33"/>
                  </a:cubicBezTo>
                  <a:cubicBezTo>
                    <a:pt x="24" y="34"/>
                    <a:pt x="23" y="34"/>
                    <a:pt x="23" y="3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3868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FD2D-1759-F847-94FF-343CCDB4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 Methodology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D849D-D9FA-9747-B6F1-AF40E07548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AFFINE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327BA-1CF8-D14B-9763-CFCAC6E8AF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8722B3-413D-4F9B-B7BE-98A81043646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13FBCE-1222-DA4C-BA11-17EB3B2429E8}"/>
              </a:ext>
            </a:extLst>
          </p:cNvPr>
          <p:cNvSpPr/>
          <p:nvPr/>
        </p:nvSpPr>
        <p:spPr>
          <a:xfrm>
            <a:off x="562708" y="780288"/>
            <a:ext cx="11056268" cy="548640"/>
          </a:xfrm>
          <a:prstGeom prst="rect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Affine predictions are based on running thousand of iterations based on a logical and structured approach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DAAF7D3-A8C5-384E-B158-943EE56E99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1486313"/>
              </p:ext>
            </p:extLst>
          </p:nvPr>
        </p:nvGraphicFramePr>
        <p:xfrm>
          <a:off x="-128504" y="1590929"/>
          <a:ext cx="11755818" cy="4486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3393465-FD20-8341-ADC7-6184F1D2FC36}"/>
              </a:ext>
            </a:extLst>
          </p:cNvPr>
          <p:cNvSpPr/>
          <p:nvPr/>
        </p:nvSpPr>
        <p:spPr>
          <a:xfrm>
            <a:off x="562708" y="1455068"/>
            <a:ext cx="3158392" cy="716632"/>
          </a:xfrm>
          <a:prstGeom prst="rect">
            <a:avLst/>
          </a:prstGeom>
          <a:solidFill>
            <a:srgbClr val="00B050"/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green nodes are the unique set of model combinations or iterations performed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FE8EDF-E733-2D4D-AE09-10D825545D20}"/>
              </a:ext>
            </a:extLst>
          </p:cNvPr>
          <p:cNvSpPr/>
          <p:nvPr/>
        </p:nvSpPr>
        <p:spPr>
          <a:xfrm>
            <a:off x="8039100" y="1455068"/>
            <a:ext cx="3590192" cy="716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top models were selected based on Adj. R-square, Business Interpretability of beta coefficient, Training and Validation MAPE</a:t>
            </a:r>
          </a:p>
        </p:txBody>
      </p:sp>
    </p:spTree>
    <p:extLst>
      <p:ext uri="{BB962C8B-B14F-4D97-AF65-F5344CB8AC3E}">
        <p14:creationId xmlns:p14="http://schemas.microsoft.com/office/powerpoint/2010/main" val="926241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9FEDE-EA0C-4EAA-8E21-0E463402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Dataset Creation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75E2ED-F203-4D3F-8FBA-F6BD2D6671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AFFINE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D08D3-82AD-48B4-82EA-51799C6C45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8722B3-413D-4F9B-B7BE-98A81043646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79AE3-8E74-4369-B027-6F6121E40D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5C3175-0B39-47DF-915C-327AE98EEC96}"/>
              </a:ext>
            </a:extLst>
          </p:cNvPr>
          <p:cNvGrpSpPr/>
          <p:nvPr/>
        </p:nvGrpSpPr>
        <p:grpSpPr>
          <a:xfrm>
            <a:off x="636104" y="2161516"/>
            <a:ext cx="2036102" cy="679648"/>
            <a:chOff x="2840632" y="1185289"/>
            <a:chExt cx="679648" cy="679648"/>
          </a:xfrm>
          <a:solidFill>
            <a:schemeClr val="tx2">
              <a:lumMod val="85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2D1FF204-6B44-4D82-934B-9045C487FFC1}"/>
                </a:ext>
              </a:extLst>
            </p:cNvPr>
            <p:cNvSpPr/>
            <p:nvPr/>
          </p:nvSpPr>
          <p:spPr>
            <a:xfrm>
              <a:off x="2840632" y="1185289"/>
              <a:ext cx="679648" cy="679648"/>
            </a:xfrm>
            <a:prstGeom prst="flowChartAlternateProcess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lowchart: Alternate Process 4">
              <a:extLst>
                <a:ext uri="{FF2B5EF4-FFF2-40B4-BE49-F238E27FC236}">
                  <a16:creationId xmlns:a16="http://schemas.microsoft.com/office/drawing/2014/main" id="{7F1AFFC6-37E8-4A04-ADA3-FDE8C2C86AC5}"/>
                </a:ext>
              </a:extLst>
            </p:cNvPr>
            <p:cNvSpPr txBox="1"/>
            <p:nvPr/>
          </p:nvSpPr>
          <p:spPr>
            <a:xfrm>
              <a:off x="2873809" y="1218466"/>
              <a:ext cx="613294" cy="6132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Historical Macro economic Data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3CAA7A-4485-4B72-AD60-D2C26AA46A32}"/>
              </a:ext>
            </a:extLst>
          </p:cNvPr>
          <p:cNvGrpSpPr/>
          <p:nvPr/>
        </p:nvGrpSpPr>
        <p:grpSpPr>
          <a:xfrm>
            <a:off x="631370" y="3503748"/>
            <a:ext cx="2036102" cy="679648"/>
            <a:chOff x="2840632" y="1185289"/>
            <a:chExt cx="679648" cy="679648"/>
          </a:xfrm>
          <a:solidFill>
            <a:schemeClr val="tx2">
              <a:lumMod val="85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AF8D20BA-3126-453D-8FA0-F310E18FAF2B}"/>
                </a:ext>
              </a:extLst>
            </p:cNvPr>
            <p:cNvSpPr/>
            <p:nvPr/>
          </p:nvSpPr>
          <p:spPr>
            <a:xfrm>
              <a:off x="2840632" y="1185289"/>
              <a:ext cx="679648" cy="679648"/>
            </a:xfrm>
            <a:prstGeom prst="flowChartAlternateProcess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Flowchart: Alternate Process 4">
              <a:extLst>
                <a:ext uri="{FF2B5EF4-FFF2-40B4-BE49-F238E27FC236}">
                  <a16:creationId xmlns:a16="http://schemas.microsoft.com/office/drawing/2014/main" id="{75077F12-91D3-4F57-A1B7-92B3D4AA0A54}"/>
                </a:ext>
              </a:extLst>
            </p:cNvPr>
            <p:cNvSpPr txBox="1"/>
            <p:nvPr/>
          </p:nvSpPr>
          <p:spPr>
            <a:xfrm>
              <a:off x="2873809" y="1218466"/>
              <a:ext cx="613294" cy="6132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tx1"/>
                  </a:solidFill>
                </a:rPr>
                <a:t>Macro economic data from Secondary Research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4DF34A-3D7A-4240-9705-E75BA0900392}"/>
              </a:ext>
            </a:extLst>
          </p:cNvPr>
          <p:cNvGrpSpPr/>
          <p:nvPr/>
        </p:nvGrpSpPr>
        <p:grpSpPr>
          <a:xfrm>
            <a:off x="3927825" y="2278452"/>
            <a:ext cx="2036102" cy="1965148"/>
            <a:chOff x="2840632" y="1185289"/>
            <a:chExt cx="679648" cy="679648"/>
          </a:xfrm>
          <a:solidFill>
            <a:schemeClr val="tx2">
              <a:lumMod val="85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53366D56-D6F8-4F35-B65E-E760A9223CE4}"/>
                </a:ext>
              </a:extLst>
            </p:cNvPr>
            <p:cNvSpPr/>
            <p:nvPr/>
          </p:nvSpPr>
          <p:spPr>
            <a:xfrm>
              <a:off x="2840632" y="1185289"/>
              <a:ext cx="679648" cy="679648"/>
            </a:xfrm>
            <a:prstGeom prst="flowChartAlternateProcess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lowchart: Alternate Process 4">
              <a:extLst>
                <a:ext uri="{FF2B5EF4-FFF2-40B4-BE49-F238E27FC236}">
                  <a16:creationId xmlns:a16="http://schemas.microsoft.com/office/drawing/2014/main" id="{8AAF855D-6E24-4C8F-8533-92D4154A8C3C}"/>
                </a:ext>
              </a:extLst>
            </p:cNvPr>
            <p:cNvSpPr txBox="1"/>
            <p:nvPr/>
          </p:nvSpPr>
          <p:spPr>
            <a:xfrm>
              <a:off x="2873809" y="1218466"/>
              <a:ext cx="613294" cy="6132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1" algn="ctr">
                <a:defRPr/>
              </a:pPr>
              <a:r>
                <a:rPr lang="en-US" sz="1400" b="1" kern="0" dirty="0">
                  <a:solidFill>
                    <a:schemeClr val="accent5"/>
                  </a:solidFill>
                  <a:ea typeface="Arial"/>
                  <a:cs typeface="Arial"/>
                  <a:sym typeface="Arial"/>
                </a:rPr>
                <a:t>Intermediate</a:t>
              </a:r>
            </a:p>
            <a:p>
              <a:pPr marL="0" lvl="1" algn="ctr">
                <a:defRPr/>
              </a:pPr>
              <a:r>
                <a:rPr lang="en-US" sz="1400" b="1" kern="0" dirty="0">
                  <a:solidFill>
                    <a:schemeClr val="accent5"/>
                  </a:solidFill>
                  <a:ea typeface="Arial"/>
                  <a:cs typeface="Arial"/>
                  <a:sym typeface="Arial"/>
                </a:rPr>
                <a:t>Dataset 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Lead variables</a:t>
              </a:r>
            </a:p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+</a:t>
              </a:r>
            </a:p>
            <a:p>
              <a:pPr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Transformed Variables</a:t>
              </a:r>
            </a:p>
            <a:p>
              <a:pPr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+</a:t>
              </a:r>
            </a:p>
            <a:p>
              <a:pPr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Derived Variable</a:t>
              </a:r>
            </a:p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2166674-8F0F-44CE-BF1E-613B12D9D490}"/>
              </a:ext>
            </a:extLst>
          </p:cNvPr>
          <p:cNvGrpSpPr/>
          <p:nvPr/>
        </p:nvGrpSpPr>
        <p:grpSpPr>
          <a:xfrm>
            <a:off x="6932856" y="2807987"/>
            <a:ext cx="2036102" cy="679648"/>
            <a:chOff x="2840632" y="1185289"/>
            <a:chExt cx="679648" cy="679648"/>
          </a:xfrm>
          <a:solidFill>
            <a:schemeClr val="tx2">
              <a:lumMod val="85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9148858B-95F0-40D0-8ACF-22F8C9130FDF}"/>
                </a:ext>
              </a:extLst>
            </p:cNvPr>
            <p:cNvSpPr/>
            <p:nvPr/>
          </p:nvSpPr>
          <p:spPr>
            <a:xfrm>
              <a:off x="2840632" y="1185289"/>
              <a:ext cx="679648" cy="679648"/>
            </a:xfrm>
            <a:prstGeom prst="flowChartAlternateProcess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lowchart: Alternate Process 4">
              <a:extLst>
                <a:ext uri="{FF2B5EF4-FFF2-40B4-BE49-F238E27FC236}">
                  <a16:creationId xmlns:a16="http://schemas.microsoft.com/office/drawing/2014/main" id="{516A566C-F00C-4FDD-95A8-5C628562AD6F}"/>
                </a:ext>
              </a:extLst>
            </p:cNvPr>
            <p:cNvSpPr txBox="1"/>
            <p:nvPr/>
          </p:nvSpPr>
          <p:spPr>
            <a:xfrm>
              <a:off x="2873809" y="1218466"/>
              <a:ext cx="613294" cy="6132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1" algn="ctr">
                <a:defRPr/>
              </a:pPr>
              <a:r>
                <a:rPr lang="en-US" sz="1400" b="1" kern="0" dirty="0">
                  <a:solidFill>
                    <a:schemeClr val="accent5"/>
                  </a:solidFill>
                  <a:ea typeface="Arial"/>
                  <a:cs typeface="Arial"/>
                  <a:sym typeface="Arial"/>
                </a:rPr>
                <a:t>Analytical</a:t>
              </a:r>
            </a:p>
            <a:p>
              <a:pPr marL="0" lvl="1" algn="ctr">
                <a:defRPr/>
              </a:pPr>
              <a:r>
                <a:rPr lang="en-US" sz="1400" b="1" kern="0" dirty="0">
                  <a:solidFill>
                    <a:schemeClr val="accent5"/>
                  </a:solidFill>
                  <a:ea typeface="Arial"/>
                  <a:cs typeface="Arial"/>
                  <a:sym typeface="Arial"/>
                </a:rPr>
                <a:t>Dataset </a:t>
              </a:r>
              <a:endParaRPr lang="en-US" sz="1200" kern="0" dirty="0">
                <a:solidFill>
                  <a:schemeClr val="accent5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7C6F87F-03CE-4D7A-8466-5D117330AFAA}"/>
              </a:ext>
            </a:extLst>
          </p:cNvPr>
          <p:cNvSpPr/>
          <p:nvPr/>
        </p:nvSpPr>
        <p:spPr>
          <a:xfrm rot="3839090">
            <a:off x="2690982" y="2931748"/>
            <a:ext cx="274320" cy="165702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A0A21789-C0CE-400E-998E-07D6EC682536}"/>
              </a:ext>
            </a:extLst>
          </p:cNvPr>
          <p:cNvSpPr txBox="1">
            <a:spLocks/>
          </p:cNvSpPr>
          <p:nvPr/>
        </p:nvSpPr>
        <p:spPr>
          <a:xfrm>
            <a:off x="2918246" y="2681138"/>
            <a:ext cx="890131" cy="103102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1" algn="ctr">
              <a:defRPr/>
            </a:pPr>
            <a:r>
              <a:rPr lang="en-US" sz="1100" b="1" kern="0" dirty="0">
                <a:ea typeface="Arial"/>
                <a:cs typeface="Arial"/>
                <a:sym typeface="Arial"/>
              </a:rPr>
              <a:t>Treat</a:t>
            </a:r>
          </a:p>
          <a:p>
            <a:pPr marL="0" lvl="1" algn="ctr">
              <a:defRPr/>
            </a:pPr>
            <a:r>
              <a:rPr lang="en-US" sz="1100" b="1" kern="0" dirty="0">
                <a:ea typeface="Arial"/>
                <a:cs typeface="Arial"/>
                <a:sym typeface="Arial"/>
              </a:rPr>
              <a:t>Transform</a:t>
            </a:r>
          </a:p>
          <a:p>
            <a:pPr marL="0" lvl="1" algn="ctr">
              <a:defRPr/>
            </a:pPr>
            <a:endParaRPr lang="en-US" sz="1100" b="1" kern="0" dirty="0">
              <a:ea typeface="Arial"/>
              <a:cs typeface="Arial"/>
              <a:sym typeface="Arial"/>
            </a:endParaRPr>
          </a:p>
          <a:p>
            <a:pPr marL="0" lvl="1" algn="ctr">
              <a:defRPr/>
            </a:pPr>
            <a:r>
              <a:rPr lang="en-US" sz="1100" b="1" kern="0" dirty="0">
                <a:ea typeface="Arial"/>
                <a:cs typeface="Arial"/>
                <a:sym typeface="Arial"/>
              </a:rPr>
              <a:t>Merge</a:t>
            </a:r>
          </a:p>
          <a:p>
            <a:pPr marL="0" lvl="1" algn="ctr">
              <a:defRPr/>
            </a:pPr>
            <a:r>
              <a:rPr lang="en-US" sz="1100" b="1" kern="0" dirty="0">
                <a:ea typeface="Arial"/>
                <a:cs typeface="Arial"/>
                <a:sym typeface="Arial"/>
              </a:rPr>
              <a:t>QC</a:t>
            </a:r>
            <a:endParaRPr lang="en-US" sz="1100" kern="0" dirty="0">
              <a:ea typeface="Arial"/>
              <a:cs typeface="Arial"/>
              <a:sym typeface="Arial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80CDE58-F97B-4D01-AC79-024280CB483A}"/>
              </a:ext>
            </a:extLst>
          </p:cNvPr>
          <p:cNvSpPr/>
          <p:nvPr/>
        </p:nvSpPr>
        <p:spPr>
          <a:xfrm rot="17760910" flipV="1">
            <a:off x="2699033" y="3320136"/>
            <a:ext cx="274320" cy="165702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D19A309-F313-4353-BB9A-75052760FBBD}"/>
              </a:ext>
            </a:extLst>
          </p:cNvPr>
          <p:cNvSpPr/>
          <p:nvPr/>
        </p:nvSpPr>
        <p:spPr>
          <a:xfrm>
            <a:off x="2991355" y="3115200"/>
            <a:ext cx="822960" cy="165702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A64BBD7-0588-487A-8FB2-4E4A65E82611}"/>
              </a:ext>
            </a:extLst>
          </p:cNvPr>
          <p:cNvSpPr/>
          <p:nvPr/>
        </p:nvSpPr>
        <p:spPr>
          <a:xfrm>
            <a:off x="6085745" y="3095324"/>
            <a:ext cx="822960" cy="165702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16266A8-526B-4417-B448-3622638200EB}"/>
              </a:ext>
            </a:extLst>
          </p:cNvPr>
          <p:cNvGrpSpPr/>
          <p:nvPr/>
        </p:nvGrpSpPr>
        <p:grpSpPr>
          <a:xfrm>
            <a:off x="9472603" y="3835858"/>
            <a:ext cx="2036102" cy="974684"/>
            <a:chOff x="2840632" y="1185289"/>
            <a:chExt cx="679648" cy="679648"/>
          </a:xfrm>
          <a:solidFill>
            <a:schemeClr val="tx2">
              <a:lumMod val="85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563E9759-1A41-4F41-BE1B-A91950558AF9}"/>
                </a:ext>
              </a:extLst>
            </p:cNvPr>
            <p:cNvSpPr/>
            <p:nvPr/>
          </p:nvSpPr>
          <p:spPr>
            <a:xfrm>
              <a:off x="2840632" y="1185289"/>
              <a:ext cx="679648" cy="679648"/>
            </a:xfrm>
            <a:prstGeom prst="flowChartAlternateProcess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Flowchart: Alternate Process 4">
              <a:extLst>
                <a:ext uri="{FF2B5EF4-FFF2-40B4-BE49-F238E27FC236}">
                  <a16:creationId xmlns:a16="http://schemas.microsoft.com/office/drawing/2014/main" id="{28BDCFB5-5655-4F1B-A18C-F5901140C2A6}"/>
                </a:ext>
              </a:extLst>
            </p:cNvPr>
            <p:cNvSpPr txBox="1"/>
            <p:nvPr/>
          </p:nvSpPr>
          <p:spPr>
            <a:xfrm>
              <a:off x="2873809" y="1218466"/>
              <a:ext cx="613294" cy="6132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1" algn="ctr">
                <a:defRPr/>
              </a:pPr>
              <a:r>
                <a:rPr lang="en-US" sz="1400" b="1" kern="0" dirty="0">
                  <a:solidFill>
                    <a:schemeClr val="accent5"/>
                  </a:solidFill>
                  <a:ea typeface="Arial"/>
                  <a:cs typeface="Arial"/>
                  <a:sym typeface="Arial"/>
                </a:rPr>
                <a:t>Validation</a:t>
              </a:r>
            </a:p>
            <a:p>
              <a:pPr marL="0" lvl="1" algn="ctr">
                <a:defRPr/>
              </a:pPr>
              <a:r>
                <a:rPr lang="en-US" sz="1400" b="1" kern="0" dirty="0">
                  <a:solidFill>
                    <a:schemeClr val="accent5"/>
                  </a:solidFill>
                  <a:ea typeface="Arial"/>
                  <a:cs typeface="Arial"/>
                  <a:sym typeface="Arial"/>
                </a:rPr>
                <a:t>Dataset</a:t>
              </a:r>
            </a:p>
            <a:p>
              <a:pPr marL="0" lvl="1" algn="ctr">
                <a:defRPr/>
              </a:pPr>
              <a:r>
                <a:rPr lang="en-US" sz="1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rial"/>
                  <a:cs typeface="Arial"/>
                  <a:sym typeface="Arial"/>
                </a:rPr>
                <a:t>(Jul’19 – Oct’19)</a:t>
              </a:r>
              <a:r>
                <a:rPr lang="en-US" sz="1400" b="1" kern="0" dirty="0">
                  <a:solidFill>
                    <a:schemeClr val="accent5"/>
                  </a:solidFill>
                  <a:ea typeface="Arial"/>
                  <a:cs typeface="Arial"/>
                  <a:sym typeface="Arial"/>
                </a:rPr>
                <a:t> </a:t>
              </a:r>
              <a:endParaRPr lang="en-US" sz="1200" kern="0" dirty="0">
                <a:solidFill>
                  <a:schemeClr val="accent5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083AF32-7837-4030-8FE5-B868EB948085}"/>
              </a:ext>
            </a:extLst>
          </p:cNvPr>
          <p:cNvGrpSpPr/>
          <p:nvPr/>
        </p:nvGrpSpPr>
        <p:grpSpPr>
          <a:xfrm>
            <a:off x="9456690" y="2662736"/>
            <a:ext cx="2036102" cy="974684"/>
            <a:chOff x="2840632" y="1185289"/>
            <a:chExt cx="679648" cy="679648"/>
          </a:xfrm>
          <a:solidFill>
            <a:schemeClr val="tx2">
              <a:lumMod val="85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35" name="Flowchart: Alternate Process 34">
              <a:extLst>
                <a:ext uri="{FF2B5EF4-FFF2-40B4-BE49-F238E27FC236}">
                  <a16:creationId xmlns:a16="http://schemas.microsoft.com/office/drawing/2014/main" id="{0A7F33C7-B59E-4B7B-B2C9-EF7BE1DCF196}"/>
                </a:ext>
              </a:extLst>
            </p:cNvPr>
            <p:cNvSpPr/>
            <p:nvPr/>
          </p:nvSpPr>
          <p:spPr>
            <a:xfrm>
              <a:off x="2840632" y="1185289"/>
              <a:ext cx="679648" cy="679648"/>
            </a:xfrm>
            <a:prstGeom prst="flowChartAlternateProcess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Flowchart: Alternate Process 4">
              <a:extLst>
                <a:ext uri="{FF2B5EF4-FFF2-40B4-BE49-F238E27FC236}">
                  <a16:creationId xmlns:a16="http://schemas.microsoft.com/office/drawing/2014/main" id="{7B822EBE-AD54-493F-9F2D-B05C7B4B87D3}"/>
                </a:ext>
              </a:extLst>
            </p:cNvPr>
            <p:cNvSpPr txBox="1"/>
            <p:nvPr/>
          </p:nvSpPr>
          <p:spPr>
            <a:xfrm>
              <a:off x="2873809" y="1218466"/>
              <a:ext cx="613294" cy="6132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1" algn="ctr">
                <a:defRPr/>
              </a:pPr>
              <a:r>
                <a:rPr lang="en-US" sz="1400" b="1" kern="0" dirty="0">
                  <a:solidFill>
                    <a:schemeClr val="accent5"/>
                  </a:solidFill>
                  <a:ea typeface="Arial"/>
                  <a:cs typeface="Arial"/>
                  <a:sym typeface="Arial"/>
                </a:rPr>
                <a:t>Test</a:t>
              </a:r>
            </a:p>
            <a:p>
              <a:pPr marL="0" lvl="1" algn="ctr">
                <a:defRPr/>
              </a:pPr>
              <a:r>
                <a:rPr lang="en-US" sz="1400" b="1" kern="0" dirty="0">
                  <a:solidFill>
                    <a:schemeClr val="accent5"/>
                  </a:solidFill>
                  <a:ea typeface="Arial"/>
                  <a:cs typeface="Arial"/>
                  <a:sym typeface="Arial"/>
                </a:rPr>
                <a:t>Dataset </a:t>
              </a:r>
            </a:p>
            <a:p>
              <a:pPr marL="0" lvl="1" algn="ctr">
                <a:defRPr/>
              </a:pPr>
              <a:r>
                <a:rPr lang="en-US" sz="1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rial"/>
                  <a:cs typeface="Arial"/>
                  <a:sym typeface="Arial"/>
                </a:rPr>
                <a:t>(Jul’18 – Jun’19</a:t>
              </a:r>
              <a:r>
                <a:rPr lang="en-US" sz="12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rial"/>
                  <a:cs typeface="Arial"/>
                  <a:sym typeface="Arial"/>
                </a:rPr>
                <a:t>)</a:t>
              </a:r>
              <a:endParaRPr 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06CA9B1-A750-4811-918D-31EBEDD568F2}"/>
              </a:ext>
            </a:extLst>
          </p:cNvPr>
          <p:cNvGrpSpPr/>
          <p:nvPr/>
        </p:nvGrpSpPr>
        <p:grpSpPr>
          <a:xfrm>
            <a:off x="9472604" y="1555876"/>
            <a:ext cx="2036102" cy="974684"/>
            <a:chOff x="2840632" y="1185289"/>
            <a:chExt cx="679648" cy="679648"/>
          </a:xfrm>
          <a:solidFill>
            <a:schemeClr val="tx2">
              <a:lumMod val="85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6F6263D2-63F7-4E63-B20A-150090B6CF4A}"/>
                </a:ext>
              </a:extLst>
            </p:cNvPr>
            <p:cNvSpPr/>
            <p:nvPr/>
          </p:nvSpPr>
          <p:spPr>
            <a:xfrm>
              <a:off x="2840632" y="1185289"/>
              <a:ext cx="679648" cy="679648"/>
            </a:xfrm>
            <a:prstGeom prst="flowChartAlternateProcess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Flowchart: Alternate Process 4">
              <a:extLst>
                <a:ext uri="{FF2B5EF4-FFF2-40B4-BE49-F238E27FC236}">
                  <a16:creationId xmlns:a16="http://schemas.microsoft.com/office/drawing/2014/main" id="{BE8DA99C-9E70-48E7-B756-ADF679362D53}"/>
                </a:ext>
              </a:extLst>
            </p:cNvPr>
            <p:cNvSpPr txBox="1"/>
            <p:nvPr/>
          </p:nvSpPr>
          <p:spPr>
            <a:xfrm>
              <a:off x="2873809" y="1218466"/>
              <a:ext cx="613294" cy="6132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1" algn="ctr">
                <a:defRPr/>
              </a:pPr>
              <a:r>
                <a:rPr lang="en-US" sz="1400" b="1" kern="0" dirty="0">
                  <a:solidFill>
                    <a:schemeClr val="accent5"/>
                  </a:solidFill>
                  <a:ea typeface="Arial"/>
                  <a:cs typeface="Arial"/>
                  <a:sym typeface="Arial"/>
                </a:rPr>
                <a:t>Training</a:t>
              </a:r>
            </a:p>
            <a:p>
              <a:pPr marL="0" lvl="1" algn="ctr">
                <a:defRPr/>
              </a:pPr>
              <a:r>
                <a:rPr lang="en-US" sz="1400" b="1" kern="0" dirty="0">
                  <a:solidFill>
                    <a:schemeClr val="accent5"/>
                  </a:solidFill>
                  <a:ea typeface="Arial"/>
                  <a:cs typeface="Arial"/>
                  <a:sym typeface="Arial"/>
                </a:rPr>
                <a:t>Dataset</a:t>
              </a:r>
            </a:p>
            <a:p>
              <a:pPr marL="0" lvl="1" algn="ctr">
                <a:defRPr/>
              </a:pPr>
              <a:r>
                <a:rPr lang="en-US" sz="1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rial"/>
                  <a:cs typeface="Arial"/>
                  <a:sym typeface="Arial"/>
                </a:rPr>
                <a:t>(Jul’10 – Jun’18)</a:t>
              </a:r>
              <a:r>
                <a:rPr lang="en-US" sz="1400" b="1" kern="0" dirty="0">
                  <a:solidFill>
                    <a:schemeClr val="accent5"/>
                  </a:solidFill>
                  <a:ea typeface="Arial"/>
                  <a:cs typeface="Arial"/>
                  <a:sym typeface="Arial"/>
                </a:rPr>
                <a:t> </a:t>
              </a:r>
              <a:endParaRPr lang="en-US" sz="1200" kern="0" dirty="0">
                <a:solidFill>
                  <a:schemeClr val="accent5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C508584E-6673-4695-A4C3-8E4DD1620DE2}"/>
              </a:ext>
            </a:extLst>
          </p:cNvPr>
          <p:cNvSpPr/>
          <p:nvPr/>
        </p:nvSpPr>
        <p:spPr>
          <a:xfrm rot="19559115" flipV="1">
            <a:off x="9096534" y="2560703"/>
            <a:ext cx="182880" cy="165702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F9F7FF25-9BD8-4224-93D3-9F44D9051F39}"/>
              </a:ext>
            </a:extLst>
          </p:cNvPr>
          <p:cNvSpPr/>
          <p:nvPr/>
        </p:nvSpPr>
        <p:spPr>
          <a:xfrm rot="1758178">
            <a:off x="9094682" y="3683427"/>
            <a:ext cx="182880" cy="165702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0B6D9CBD-517C-4B00-B4CA-FD7291BEFA2B}"/>
              </a:ext>
            </a:extLst>
          </p:cNvPr>
          <p:cNvSpPr/>
          <p:nvPr/>
        </p:nvSpPr>
        <p:spPr>
          <a:xfrm rot="21403327" flipV="1">
            <a:off x="9156170" y="3070908"/>
            <a:ext cx="182880" cy="165702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46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90038-77E0-4B7C-806F-7BD91D1E1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08" y="105508"/>
            <a:ext cx="10731304" cy="548640"/>
          </a:xfrm>
        </p:spPr>
        <p:txBody>
          <a:bodyPr/>
          <a:lstStyle/>
          <a:p>
            <a:r>
              <a:rPr lang="en-US" dirty="0">
                <a:latin typeface="+mn-lt"/>
              </a:rPr>
              <a:t>Variable Selection 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F66C6-81B4-40A5-AB22-F74A3F47C9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AFFINE CONFIDENTIAL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143DF-EB04-4994-AE69-13D16F5D85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8722B3-413D-4F9B-B7BE-98A81043646B}" type="slidenum">
              <a:rPr lang="en-US" smtClean="0">
                <a:latin typeface="+mn-lt"/>
              </a:rPr>
              <a:pPr/>
              <a:t>9</a:t>
            </a:fld>
            <a:endParaRPr lang="en-US" dirty="0">
              <a:latin typeface="+mn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7B9227-3E5F-4D48-99E2-1E4FAF5A785C}"/>
              </a:ext>
            </a:extLst>
          </p:cNvPr>
          <p:cNvSpPr/>
          <p:nvPr/>
        </p:nvSpPr>
        <p:spPr>
          <a:xfrm>
            <a:off x="562709" y="2450870"/>
            <a:ext cx="1256456" cy="990500"/>
          </a:xfrm>
          <a:prstGeom prst="roundRect">
            <a:avLst/>
          </a:prstGeom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300 variables in the obtained dataset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E8B64D0-FAE8-4D11-8BF0-150C295F002B}"/>
              </a:ext>
            </a:extLst>
          </p:cNvPr>
          <p:cNvSpPr/>
          <p:nvPr/>
        </p:nvSpPr>
        <p:spPr>
          <a:xfrm>
            <a:off x="2166534" y="2453903"/>
            <a:ext cx="1503098" cy="990501"/>
          </a:xfrm>
          <a:prstGeom prst="roundRect">
            <a:avLst/>
          </a:prstGeom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On remaining variables, added leads, events transformations: 1975 variables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29F7DDB-3AB9-41F5-93B8-67E9A89E6122}"/>
              </a:ext>
            </a:extLst>
          </p:cNvPr>
          <p:cNvSpPr/>
          <p:nvPr/>
        </p:nvSpPr>
        <p:spPr>
          <a:xfrm>
            <a:off x="4215635" y="2450870"/>
            <a:ext cx="1619244" cy="975371"/>
          </a:xfrm>
          <a:prstGeom prst="roundRect">
            <a:avLst/>
          </a:prstGeom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Random Forest feature selection based on feature importance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0182268-4D0A-4292-9107-5160A28F124C}"/>
              </a:ext>
            </a:extLst>
          </p:cNvPr>
          <p:cNvSpPr/>
          <p:nvPr/>
        </p:nvSpPr>
        <p:spPr>
          <a:xfrm>
            <a:off x="6396373" y="2440334"/>
            <a:ext cx="1202972" cy="1122389"/>
          </a:xfrm>
          <a:prstGeom prst="roundRect">
            <a:avLst/>
          </a:prstGeom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Running Linear Regression on 289 variables (best representative of each variable)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12775CF-6406-4544-8B97-B3B3B2744186}"/>
              </a:ext>
            </a:extLst>
          </p:cNvPr>
          <p:cNvSpPr/>
          <p:nvPr/>
        </p:nvSpPr>
        <p:spPr>
          <a:xfrm>
            <a:off x="8173277" y="1259519"/>
            <a:ext cx="1368119" cy="1043609"/>
          </a:xfrm>
          <a:prstGeom prst="roundRect">
            <a:avLst/>
          </a:prstGeom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Check p-value, coefficient sign and VIF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F48914A-5333-43FB-97B9-5378CD76A745}"/>
              </a:ext>
            </a:extLst>
          </p:cNvPr>
          <p:cNvSpPr/>
          <p:nvPr/>
        </p:nvSpPr>
        <p:spPr>
          <a:xfrm>
            <a:off x="8160840" y="3749666"/>
            <a:ext cx="1393400" cy="1017929"/>
          </a:xfrm>
          <a:prstGeom prst="roundRect">
            <a:avLst/>
          </a:prstGeom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Remove variables with insignificant p value, VIF and opposite sign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8EA7BB5-4FB6-4AA3-A008-E67F5D0AD64E}"/>
              </a:ext>
            </a:extLst>
          </p:cNvPr>
          <p:cNvSpPr/>
          <p:nvPr/>
        </p:nvSpPr>
        <p:spPr>
          <a:xfrm>
            <a:off x="10110868" y="2438614"/>
            <a:ext cx="1338968" cy="1030187"/>
          </a:xfrm>
          <a:prstGeom prst="roundRect">
            <a:avLst/>
          </a:prstGeom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Freeze the best model with around 10 variables</a:t>
            </a:r>
          </a:p>
        </p:txBody>
      </p:sp>
      <p:sp>
        <p:nvSpPr>
          <p:cNvPr id="59" name="Arrow: Bent 58">
            <a:extLst>
              <a:ext uri="{FF2B5EF4-FFF2-40B4-BE49-F238E27FC236}">
                <a16:creationId xmlns:a16="http://schemas.microsoft.com/office/drawing/2014/main" id="{519E6EB9-41F2-437A-B392-497627DD5838}"/>
              </a:ext>
            </a:extLst>
          </p:cNvPr>
          <p:cNvSpPr/>
          <p:nvPr/>
        </p:nvSpPr>
        <p:spPr>
          <a:xfrm>
            <a:off x="6867137" y="1445885"/>
            <a:ext cx="1293702" cy="990502"/>
          </a:xfrm>
          <a:prstGeom prst="bentArrow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60" name="Arrow: Bent 59">
            <a:extLst>
              <a:ext uri="{FF2B5EF4-FFF2-40B4-BE49-F238E27FC236}">
                <a16:creationId xmlns:a16="http://schemas.microsoft.com/office/drawing/2014/main" id="{2FC2F761-0179-47B7-B60A-BB3EB188408F}"/>
              </a:ext>
            </a:extLst>
          </p:cNvPr>
          <p:cNvSpPr/>
          <p:nvPr/>
        </p:nvSpPr>
        <p:spPr>
          <a:xfrm rot="10800000" flipH="1">
            <a:off x="6867137" y="3562072"/>
            <a:ext cx="1278211" cy="990503"/>
          </a:xfrm>
          <a:prstGeom prst="bentArrow">
            <a:avLst>
              <a:gd name="adj1" fmla="val 25000"/>
              <a:gd name="adj2" fmla="val 26001"/>
              <a:gd name="adj3" fmla="val 25000"/>
              <a:gd name="adj4" fmla="val 43750"/>
            </a:avLst>
          </a:prstGeom>
          <a:solidFill>
            <a:schemeClr val="bg1">
              <a:lumMod val="85000"/>
            </a:schemeClr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65" name="Arrow: Bent 64">
            <a:extLst>
              <a:ext uri="{FF2B5EF4-FFF2-40B4-BE49-F238E27FC236}">
                <a16:creationId xmlns:a16="http://schemas.microsoft.com/office/drawing/2014/main" id="{678221CE-4E40-4E04-9A98-809018B729ED}"/>
              </a:ext>
            </a:extLst>
          </p:cNvPr>
          <p:cNvSpPr/>
          <p:nvPr/>
        </p:nvSpPr>
        <p:spPr>
          <a:xfrm rot="5400000">
            <a:off x="9818743" y="1255726"/>
            <a:ext cx="931217" cy="1459071"/>
          </a:xfrm>
          <a:prstGeom prst="bentArrow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68" name="Arrow: Bent 67">
            <a:extLst>
              <a:ext uri="{FF2B5EF4-FFF2-40B4-BE49-F238E27FC236}">
                <a16:creationId xmlns:a16="http://schemas.microsoft.com/office/drawing/2014/main" id="{90E999CA-9265-4BDF-BE5D-E8989D8860FF}"/>
              </a:ext>
            </a:extLst>
          </p:cNvPr>
          <p:cNvSpPr/>
          <p:nvPr/>
        </p:nvSpPr>
        <p:spPr>
          <a:xfrm rot="5400000" flipH="1">
            <a:off x="9827739" y="3220979"/>
            <a:ext cx="912651" cy="1459650"/>
          </a:xfrm>
          <a:prstGeom prst="bentArrow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37FAAC4-5A31-48A0-A670-3CBDAC5329A6}"/>
              </a:ext>
            </a:extLst>
          </p:cNvPr>
          <p:cNvSpPr/>
          <p:nvPr/>
        </p:nvSpPr>
        <p:spPr>
          <a:xfrm>
            <a:off x="350953" y="4066951"/>
            <a:ext cx="1647093" cy="990501"/>
          </a:xfrm>
          <a:prstGeom prst="roundRect">
            <a:avLst/>
          </a:prstGeom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Removed variables having missing values 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9AF47FF7-C976-4476-A9FC-94935D0108AC}"/>
              </a:ext>
            </a:extLst>
          </p:cNvPr>
          <p:cNvSpPr/>
          <p:nvPr/>
        </p:nvSpPr>
        <p:spPr>
          <a:xfrm rot="5400000">
            <a:off x="874593" y="3561309"/>
            <a:ext cx="588526" cy="3794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50" name="Arrow: U-Turn 49">
            <a:extLst>
              <a:ext uri="{FF2B5EF4-FFF2-40B4-BE49-F238E27FC236}">
                <a16:creationId xmlns:a16="http://schemas.microsoft.com/office/drawing/2014/main" id="{C08FB950-88CB-4F87-9AAB-DF5FE5795B7F}"/>
              </a:ext>
            </a:extLst>
          </p:cNvPr>
          <p:cNvSpPr/>
          <p:nvPr/>
        </p:nvSpPr>
        <p:spPr>
          <a:xfrm>
            <a:off x="4428940" y="1849688"/>
            <a:ext cx="1111341" cy="594950"/>
          </a:xfrm>
          <a:prstGeom prst="uturnArrow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74" name="Arrow: U-Turn 73">
            <a:extLst>
              <a:ext uri="{FF2B5EF4-FFF2-40B4-BE49-F238E27FC236}">
                <a16:creationId xmlns:a16="http://schemas.microsoft.com/office/drawing/2014/main" id="{92331C7E-DF75-4132-A117-8A711EAEFD3A}"/>
              </a:ext>
            </a:extLst>
          </p:cNvPr>
          <p:cNvSpPr/>
          <p:nvPr/>
        </p:nvSpPr>
        <p:spPr>
          <a:xfrm rot="10800000">
            <a:off x="4424359" y="3431759"/>
            <a:ext cx="1115921" cy="594950"/>
          </a:xfrm>
          <a:prstGeom prst="uturnArrow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A8DB0D98-2111-4819-83F6-33B0967F93B4}"/>
              </a:ext>
            </a:extLst>
          </p:cNvPr>
          <p:cNvSpPr/>
          <p:nvPr/>
        </p:nvSpPr>
        <p:spPr>
          <a:xfrm>
            <a:off x="3678081" y="2824997"/>
            <a:ext cx="524710" cy="31970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DF5ECAF-19D9-4611-A9F2-6EBCF228C526}"/>
              </a:ext>
            </a:extLst>
          </p:cNvPr>
          <p:cNvSpPr/>
          <p:nvPr/>
        </p:nvSpPr>
        <p:spPr>
          <a:xfrm>
            <a:off x="5834879" y="2824997"/>
            <a:ext cx="553045" cy="31970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E749FA0-0C88-4B1F-90ED-DF52D97701C8}"/>
              </a:ext>
            </a:extLst>
          </p:cNvPr>
          <p:cNvSpPr/>
          <p:nvPr/>
        </p:nvSpPr>
        <p:spPr>
          <a:xfrm>
            <a:off x="1827614" y="2824997"/>
            <a:ext cx="338920" cy="3197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047772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57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B0F0"/>
      </a:accent1>
      <a:accent2>
        <a:srgbClr val="92D050"/>
      </a:accent2>
      <a:accent3>
        <a:srgbClr val="E5E0EC"/>
      </a:accent3>
      <a:accent4>
        <a:srgbClr val="FFC000"/>
      </a:accent4>
      <a:accent5>
        <a:srgbClr val="0070C0"/>
      </a:accent5>
      <a:accent6>
        <a:srgbClr val="FF0000"/>
      </a:accent6>
      <a:hlink>
        <a:srgbClr val="00B0F0"/>
      </a:hlink>
      <a:folHlink>
        <a:srgbClr val="00B0F0"/>
      </a:folHlink>
    </a:clrScheme>
    <a:fontScheme name="Affine - All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3175">
          <a:solidFill>
            <a:srgbClr val="00B0F0"/>
          </a:solidFill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defRPr sz="1600" dirty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ffine - Deck Template_V0429.pptx" id="{A5D2A2D5-EF91-4AB5-A276-D86C412099EB}" vid="{899C5921-322F-48C7-A787-CD79C0E76E59}"/>
    </a:ext>
  </a:extLst>
</a:theme>
</file>

<file path=ppt/theme/theme2.xml><?xml version="1.0" encoding="utf-8"?>
<a:theme xmlns:a="http://schemas.openxmlformats.org/drawingml/2006/main" name="2_Office Theme">
  <a:themeElements>
    <a:clrScheme name="Custom 5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B0F0"/>
      </a:accent1>
      <a:accent2>
        <a:srgbClr val="7F7F7F"/>
      </a:accent2>
      <a:accent3>
        <a:srgbClr val="0084B4"/>
      </a:accent3>
      <a:accent4>
        <a:srgbClr val="A6A6A6"/>
      </a:accent4>
      <a:accent5>
        <a:srgbClr val="005878"/>
      </a:accent5>
      <a:accent6>
        <a:srgbClr val="002060"/>
      </a:accent6>
      <a:hlink>
        <a:srgbClr val="00B0F0"/>
      </a:hlink>
      <a:folHlink>
        <a:srgbClr val="92D050"/>
      </a:folHlink>
    </a:clrScheme>
    <a:fontScheme name="Affine - All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3175">
          <a:solidFill>
            <a:srgbClr val="00B0F0"/>
          </a:solidFill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>
          <a:spcBef>
            <a:spcPts val="300"/>
          </a:spcBef>
          <a:spcAft>
            <a:spcPts val="300"/>
          </a:spcAft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ffine - Deck Template_V0429.pptx" id="{A5D2A2D5-EF91-4AB5-A276-D86C412099EB}" vid="{899C5921-322F-48C7-A787-CD79C0E76E5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17BD5356BBBC4B9C6C8167584B2C93" ma:contentTypeVersion="4" ma:contentTypeDescription="Create a new document." ma:contentTypeScope="" ma:versionID="fe53aea0558283e60cad850b8792e341">
  <xsd:schema xmlns:xsd="http://www.w3.org/2001/XMLSchema" xmlns:xs="http://www.w3.org/2001/XMLSchema" xmlns:p="http://schemas.microsoft.com/office/2006/metadata/properties" xmlns:ns2="eb4300ae-a08f-4286-afd0-e3561c21ef56" xmlns:ns3="5fc805aa-8ca9-41cd-9e2c-804dd6a2d78c" targetNamespace="http://schemas.microsoft.com/office/2006/metadata/properties" ma:root="true" ma:fieldsID="83e46406abec124a65c911b508164544" ns2:_="" ns3:_="">
    <xsd:import namespace="eb4300ae-a08f-4286-afd0-e3561c21ef56"/>
    <xsd:import namespace="5fc805aa-8ca9-41cd-9e2c-804dd6a2d7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4300ae-a08f-4286-afd0-e3561c21ef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c805aa-8ca9-41cd-9e2c-804dd6a2d78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4EDDE0-7E75-4A43-9D76-BEB323CA32F7}">
  <ds:schemaRefs>
    <ds:schemaRef ds:uri="http://schemas.microsoft.com/office/2006/documentManagement/types"/>
    <ds:schemaRef ds:uri="http://purl.org/dc/dcmitype/"/>
    <ds:schemaRef ds:uri="eb4300ae-a08f-4286-afd0-e3561c21ef56"/>
    <ds:schemaRef ds:uri="5fc805aa-8ca9-41cd-9e2c-804dd6a2d78c"/>
    <ds:schemaRef ds:uri="http://purl.org/dc/terms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D1757141-798A-4E9D-8518-67641C8054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98A020-CDE1-4D96-BA08-6E2FB39A16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4300ae-a08f-4286-afd0-e3561c21ef56"/>
    <ds:schemaRef ds:uri="5fc805aa-8ca9-41cd-9e2c-804dd6a2d7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56352</TotalTime>
  <Words>2315</Words>
  <Application>Microsoft Office PowerPoint</Application>
  <PresentationFormat>Widescreen</PresentationFormat>
  <Paragraphs>787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Lucida Console</vt:lpstr>
      <vt:lpstr>Wingdings</vt:lpstr>
      <vt:lpstr>1_Office Theme</vt:lpstr>
      <vt:lpstr>2_Office Theme</vt:lpstr>
      <vt:lpstr>Industry Level Forecast – Two-Wheeler</vt:lpstr>
      <vt:lpstr>PowerPoint Presentation</vt:lpstr>
      <vt:lpstr>Business Objective &amp; Problem Background</vt:lpstr>
      <vt:lpstr>PowerPoint Presentation</vt:lpstr>
      <vt:lpstr>Executive Summary</vt:lpstr>
      <vt:lpstr>Factors affecting Two-Wheeler Sales</vt:lpstr>
      <vt:lpstr>Experimentation Methodology</vt:lpstr>
      <vt:lpstr>Analytical Dataset Creation</vt:lpstr>
      <vt:lpstr>Variable Selection Flow</vt:lpstr>
      <vt:lpstr>Challenger Models</vt:lpstr>
      <vt:lpstr>Recommended Champion Model – Multivariate Linear Regression with transformations</vt:lpstr>
      <vt:lpstr>Champion Model – Details</vt:lpstr>
      <vt:lpstr>Actual vs. Predicted</vt:lpstr>
      <vt:lpstr>Forecast – Jan 2018 to Dec 2020</vt:lpstr>
      <vt:lpstr>Quarterly Forecast – Q1 2018 to Q4 2020</vt:lpstr>
      <vt:lpstr>Forecast – Nov’19 to Dec’20 and Q4’19 to Q4’20</vt:lpstr>
      <vt:lpstr>Underlying Risks</vt:lpstr>
      <vt:lpstr>PowerPoint Presentation</vt:lpstr>
      <vt:lpstr>Hypothesis matrix</vt:lpstr>
      <vt:lpstr>Correlation Matrix of Significant Variables</vt:lpstr>
      <vt:lpstr>EDA Graphs</vt:lpstr>
      <vt:lpstr>EDA Graphs</vt:lpstr>
      <vt:lpstr>EDA Graphs</vt:lpstr>
      <vt:lpstr>EDA Graphs</vt:lpstr>
      <vt:lpstr>White Noise – QQ Plot</vt:lpstr>
      <vt:lpstr>Definitions and Sources for Secondary Research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Affine Capabilities and Case Studies</dc:title>
  <dc:creator>Nikita</dc:creator>
  <cp:lastModifiedBy>Rachit Gulati</cp:lastModifiedBy>
  <cp:revision>2945</cp:revision>
  <dcterms:created xsi:type="dcterms:W3CDTF">2018-06-29T05:13:06Z</dcterms:created>
  <dcterms:modified xsi:type="dcterms:W3CDTF">2019-12-31T09:54:42Z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0x0101004217BD5356BBBC4B9C6C8167584B2C93</vt:lpwstr>
  </property>
</Properties>
</file>