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57" r:id="rId4"/>
    <p:sldId id="258" r:id="rId5"/>
    <p:sldId id="259" r:id="rId6"/>
    <p:sldId id="260" r:id="rId7"/>
    <p:sldId id="261" r:id="rId8"/>
    <p:sldId id="256" r:id="rId9"/>
    <p:sldId id="269" r:id="rId10"/>
    <p:sldId id="270" r:id="rId11"/>
    <p:sldId id="271" r:id="rId12"/>
    <p:sldId id="272" r:id="rId13"/>
    <p:sldId id="273" r:id="rId14"/>
    <p:sldId id="274" r:id="rId15"/>
    <p:sldId id="262" r:id="rId16"/>
    <p:sldId id="263" r:id="rId17"/>
    <p:sldId id="264" r:id="rId18"/>
    <p:sldId id="265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41438-9089-EB80-1D44-FC3DF068B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5DDF6-CE0B-5014-2225-026980A4F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517A3-C7AC-EB47-62B1-A0148DBD7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811" y="0"/>
            <a:ext cx="35443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37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Low autonomy, prompt-based, stateless (e.g., ChatGPT, DALL·E).</a:t>
            </a:r>
          </a:p>
          <a:p>
            <a:r>
              <a:t>• AI Agents: Medium autonomy, task-based, some memory (e.g., LangChain Agents).</a:t>
            </a:r>
          </a:p>
          <a:p>
            <a:r>
              <a:t>• Agentic AI: High autonomy, goal-driven, long-term memory (e.g., Devin, OpenAI Projects).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Capabilities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Content creation ✅, No planning ❌, No tool use ❌.</a:t>
            </a:r>
          </a:p>
          <a:p>
            <a:r>
              <a:t>• AI Agents: Execute tasks ✅, Some reasoning ⚠️, Tool use ✅.</a:t>
            </a:r>
          </a:p>
          <a:p>
            <a:r>
              <a:t>• Agentic AI: Multi-step planning ✅, Self-correction ✅, Tool use ✅.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They Work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 is a component of AI Agents.</a:t>
            </a:r>
          </a:p>
          <a:p>
            <a:r>
              <a:t>• AI Agents use reasoning frameworks to complete tasks.</a:t>
            </a:r>
          </a:p>
          <a:p>
            <a:r>
              <a:t>• Agentic AI = Smart, autonomous agents with generative capabilities and strategic planning.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Talented assistant following instructions step-by-step.</a:t>
            </a:r>
          </a:p>
          <a:p>
            <a:r>
              <a:t>• AI Agent: Virtual assistant managing tasks like email or scheduling.</a:t>
            </a:r>
          </a:p>
          <a:p>
            <a:r>
              <a:t>• Agentic AI: Project manager who plans, executes, and updates you.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Output-focused ✅, Low autonomy ❌.</a:t>
            </a:r>
          </a:p>
          <a:p>
            <a:r>
              <a:t>• AI Agents: Task-focused ✅, Medium autonomy ⚠️.</a:t>
            </a:r>
          </a:p>
          <a:p>
            <a:r>
              <a:t>• Agentic AI: Goal-focused ✅, High autonomy ✅.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Activities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ChatGPT to draft a multiple-choice quiz based on any chapter.</a:t>
            </a:r>
          </a:p>
          <a:p>
            <a:r>
              <a:t>Summarize an article using Claude or Gemini.</a:t>
            </a:r>
          </a:p>
          <a:p>
            <a:r>
              <a:t>Use DALL·E to generate a visual of a scientific process.</a:t>
            </a:r>
          </a:p>
          <a:p>
            <a:r>
              <a:t>Create a Q&amp;A chatbot using OpenAI API in Python or with a no-code platform.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Use and 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must be used responsibly to avoid plagiarism and ensure academic honesty.</a:t>
            </a:r>
          </a:p>
          <a:p>
            <a:r>
              <a:t>Institutions should create clear guidelines for AI use in education.</a:t>
            </a:r>
          </a:p>
          <a:p>
            <a:r>
              <a:t>Encourage students to use AI tools for learning, not for bypassing effort.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Digital divide can limit access to AI-powered tools.</a:t>
            </a:r>
          </a:p>
          <a:p>
            <a:r>
              <a:t>AI models can produce inaccurate or biased content – always verify.</a:t>
            </a:r>
          </a:p>
          <a:p>
            <a:r>
              <a:t>Educators should remain central in shaping meaningful learning experiences.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Teaching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Adaptive learning platforms will tailor content to individual student needs.</a:t>
            </a:r>
          </a:p>
          <a:p>
            <a:r>
              <a:t>AI will integrate with Learning Management Systems (LMS) for smarter insights.</a:t>
            </a:r>
          </a:p>
          <a:p>
            <a:r>
              <a:t>Continuous training for educators will be key to harness AI's full potential.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Generative AI is a transformative tool that can enhance teaching when used wisely.</a:t>
            </a:r>
          </a:p>
          <a:p>
            <a:r>
              <a:t>Start with small applications – like quiz generation or feedback drafting.</a:t>
            </a:r>
          </a:p>
          <a:p>
            <a:r>
              <a:t>Stay curious, stay ethical, and explore AI as a creative co-teacher in the classroom.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Generative AI for Modern Educators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Revolutionizing Teaching and Learning</a:t>
            </a:r>
            <a:endParaRPr lang="en-US" dirty="0"/>
          </a:p>
          <a:p>
            <a:r>
              <a:rPr lang="en-IN" dirty="0"/>
              <a:t>Raghu Prasad K S</a:t>
            </a:r>
          </a:p>
          <a:p>
            <a:r>
              <a:rPr lang="en-IN" dirty="0"/>
              <a:t>CEO</a:t>
            </a:r>
          </a:p>
          <a:p>
            <a:r>
              <a:rPr lang="en-IN" dirty="0">
                <a:hlinkClick r:id="rId2"/>
              </a:rPr>
              <a:t>www.Kaushalya.tech</a:t>
            </a:r>
            <a:endParaRPr lang="en-IN" dirty="0"/>
          </a:p>
          <a:p>
            <a:r>
              <a:rPr lang="en-IN" dirty="0"/>
              <a:t>9845547471</a:t>
            </a:r>
          </a:p>
          <a:p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75AB4-BF3E-5CB3-E4A3-333C8F584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289" y="71278"/>
            <a:ext cx="1995949" cy="2055622"/>
          </a:xfrm>
          <a:prstGeom prst="rect">
            <a:avLst/>
          </a:prstGeom>
          <a:effectLst>
            <a:softEdge rad="127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Generative AI refers to artificial intelligence systems that can generate new content, such as text, images, code, or music, mimicking human-like creativity.</a:t>
            </a:r>
          </a:p>
          <a:p>
            <a:r>
              <a:t>It builds on deep learning models trained on vast amounts of data to create content that did not exist before.</a:t>
            </a:r>
          </a:p>
          <a:p>
            <a:r>
              <a:t>Popular examples include ChatGPT (text), DALL·E (images), and GitHub Copilot (code).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Educators Should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Generative AI can automate content creation, saving educators time and enhancing the quality of instructional materials.</a:t>
            </a:r>
          </a:p>
          <a:p>
            <a:r>
              <a:t>It supports inclusive education by translating and simplifying text for diverse learners.</a:t>
            </a:r>
          </a:p>
          <a:p>
            <a:r>
              <a:t>Helps educators personalize learning and adapt materials quickly to different learning needs.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Technologies Behind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Generative AI is driven by NLP and large language models (LLMs) like GPT, PaLM, and Gemini.</a:t>
            </a:r>
          </a:p>
          <a:p>
            <a:r>
              <a:t>Diffusion models power tools like DALL·E for creating realistic images.</a:t>
            </a:r>
          </a:p>
          <a:p>
            <a:r>
              <a:t>Prompt engineering allows users to fine-tune outputs through well-crafted inputs.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Educators can generate assessments, quizzes, summaries, and learning materials instantly.</a:t>
            </a:r>
          </a:p>
          <a:p>
            <a:r>
              <a:t>Feedback and grading can be enhanced using AI-generated suggestions.</a:t>
            </a:r>
          </a:p>
          <a:p>
            <a:r>
              <a:t>Visual aids and chatbots can support learners outside traditional classrooms.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Text generation: ChatGPT, Gemini, Claude.</a:t>
            </a:r>
          </a:p>
          <a:p>
            <a:r>
              <a:t>Image creation: DALL·E, Midjourney, Canva AI tools.</a:t>
            </a:r>
          </a:p>
          <a:p>
            <a:r>
              <a:t>Video synthesis: Synthesia, Pictory for creating explainer videos.</a:t>
            </a:r>
          </a:p>
          <a:p>
            <a:r>
              <a:t>Code assistants: GitHub Copilot, Replit AI help with programming tasks.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Generative AI vs AI Agents vs Agentic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differences and relationships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Generative AI: Creates content like text, images, code using patterns from training data.</a:t>
            </a:r>
          </a:p>
          <a:p>
            <a:r>
              <a:t>• AI Agents: Perceive, reason, and act to perform tasks based on input.</a:t>
            </a:r>
          </a:p>
          <a:p>
            <a:r>
              <a:t>• Agentic AI: Autonomous systems that plan, act, and self-correct toward a goal with minimal supervision.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792</Words>
  <Application>Microsoft Office PowerPoint</Application>
  <PresentationFormat>On-screen Show (4:3)</PresentationFormat>
  <Paragraphs>74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Generative AI for Modern Educators</vt:lpstr>
      <vt:lpstr>Introduction to Generative AI</vt:lpstr>
      <vt:lpstr>Why Educators Should Care</vt:lpstr>
      <vt:lpstr>Key Technologies Behind Generative AI</vt:lpstr>
      <vt:lpstr>Applications in Education</vt:lpstr>
      <vt:lpstr>Tools and Platforms</vt:lpstr>
      <vt:lpstr>Generative AI vs AI Agents vs Agentic AI</vt:lpstr>
      <vt:lpstr>Definitions</vt:lpstr>
      <vt:lpstr>Key Characteristics</vt:lpstr>
      <vt:lpstr>Capabilities Comparison</vt:lpstr>
      <vt:lpstr>How They Work Together</vt:lpstr>
      <vt:lpstr>Real-World Analogy</vt:lpstr>
      <vt:lpstr>Summary Table</vt:lpstr>
      <vt:lpstr>Hands-on Activities (Optional)</vt:lpstr>
      <vt:lpstr>Ethical Use and Academic Integrity</vt:lpstr>
      <vt:lpstr>Challenges and Considerations</vt:lpstr>
      <vt:lpstr>Future of Teaching with AI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4</cp:revision>
  <dcterms:created xsi:type="dcterms:W3CDTF">2013-01-27T09:14:16Z</dcterms:created>
  <dcterms:modified xsi:type="dcterms:W3CDTF">2025-06-15T14:59:34Z</dcterms:modified>
  <cp:category/>
</cp:coreProperties>
</file>