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6A883-1D26-4B08-98B6-70753BDB182F}" v="184" dt="2017-07-24T06:55:39.189"/>
    <p1510:client id="{1AB336D1-9DE3-47A3-BCAD-ED7782BA8CBA}" v="188" dt="2017-07-24T06:58:43.271"/>
    <p1510:client id="{8F01C03D-4696-4C38-8082-A77AE1002F6A}" v="451" dt="2017-07-24T06:59:25.398"/>
    <p1510:client id="{65D89179-8EED-4FB7-957B-EEB321FE2243}" v="17" dt="2017-07-24T06:38:43.147"/>
    <p1510:client id="{AA2BE34E-EF29-4547-9AF6-2D77F5673BC6}" v="1" dt="2017-07-24T06:32:32.173"/>
    <p1510:client id="{549BA18C-E5AC-43F7-AAEF-6536930DB94A}" v="78" dt="2017-07-24T06:59:01.574"/>
    <p1510:client id="{303EE7AD-5909-45BE-B6C1-643A86BA977B}" v="87" dt="2017-07-24T06:58:19.007"/>
    <p1510:client id="{CEAC8AF6-52B0-429F-9042-ACB47A68BF95}" v="10" dt="2017-07-24T06:48:0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C2903-E0A6-4583-88CA-B825EAA17CD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085C7-B29B-4C01-A495-E7E480255FCC}">
      <dgm:prSet phldrT="[Text]"/>
      <dgm:spPr/>
      <dgm:t>
        <a:bodyPr/>
        <a:lstStyle/>
        <a:p>
          <a:r>
            <a:rPr lang="en-US"/>
            <a:t>Draft Decision statement</a:t>
          </a:r>
        </a:p>
      </dgm:t>
    </dgm:pt>
    <dgm:pt modelId="{7D9DD81F-793B-45CB-B9C4-DC4CCF8778B7}" type="parTrans" cxnId="{26657857-903D-47C3-9108-2D4A370EC1E6}">
      <dgm:prSet/>
      <dgm:spPr/>
      <dgm:t>
        <a:bodyPr/>
        <a:lstStyle/>
        <a:p>
          <a:endParaRPr lang="en-US"/>
        </a:p>
      </dgm:t>
    </dgm:pt>
    <dgm:pt modelId="{AC5C1205-C81F-464D-9CAF-C622A9BB1BEA}" type="sibTrans" cxnId="{26657857-903D-47C3-9108-2D4A370EC1E6}">
      <dgm:prSet/>
      <dgm:spPr/>
      <dgm:t>
        <a:bodyPr/>
        <a:lstStyle/>
        <a:p>
          <a:endParaRPr lang="en-US"/>
        </a:p>
      </dgm:t>
    </dgm:pt>
    <dgm:pt modelId="{F341D93F-6704-4E34-AD0C-F82477431243}">
      <dgm:prSet phldrT="[Text]" custT="1"/>
      <dgm:spPr/>
      <dgm:t>
        <a:bodyPr/>
        <a:lstStyle/>
        <a:p>
          <a:r>
            <a:rPr lang="en-US" sz="1100"/>
            <a:t>Establish Decision Objectives</a:t>
          </a:r>
        </a:p>
      </dgm:t>
    </dgm:pt>
    <dgm:pt modelId="{BA21B2F4-EFD4-42CB-8F4E-E4EC619D8200}" type="parTrans" cxnId="{0A17B20B-FEA8-4CC3-8BC8-F9594FFB9C98}">
      <dgm:prSet/>
      <dgm:spPr/>
      <dgm:t>
        <a:bodyPr/>
        <a:lstStyle/>
        <a:p>
          <a:endParaRPr lang="en-US"/>
        </a:p>
      </dgm:t>
    </dgm:pt>
    <dgm:pt modelId="{436F62E6-6A67-4368-8C27-6CD3FB26038B}" type="sibTrans" cxnId="{0A17B20B-FEA8-4CC3-8BC8-F9594FFB9C98}">
      <dgm:prSet/>
      <dgm:spPr/>
      <dgm:t>
        <a:bodyPr/>
        <a:lstStyle/>
        <a:p>
          <a:endParaRPr lang="en-US"/>
        </a:p>
      </dgm:t>
    </dgm:pt>
    <dgm:pt modelId="{18F5E7F7-EA09-467F-AD84-BF05D8EDC375}">
      <dgm:prSet phldrT="[Text]" custT="1"/>
      <dgm:spPr/>
      <dgm:t>
        <a:bodyPr/>
        <a:lstStyle/>
        <a:p>
          <a:r>
            <a:rPr lang="en-US" sz="900"/>
            <a:t>Objectives: </a:t>
          </a:r>
          <a:r>
            <a:rPr lang="en-US" sz="1100"/>
            <a:t>Required</a:t>
          </a:r>
          <a:r>
            <a:rPr lang="en-US" sz="900"/>
            <a:t> or desired?</a:t>
          </a:r>
        </a:p>
      </dgm:t>
    </dgm:pt>
    <dgm:pt modelId="{4F360DD3-A923-4351-A5CF-B4EDB7C9E5BF}" type="parTrans" cxnId="{FFF7C775-8E39-4640-9B13-096F6A6E21B7}">
      <dgm:prSet/>
      <dgm:spPr/>
      <dgm:t>
        <a:bodyPr/>
        <a:lstStyle/>
        <a:p>
          <a:endParaRPr lang="en-US"/>
        </a:p>
      </dgm:t>
    </dgm:pt>
    <dgm:pt modelId="{FB13932A-BF87-4B76-83C6-A8A4FC773D74}" type="sibTrans" cxnId="{FFF7C775-8E39-4640-9B13-096F6A6E21B7}">
      <dgm:prSet/>
      <dgm:spPr/>
      <dgm:t>
        <a:bodyPr/>
        <a:lstStyle/>
        <a:p>
          <a:endParaRPr lang="en-US"/>
        </a:p>
      </dgm:t>
    </dgm:pt>
    <dgm:pt modelId="{62CC9318-5140-4335-9BFE-B9E95ECA956A}">
      <dgm:prSet phldrT="[Text]" custT="1"/>
      <dgm:spPr/>
      <dgm:t>
        <a:bodyPr/>
        <a:lstStyle/>
        <a:p>
          <a:r>
            <a:rPr lang="en-US" sz="900"/>
            <a:t>Value the </a:t>
          </a:r>
          <a:r>
            <a:rPr lang="en-US" sz="1100"/>
            <a:t>desired</a:t>
          </a:r>
          <a:r>
            <a:rPr lang="en-US" sz="900"/>
            <a:t> Objectives</a:t>
          </a:r>
        </a:p>
      </dgm:t>
    </dgm:pt>
    <dgm:pt modelId="{FACB0797-DA11-4A4A-AA12-36725188E44B}" type="parTrans" cxnId="{3C851611-676A-4FC8-921F-C4E75C356D28}">
      <dgm:prSet/>
      <dgm:spPr/>
      <dgm:t>
        <a:bodyPr/>
        <a:lstStyle/>
        <a:p>
          <a:endParaRPr lang="en-US"/>
        </a:p>
      </dgm:t>
    </dgm:pt>
    <dgm:pt modelId="{C9D2385A-0B6D-4C1D-B678-04EB83B29542}" type="sibTrans" cxnId="{3C851611-676A-4FC8-921F-C4E75C356D28}">
      <dgm:prSet/>
      <dgm:spPr/>
      <dgm:t>
        <a:bodyPr/>
        <a:lstStyle/>
        <a:p>
          <a:endParaRPr lang="en-US"/>
        </a:p>
      </dgm:t>
    </dgm:pt>
    <dgm:pt modelId="{8B5A7088-97EA-4DE1-974C-DABD969657B8}">
      <dgm:prSet phldrT="[Text]" custT="1"/>
      <dgm:spPr/>
      <dgm:t>
        <a:bodyPr/>
        <a:lstStyle/>
        <a:p>
          <a:r>
            <a:rPr lang="en-US" sz="1100"/>
            <a:t>Develop the Alternatives</a:t>
          </a:r>
        </a:p>
      </dgm:t>
    </dgm:pt>
    <dgm:pt modelId="{6662C232-A1D5-4DB1-A1E9-4A53ED8307BB}" type="parTrans" cxnId="{045BBA66-DFBA-4B29-8E00-8E95549197E9}">
      <dgm:prSet/>
      <dgm:spPr/>
      <dgm:t>
        <a:bodyPr/>
        <a:lstStyle/>
        <a:p>
          <a:endParaRPr lang="en-US"/>
        </a:p>
      </dgm:t>
    </dgm:pt>
    <dgm:pt modelId="{043C57D6-C864-4F33-88FF-EDE55497A968}" type="sibTrans" cxnId="{045BBA66-DFBA-4B29-8E00-8E95549197E9}">
      <dgm:prSet/>
      <dgm:spPr/>
      <dgm:t>
        <a:bodyPr/>
        <a:lstStyle/>
        <a:p>
          <a:endParaRPr lang="en-US"/>
        </a:p>
      </dgm:t>
    </dgm:pt>
    <dgm:pt modelId="{80218C7C-9E9F-465F-AB45-2B3478F0CFC5}">
      <dgm:prSet phldrT="[Text]" custT="1"/>
      <dgm:spPr/>
      <dgm:t>
        <a:bodyPr/>
        <a:lstStyle/>
        <a:p>
          <a:r>
            <a:rPr lang="en-US" sz="1100"/>
            <a:t>Test</a:t>
          </a:r>
        </a:p>
        <a:p>
          <a:r>
            <a:rPr lang="en-US" sz="1100"/>
            <a:t>Alternatives</a:t>
          </a:r>
        </a:p>
        <a:p>
          <a:r>
            <a:rPr lang="en-US" sz="1100"/>
            <a:t>against</a:t>
          </a:r>
        </a:p>
        <a:p>
          <a:r>
            <a:rPr lang="en-US" sz="1100"/>
            <a:t>Required</a:t>
          </a:r>
        </a:p>
        <a:p>
          <a:r>
            <a:rPr lang="en-US" sz="1100"/>
            <a:t>Objectives</a:t>
          </a:r>
        </a:p>
      </dgm:t>
    </dgm:pt>
    <dgm:pt modelId="{74A8B06C-CEF8-4688-A005-F6CF95314F2D}" type="parTrans" cxnId="{B73E5813-0386-49B9-B06E-1D01AD4CEEC6}">
      <dgm:prSet/>
      <dgm:spPr/>
      <dgm:t>
        <a:bodyPr/>
        <a:lstStyle/>
        <a:p>
          <a:endParaRPr lang="en-US"/>
        </a:p>
      </dgm:t>
    </dgm:pt>
    <dgm:pt modelId="{720E4B61-40EE-470E-BF4B-3BFD01711B6A}" type="sibTrans" cxnId="{B73E5813-0386-49B9-B06E-1D01AD4CEEC6}">
      <dgm:prSet/>
      <dgm:spPr/>
      <dgm:t>
        <a:bodyPr/>
        <a:lstStyle/>
        <a:p>
          <a:endParaRPr lang="en-US"/>
        </a:p>
      </dgm:t>
    </dgm:pt>
    <dgm:pt modelId="{8CE4973D-99C5-4F24-A5F9-5ADDD0D353E9}">
      <dgm:prSet phldrT="[Text]"/>
      <dgm:spPr/>
      <dgm:t>
        <a:bodyPr/>
        <a:lstStyle/>
        <a:p>
          <a:r>
            <a:rPr lang="en-US"/>
            <a:t>Score</a:t>
          </a:r>
        </a:p>
        <a:p>
          <a:r>
            <a:rPr lang="en-US"/>
            <a:t>Alternatives</a:t>
          </a:r>
        </a:p>
        <a:p>
          <a:r>
            <a:rPr lang="en-US"/>
            <a:t>against</a:t>
          </a:r>
        </a:p>
        <a:p>
          <a:r>
            <a:rPr lang="en-US"/>
            <a:t>Desired</a:t>
          </a:r>
        </a:p>
        <a:p>
          <a:r>
            <a:rPr lang="en-US"/>
            <a:t>Objectives</a:t>
          </a:r>
        </a:p>
      </dgm:t>
    </dgm:pt>
    <dgm:pt modelId="{3485C1E1-2392-4493-A973-72BFCD6E9EC8}" type="parTrans" cxnId="{E3BC543E-844A-482E-8180-B18C7392B3FC}">
      <dgm:prSet/>
      <dgm:spPr/>
      <dgm:t>
        <a:bodyPr/>
        <a:lstStyle/>
        <a:p>
          <a:endParaRPr lang="en-US"/>
        </a:p>
      </dgm:t>
    </dgm:pt>
    <dgm:pt modelId="{F5CFCBDB-F37F-460F-87A7-20A322A1C29A}" type="sibTrans" cxnId="{E3BC543E-844A-482E-8180-B18C7392B3FC}">
      <dgm:prSet/>
      <dgm:spPr/>
      <dgm:t>
        <a:bodyPr/>
        <a:lstStyle/>
        <a:p>
          <a:endParaRPr lang="en-US"/>
        </a:p>
      </dgm:t>
    </dgm:pt>
    <dgm:pt modelId="{9054EC83-3BE9-4E1A-BD45-F8F3000D42C9}">
      <dgm:prSet phldrT="[Text]"/>
      <dgm:spPr/>
      <dgm:t>
        <a:bodyPr/>
        <a:lstStyle/>
        <a:p>
          <a:r>
            <a:rPr lang="en-US"/>
            <a:t>Calculate</a:t>
          </a:r>
        </a:p>
        <a:p>
          <a:r>
            <a:rPr lang="en-US"/>
            <a:t>Value</a:t>
          </a:r>
        </a:p>
        <a:p>
          <a:r>
            <a:rPr lang="en-US"/>
            <a:t>Score</a:t>
          </a:r>
        </a:p>
      </dgm:t>
    </dgm:pt>
    <dgm:pt modelId="{9D457E46-A08D-430B-85AF-2D7F3307566F}" type="parTrans" cxnId="{4F8A06AC-55E8-464B-ADE8-650D90DB4F64}">
      <dgm:prSet/>
      <dgm:spPr/>
      <dgm:t>
        <a:bodyPr/>
        <a:lstStyle/>
        <a:p>
          <a:endParaRPr lang="en-US"/>
        </a:p>
      </dgm:t>
    </dgm:pt>
    <dgm:pt modelId="{2012D90C-ABEE-4B3E-BAA1-C7C658EAED86}" type="sibTrans" cxnId="{4F8A06AC-55E8-464B-ADE8-650D90DB4F64}">
      <dgm:prSet/>
      <dgm:spPr/>
      <dgm:t>
        <a:bodyPr/>
        <a:lstStyle/>
        <a:p>
          <a:endParaRPr lang="en-US"/>
        </a:p>
      </dgm:t>
    </dgm:pt>
    <dgm:pt modelId="{38B84831-4E1C-4EE2-ADC8-C14645E227AF}">
      <dgm:prSet phldrT="[Text]"/>
      <dgm:spPr/>
      <dgm:t>
        <a:bodyPr/>
        <a:lstStyle/>
        <a:p>
          <a:r>
            <a:rPr lang="en-US"/>
            <a:t>Total the value score</a:t>
          </a:r>
        </a:p>
      </dgm:t>
    </dgm:pt>
    <dgm:pt modelId="{B71A169B-BD42-4A6F-A304-FDF69666AFBF}" type="parTrans" cxnId="{29445903-2D1B-4905-9D0D-31FA3EC280D4}">
      <dgm:prSet/>
      <dgm:spPr/>
      <dgm:t>
        <a:bodyPr/>
        <a:lstStyle/>
        <a:p>
          <a:endParaRPr lang="en-US"/>
        </a:p>
      </dgm:t>
    </dgm:pt>
    <dgm:pt modelId="{4A3F770E-7858-40B1-8E84-6F624DBE416B}" type="sibTrans" cxnId="{29445903-2D1B-4905-9D0D-31FA3EC280D4}">
      <dgm:prSet/>
      <dgm:spPr/>
      <dgm:t>
        <a:bodyPr/>
        <a:lstStyle/>
        <a:p>
          <a:endParaRPr lang="en-US"/>
        </a:p>
      </dgm:t>
    </dgm:pt>
    <dgm:pt modelId="{95A9B0F6-EF70-4326-94AF-4783CF8C3620}">
      <dgm:prSet phldrT="[Text]"/>
      <dgm:spPr/>
      <dgm:t>
        <a:bodyPr/>
        <a:lstStyle/>
        <a:p>
          <a:r>
            <a:rPr lang="en-US"/>
            <a:t>Determine Risk</a:t>
          </a:r>
        </a:p>
      </dgm:t>
    </dgm:pt>
    <dgm:pt modelId="{A2BE79E2-912D-4A1A-8414-48C26FD576FF}" type="parTrans" cxnId="{72955E12-EC07-4AC0-8EF9-EE1564A68F84}">
      <dgm:prSet/>
      <dgm:spPr/>
    </dgm:pt>
    <dgm:pt modelId="{CA4CA64F-B4BC-4F11-9905-87E65EF423EE}" type="sibTrans" cxnId="{72955E12-EC07-4AC0-8EF9-EE1564A68F84}">
      <dgm:prSet/>
      <dgm:spPr/>
    </dgm:pt>
    <dgm:pt modelId="{4CB8DB44-BD51-48DD-9620-89A556EA5448}">
      <dgm:prSet phldrT="[Text]"/>
      <dgm:spPr/>
      <dgm:t>
        <a:bodyPr/>
        <a:lstStyle/>
        <a:p>
          <a:r>
            <a:rPr lang="en-US"/>
            <a:t>Select the best alternative.</a:t>
          </a:r>
        </a:p>
      </dgm:t>
    </dgm:pt>
    <dgm:pt modelId="{4F3D6AB7-91FE-4398-98D3-196ED4FDD091}" type="parTrans" cxnId="{39582AA0-F418-415A-80DD-6F4430A1918F}">
      <dgm:prSet/>
      <dgm:spPr/>
    </dgm:pt>
    <dgm:pt modelId="{B4F152CB-E04B-41BF-9CAF-4F9264F0BC1A}" type="sibTrans" cxnId="{39582AA0-F418-415A-80DD-6F4430A1918F}">
      <dgm:prSet/>
      <dgm:spPr/>
    </dgm:pt>
    <dgm:pt modelId="{ED5E0214-7612-43E0-BD5B-823F05B75F1C}" type="pres">
      <dgm:prSet presAssocID="{495C2903-E0A6-4583-88CA-B825EAA17CDD}" presName="diagram" presStyleCnt="0">
        <dgm:presLayoutVars>
          <dgm:dir/>
          <dgm:resizeHandles/>
        </dgm:presLayoutVars>
      </dgm:prSet>
      <dgm:spPr/>
    </dgm:pt>
    <dgm:pt modelId="{E7E82CF6-DD4D-45F8-A41B-8E98B03E4F1A}" type="pres">
      <dgm:prSet presAssocID="{F65085C7-B29B-4C01-A495-E7E480255FCC}" presName="firstNode" presStyleLbl="node1" presStyleIdx="0" presStyleCnt="11">
        <dgm:presLayoutVars>
          <dgm:bulletEnabled val="1"/>
        </dgm:presLayoutVars>
      </dgm:prSet>
      <dgm:spPr/>
    </dgm:pt>
    <dgm:pt modelId="{DFB9224E-8ABF-47AB-BD5A-D3D5FD49736B}" type="pres">
      <dgm:prSet presAssocID="{AC5C1205-C81F-464D-9CAF-C622A9BB1BEA}" presName="sibTrans" presStyleLbl="sibTrans2D1" presStyleIdx="0" presStyleCnt="10"/>
      <dgm:spPr/>
    </dgm:pt>
    <dgm:pt modelId="{19B172B3-F30B-4D4C-93A6-C676C5A8D256}" type="pres">
      <dgm:prSet presAssocID="{F341D93F-6704-4E34-AD0C-F82477431243}" presName="middleNode" presStyleCnt="0"/>
      <dgm:spPr/>
    </dgm:pt>
    <dgm:pt modelId="{D6E907FA-FB88-4804-A9CF-D3D3E5127E5A}" type="pres">
      <dgm:prSet presAssocID="{F341D93F-6704-4E34-AD0C-F82477431243}" presName="padding" presStyleLbl="node1" presStyleIdx="0" presStyleCnt="11"/>
      <dgm:spPr/>
    </dgm:pt>
    <dgm:pt modelId="{53967E08-2D05-4467-AE0D-0E6F0FF3891E}" type="pres">
      <dgm:prSet presAssocID="{F341D93F-6704-4E34-AD0C-F82477431243}" presName="shape" presStyleLbl="node1" presStyleIdx="1" presStyleCnt="11" custScaleX="167267" custScaleY="154197">
        <dgm:presLayoutVars>
          <dgm:bulletEnabled val="1"/>
        </dgm:presLayoutVars>
      </dgm:prSet>
      <dgm:spPr/>
    </dgm:pt>
    <dgm:pt modelId="{4ADDF2BF-9163-4171-A7B5-EFA749F33889}" type="pres">
      <dgm:prSet presAssocID="{436F62E6-6A67-4368-8C27-6CD3FB26038B}" presName="sibTrans" presStyleLbl="sibTrans2D1" presStyleIdx="1" presStyleCnt="10"/>
      <dgm:spPr/>
    </dgm:pt>
    <dgm:pt modelId="{6711958D-82FA-4AA0-8A3B-DE0857BFE7C0}" type="pres">
      <dgm:prSet presAssocID="{18F5E7F7-EA09-467F-AD84-BF05D8EDC375}" presName="middleNode" presStyleCnt="0"/>
      <dgm:spPr/>
    </dgm:pt>
    <dgm:pt modelId="{4404B768-7DF4-4C0F-9F74-52B750E9D491}" type="pres">
      <dgm:prSet presAssocID="{18F5E7F7-EA09-467F-AD84-BF05D8EDC375}" presName="padding" presStyleLbl="node1" presStyleIdx="1" presStyleCnt="11"/>
      <dgm:spPr/>
    </dgm:pt>
    <dgm:pt modelId="{66D3B372-49F0-4BFD-93E2-96E564707098}" type="pres">
      <dgm:prSet presAssocID="{18F5E7F7-EA09-467F-AD84-BF05D8EDC375}" presName="shape" presStyleLbl="node1" presStyleIdx="2" presStyleCnt="11" custScaleX="198795" custScaleY="159613">
        <dgm:presLayoutVars>
          <dgm:bulletEnabled val="1"/>
        </dgm:presLayoutVars>
      </dgm:prSet>
      <dgm:spPr/>
    </dgm:pt>
    <dgm:pt modelId="{B46C6A48-59E2-452B-9952-1BDD3F04012A}" type="pres">
      <dgm:prSet presAssocID="{FB13932A-BF87-4B76-83C6-A8A4FC773D74}" presName="sibTrans" presStyleLbl="sibTrans2D1" presStyleIdx="2" presStyleCnt="10"/>
      <dgm:spPr/>
    </dgm:pt>
    <dgm:pt modelId="{D97B667C-3D26-4082-BAE6-F3A2E8FD6520}" type="pres">
      <dgm:prSet presAssocID="{62CC9318-5140-4335-9BFE-B9E95ECA956A}" presName="middleNode" presStyleCnt="0"/>
      <dgm:spPr/>
    </dgm:pt>
    <dgm:pt modelId="{A9CAE54C-D7A9-4F09-97DF-3B5DE1250426}" type="pres">
      <dgm:prSet presAssocID="{62CC9318-5140-4335-9BFE-B9E95ECA956A}" presName="padding" presStyleLbl="node1" presStyleIdx="2" presStyleCnt="11"/>
      <dgm:spPr/>
    </dgm:pt>
    <dgm:pt modelId="{68DE4B2E-BD28-4DA0-B52F-62372291C6C2}" type="pres">
      <dgm:prSet presAssocID="{62CC9318-5140-4335-9BFE-B9E95ECA956A}" presName="shape" presStyleLbl="node1" presStyleIdx="3" presStyleCnt="11">
        <dgm:presLayoutVars>
          <dgm:bulletEnabled val="1"/>
        </dgm:presLayoutVars>
      </dgm:prSet>
      <dgm:spPr/>
    </dgm:pt>
    <dgm:pt modelId="{3623FBBE-A90D-4338-8DC1-4F64ACF14576}" type="pres">
      <dgm:prSet presAssocID="{C9D2385A-0B6D-4C1D-B678-04EB83B29542}" presName="sibTrans" presStyleLbl="sibTrans2D1" presStyleIdx="3" presStyleCnt="10"/>
      <dgm:spPr/>
    </dgm:pt>
    <dgm:pt modelId="{4B80B49F-0ACC-4013-BC4A-2D4AEE7E08C8}" type="pres">
      <dgm:prSet presAssocID="{8B5A7088-97EA-4DE1-974C-DABD969657B8}" presName="middleNode" presStyleCnt="0"/>
      <dgm:spPr/>
    </dgm:pt>
    <dgm:pt modelId="{B91C4946-3413-4F7B-8A73-BC8C5D4E3851}" type="pres">
      <dgm:prSet presAssocID="{8B5A7088-97EA-4DE1-974C-DABD969657B8}" presName="padding" presStyleLbl="node1" presStyleIdx="3" presStyleCnt="11"/>
      <dgm:spPr/>
    </dgm:pt>
    <dgm:pt modelId="{3D3D18C5-3498-47E2-973B-B6E6971A15AD}" type="pres">
      <dgm:prSet presAssocID="{8B5A7088-97EA-4DE1-974C-DABD969657B8}" presName="shape" presStyleLbl="node1" presStyleIdx="4" presStyleCnt="11" custScaleX="208134" custScaleY="152612">
        <dgm:presLayoutVars>
          <dgm:bulletEnabled val="1"/>
        </dgm:presLayoutVars>
      </dgm:prSet>
      <dgm:spPr/>
    </dgm:pt>
    <dgm:pt modelId="{A3D04C3F-0F49-4A0D-B620-16B1B6D95002}" type="pres">
      <dgm:prSet presAssocID="{043C57D6-C864-4F33-88FF-EDE55497A968}" presName="sibTrans" presStyleLbl="sibTrans2D1" presStyleIdx="4" presStyleCnt="10"/>
      <dgm:spPr/>
    </dgm:pt>
    <dgm:pt modelId="{FDF1CDF7-81D4-4976-ADF1-02FA5162E76C}" type="pres">
      <dgm:prSet presAssocID="{80218C7C-9E9F-465F-AB45-2B3478F0CFC5}" presName="middleNode" presStyleCnt="0"/>
      <dgm:spPr/>
    </dgm:pt>
    <dgm:pt modelId="{BC8AAF4C-8719-448C-A2E3-3829BFA20D63}" type="pres">
      <dgm:prSet presAssocID="{80218C7C-9E9F-465F-AB45-2B3478F0CFC5}" presName="padding" presStyleLbl="node1" presStyleIdx="4" presStyleCnt="11"/>
      <dgm:spPr/>
    </dgm:pt>
    <dgm:pt modelId="{4C93A7A0-71C3-4C07-8875-3DF6D557AE87}" type="pres">
      <dgm:prSet presAssocID="{80218C7C-9E9F-465F-AB45-2B3478F0CFC5}" presName="shape" presStyleLbl="node1" presStyleIdx="5" presStyleCnt="11" custScaleX="186486" custScaleY="162959">
        <dgm:presLayoutVars>
          <dgm:bulletEnabled val="1"/>
        </dgm:presLayoutVars>
      </dgm:prSet>
      <dgm:spPr/>
    </dgm:pt>
    <dgm:pt modelId="{B27B6D17-C5AF-42E0-B4E1-892713FE9931}" type="pres">
      <dgm:prSet presAssocID="{720E4B61-40EE-470E-BF4B-3BFD01711B6A}" presName="sibTrans" presStyleLbl="sibTrans2D1" presStyleIdx="5" presStyleCnt="10"/>
      <dgm:spPr/>
    </dgm:pt>
    <dgm:pt modelId="{992C013F-E6CB-43E3-AD9B-C799D3098A22}" type="pres">
      <dgm:prSet presAssocID="{8CE4973D-99C5-4F24-A5F9-5ADDD0D353E9}" presName="middleNode" presStyleCnt="0"/>
      <dgm:spPr/>
    </dgm:pt>
    <dgm:pt modelId="{4BE7D592-EF39-40CA-9DD6-DF503FF92287}" type="pres">
      <dgm:prSet presAssocID="{8CE4973D-99C5-4F24-A5F9-5ADDD0D353E9}" presName="padding" presStyleLbl="node1" presStyleIdx="5" presStyleCnt="11"/>
      <dgm:spPr/>
    </dgm:pt>
    <dgm:pt modelId="{09E4E801-03ED-45F1-A6C3-C607822D1828}" type="pres">
      <dgm:prSet presAssocID="{8CE4973D-99C5-4F24-A5F9-5ADDD0D353E9}" presName="shape" presStyleLbl="node1" presStyleIdx="6" presStyleCnt="11" custScaleX="139993" custScaleY="172647">
        <dgm:presLayoutVars>
          <dgm:bulletEnabled val="1"/>
        </dgm:presLayoutVars>
      </dgm:prSet>
      <dgm:spPr/>
    </dgm:pt>
    <dgm:pt modelId="{698F69F1-1014-4B21-87D9-C632049E67F7}" type="pres">
      <dgm:prSet presAssocID="{F5CFCBDB-F37F-460F-87A7-20A322A1C29A}" presName="sibTrans" presStyleLbl="sibTrans2D1" presStyleIdx="6" presStyleCnt="10"/>
      <dgm:spPr/>
    </dgm:pt>
    <dgm:pt modelId="{B191C385-8DDA-48D4-81F0-90A1E0C9A830}" type="pres">
      <dgm:prSet presAssocID="{9054EC83-3BE9-4E1A-BD45-F8F3000D42C9}" presName="middleNode" presStyleCnt="0"/>
      <dgm:spPr/>
    </dgm:pt>
    <dgm:pt modelId="{869C5C56-87D3-48B2-B8EB-AC4FE1514649}" type="pres">
      <dgm:prSet presAssocID="{9054EC83-3BE9-4E1A-BD45-F8F3000D42C9}" presName="padding" presStyleLbl="node1" presStyleIdx="6" presStyleCnt="11"/>
      <dgm:spPr/>
    </dgm:pt>
    <dgm:pt modelId="{9601D86D-4639-41DC-9D4A-82B1EC69F0A2}" type="pres">
      <dgm:prSet presAssocID="{9054EC83-3BE9-4E1A-BD45-F8F3000D42C9}" presName="shape" presStyleLbl="node1" presStyleIdx="7" presStyleCnt="11" custScaleX="152459" custScaleY="141307">
        <dgm:presLayoutVars>
          <dgm:bulletEnabled val="1"/>
        </dgm:presLayoutVars>
      </dgm:prSet>
      <dgm:spPr/>
    </dgm:pt>
    <dgm:pt modelId="{939A99E6-D7C4-4538-A50E-432767B42D3E}" type="pres">
      <dgm:prSet presAssocID="{2012D90C-ABEE-4B3E-BAA1-C7C658EAED86}" presName="sibTrans" presStyleLbl="sibTrans2D1" presStyleIdx="7" presStyleCnt="10"/>
      <dgm:spPr/>
    </dgm:pt>
    <dgm:pt modelId="{22D5FD29-C74F-46D2-9B20-1E13A0CE3BBC}" type="pres">
      <dgm:prSet presAssocID="{38B84831-4E1C-4EE2-ADC8-C14645E227AF}" presName="middleNode" presStyleCnt="0"/>
      <dgm:spPr/>
    </dgm:pt>
    <dgm:pt modelId="{C760FB88-B18E-4948-8121-51E6DA6FD7EA}" type="pres">
      <dgm:prSet presAssocID="{38B84831-4E1C-4EE2-ADC8-C14645E227AF}" presName="padding" presStyleLbl="node1" presStyleIdx="7" presStyleCnt="11"/>
      <dgm:spPr/>
    </dgm:pt>
    <dgm:pt modelId="{B1A0B37F-C7B1-4000-B268-BD57F684A494}" type="pres">
      <dgm:prSet presAssocID="{38B84831-4E1C-4EE2-ADC8-C14645E227AF}" presName="shape" presStyleLbl="node1" presStyleIdx="8" presStyleCnt="11">
        <dgm:presLayoutVars>
          <dgm:bulletEnabled val="1"/>
        </dgm:presLayoutVars>
      </dgm:prSet>
      <dgm:spPr/>
    </dgm:pt>
    <dgm:pt modelId="{98D4C679-2289-40CA-9A71-F6C47F7EEAFD}" type="pres">
      <dgm:prSet presAssocID="{4A3F770E-7858-40B1-8E84-6F624DBE416B}" presName="sibTrans" presStyleLbl="sibTrans2D1" presStyleIdx="8" presStyleCnt="10"/>
      <dgm:spPr/>
    </dgm:pt>
    <dgm:pt modelId="{259B5A0B-3826-4002-9CC8-5ABFA222DA3A}" type="pres">
      <dgm:prSet presAssocID="{95A9B0F6-EF70-4326-94AF-4783CF8C3620}" presName="middleNode" presStyleCnt="0"/>
      <dgm:spPr/>
    </dgm:pt>
    <dgm:pt modelId="{FD67AF67-1D89-40E1-B8B4-77ABBD389A19}" type="pres">
      <dgm:prSet presAssocID="{95A9B0F6-EF70-4326-94AF-4783CF8C3620}" presName="padding" presStyleLbl="node1" presStyleIdx="8" presStyleCnt="11"/>
      <dgm:spPr/>
    </dgm:pt>
    <dgm:pt modelId="{E9A7E767-C289-4F16-8CFB-EA660D2D684C}" type="pres">
      <dgm:prSet presAssocID="{95A9B0F6-EF70-4326-94AF-4783CF8C3620}" presName="shape" presStyleLbl="node1" presStyleIdx="9" presStyleCnt="11">
        <dgm:presLayoutVars>
          <dgm:bulletEnabled val="1"/>
        </dgm:presLayoutVars>
      </dgm:prSet>
      <dgm:spPr/>
    </dgm:pt>
    <dgm:pt modelId="{8A3C77F3-F16C-47DF-86AE-2E674700A844}" type="pres">
      <dgm:prSet presAssocID="{CA4CA64F-B4BC-4F11-9905-87E65EF423EE}" presName="sibTrans" presStyleLbl="sibTrans2D1" presStyleIdx="9" presStyleCnt="10"/>
      <dgm:spPr/>
    </dgm:pt>
    <dgm:pt modelId="{EC859A9A-8CB8-45AF-99E9-5DFE99471C09}" type="pres">
      <dgm:prSet presAssocID="{4CB8DB44-BD51-48DD-9620-89A556EA5448}" presName="lastNode" presStyleLbl="node1" presStyleIdx="10" presStyleCnt="11" custScaleX="111346" custScaleY="124298">
        <dgm:presLayoutVars>
          <dgm:bulletEnabled val="1"/>
        </dgm:presLayoutVars>
      </dgm:prSet>
      <dgm:spPr/>
    </dgm:pt>
  </dgm:ptLst>
  <dgm:cxnLst>
    <dgm:cxn modelId="{29445903-2D1B-4905-9D0D-31FA3EC280D4}" srcId="{495C2903-E0A6-4583-88CA-B825EAA17CDD}" destId="{38B84831-4E1C-4EE2-ADC8-C14645E227AF}" srcOrd="8" destOrd="0" parTransId="{B71A169B-BD42-4A6F-A304-FDF69666AFBF}" sibTransId="{4A3F770E-7858-40B1-8E84-6F624DBE416B}"/>
    <dgm:cxn modelId="{B8EA9A07-8CE0-4A03-9825-91D6DB069A7B}" type="presOf" srcId="{F65085C7-B29B-4C01-A495-E7E480255FCC}" destId="{E7E82CF6-DD4D-45F8-A41B-8E98B03E4F1A}" srcOrd="0" destOrd="0" presId="urn:microsoft.com/office/officeart/2005/8/layout/bProcess2"/>
    <dgm:cxn modelId="{0A17B20B-FEA8-4CC3-8BC8-F9594FFB9C98}" srcId="{495C2903-E0A6-4583-88CA-B825EAA17CDD}" destId="{F341D93F-6704-4E34-AD0C-F82477431243}" srcOrd="1" destOrd="0" parTransId="{BA21B2F4-EFD4-42CB-8F4E-E4EC619D8200}" sibTransId="{436F62E6-6A67-4368-8C27-6CD3FB26038B}"/>
    <dgm:cxn modelId="{3C851611-676A-4FC8-921F-C4E75C356D28}" srcId="{495C2903-E0A6-4583-88CA-B825EAA17CDD}" destId="{62CC9318-5140-4335-9BFE-B9E95ECA956A}" srcOrd="3" destOrd="0" parTransId="{FACB0797-DA11-4A4A-AA12-36725188E44B}" sibTransId="{C9D2385A-0B6D-4C1D-B678-04EB83B29542}"/>
    <dgm:cxn modelId="{045FBF11-4E2C-4D0D-AA30-BC4946C4064F}" type="presOf" srcId="{95A9B0F6-EF70-4326-94AF-4783CF8C3620}" destId="{E9A7E767-C289-4F16-8CFB-EA660D2D684C}" srcOrd="0" destOrd="0" presId="urn:microsoft.com/office/officeart/2005/8/layout/bProcess2"/>
    <dgm:cxn modelId="{72955E12-EC07-4AC0-8EF9-EE1564A68F84}" srcId="{495C2903-E0A6-4583-88CA-B825EAA17CDD}" destId="{95A9B0F6-EF70-4326-94AF-4783CF8C3620}" srcOrd="9" destOrd="0" parTransId="{A2BE79E2-912D-4A1A-8414-48C26FD576FF}" sibTransId="{CA4CA64F-B4BC-4F11-9905-87E65EF423EE}"/>
    <dgm:cxn modelId="{B73E5813-0386-49B9-B06E-1D01AD4CEEC6}" srcId="{495C2903-E0A6-4583-88CA-B825EAA17CDD}" destId="{80218C7C-9E9F-465F-AB45-2B3478F0CFC5}" srcOrd="5" destOrd="0" parTransId="{74A8B06C-CEF8-4688-A005-F6CF95314F2D}" sibTransId="{720E4B61-40EE-470E-BF4B-3BFD01711B6A}"/>
    <dgm:cxn modelId="{21C4EB28-1A98-4673-B90C-0D9368DA54FF}" type="presOf" srcId="{436F62E6-6A67-4368-8C27-6CD3FB26038B}" destId="{4ADDF2BF-9163-4171-A7B5-EFA749F33889}" srcOrd="0" destOrd="0" presId="urn:microsoft.com/office/officeart/2005/8/layout/bProcess2"/>
    <dgm:cxn modelId="{048BFC30-8564-47B4-A55A-91C7C5D9163E}" type="presOf" srcId="{18F5E7F7-EA09-467F-AD84-BF05D8EDC375}" destId="{66D3B372-49F0-4BFD-93E2-96E564707098}" srcOrd="0" destOrd="0" presId="urn:microsoft.com/office/officeart/2005/8/layout/bProcess2"/>
    <dgm:cxn modelId="{2D7CF434-61A4-44F8-AA90-690F1FC08924}" type="presOf" srcId="{80218C7C-9E9F-465F-AB45-2B3478F0CFC5}" destId="{4C93A7A0-71C3-4C07-8875-3DF6D557AE87}" srcOrd="0" destOrd="0" presId="urn:microsoft.com/office/officeart/2005/8/layout/bProcess2"/>
    <dgm:cxn modelId="{D7FCCB38-12BC-43C4-8189-FBA71C503778}" type="presOf" srcId="{2012D90C-ABEE-4B3E-BAA1-C7C658EAED86}" destId="{939A99E6-D7C4-4538-A50E-432767B42D3E}" srcOrd="0" destOrd="0" presId="urn:microsoft.com/office/officeart/2005/8/layout/bProcess2"/>
    <dgm:cxn modelId="{E3BC543E-844A-482E-8180-B18C7392B3FC}" srcId="{495C2903-E0A6-4583-88CA-B825EAA17CDD}" destId="{8CE4973D-99C5-4F24-A5F9-5ADDD0D353E9}" srcOrd="6" destOrd="0" parTransId="{3485C1E1-2392-4493-A973-72BFCD6E9EC8}" sibTransId="{F5CFCBDB-F37F-460F-87A7-20A322A1C29A}"/>
    <dgm:cxn modelId="{3DEEF141-2633-4EB1-9834-C463C8218C67}" type="presOf" srcId="{F341D93F-6704-4E34-AD0C-F82477431243}" destId="{53967E08-2D05-4467-AE0D-0E6F0FF3891E}" srcOrd="0" destOrd="0" presId="urn:microsoft.com/office/officeart/2005/8/layout/bProcess2"/>
    <dgm:cxn modelId="{4030D562-FB37-4E54-B30B-3C68578443AC}" type="presOf" srcId="{4A3F770E-7858-40B1-8E84-6F624DBE416B}" destId="{98D4C679-2289-40CA-9A71-F6C47F7EEAFD}" srcOrd="0" destOrd="0" presId="urn:microsoft.com/office/officeart/2005/8/layout/bProcess2"/>
    <dgm:cxn modelId="{5C817463-7AA7-4D15-B53F-BA91B884E363}" type="presOf" srcId="{F5CFCBDB-F37F-460F-87A7-20A322A1C29A}" destId="{698F69F1-1014-4B21-87D9-C632049E67F7}" srcOrd="0" destOrd="0" presId="urn:microsoft.com/office/officeart/2005/8/layout/bProcess2"/>
    <dgm:cxn modelId="{145F1845-05DB-49FB-9675-0AA1F320DB51}" type="presOf" srcId="{CA4CA64F-B4BC-4F11-9905-87E65EF423EE}" destId="{8A3C77F3-F16C-47DF-86AE-2E674700A844}" srcOrd="0" destOrd="0" presId="urn:microsoft.com/office/officeart/2005/8/layout/bProcess2"/>
    <dgm:cxn modelId="{045BBA66-DFBA-4B29-8E00-8E95549197E9}" srcId="{495C2903-E0A6-4583-88CA-B825EAA17CDD}" destId="{8B5A7088-97EA-4DE1-974C-DABD969657B8}" srcOrd="4" destOrd="0" parTransId="{6662C232-A1D5-4DB1-A1E9-4A53ED8307BB}" sibTransId="{043C57D6-C864-4F33-88FF-EDE55497A968}"/>
    <dgm:cxn modelId="{1D81C254-A9C6-4C3B-A8C9-B7D8011CE844}" type="presOf" srcId="{8CE4973D-99C5-4F24-A5F9-5ADDD0D353E9}" destId="{09E4E801-03ED-45F1-A6C3-C607822D1828}" srcOrd="0" destOrd="0" presId="urn:microsoft.com/office/officeart/2005/8/layout/bProcess2"/>
    <dgm:cxn modelId="{FFF7C775-8E39-4640-9B13-096F6A6E21B7}" srcId="{495C2903-E0A6-4583-88CA-B825EAA17CDD}" destId="{18F5E7F7-EA09-467F-AD84-BF05D8EDC375}" srcOrd="2" destOrd="0" parTransId="{4F360DD3-A923-4351-A5CF-B4EDB7C9E5BF}" sibTransId="{FB13932A-BF87-4B76-83C6-A8A4FC773D74}"/>
    <dgm:cxn modelId="{26657857-903D-47C3-9108-2D4A370EC1E6}" srcId="{495C2903-E0A6-4583-88CA-B825EAA17CDD}" destId="{F65085C7-B29B-4C01-A495-E7E480255FCC}" srcOrd="0" destOrd="0" parTransId="{7D9DD81F-793B-45CB-B9C4-DC4CCF8778B7}" sibTransId="{AC5C1205-C81F-464D-9CAF-C622A9BB1BEA}"/>
    <dgm:cxn modelId="{E07A9057-5095-4856-BE41-47977C1EF39E}" type="presOf" srcId="{495C2903-E0A6-4583-88CA-B825EAA17CDD}" destId="{ED5E0214-7612-43E0-BD5B-823F05B75F1C}" srcOrd="0" destOrd="0" presId="urn:microsoft.com/office/officeart/2005/8/layout/bProcess2"/>
    <dgm:cxn modelId="{CF895091-8335-479F-8993-9F2A785BDD55}" type="presOf" srcId="{62CC9318-5140-4335-9BFE-B9E95ECA956A}" destId="{68DE4B2E-BD28-4DA0-B52F-62372291C6C2}" srcOrd="0" destOrd="0" presId="urn:microsoft.com/office/officeart/2005/8/layout/bProcess2"/>
    <dgm:cxn modelId="{39582AA0-F418-415A-80DD-6F4430A1918F}" srcId="{495C2903-E0A6-4583-88CA-B825EAA17CDD}" destId="{4CB8DB44-BD51-48DD-9620-89A556EA5448}" srcOrd="10" destOrd="0" parTransId="{4F3D6AB7-91FE-4398-98D3-196ED4FDD091}" sibTransId="{B4F152CB-E04B-41BF-9CAF-4F9264F0BC1A}"/>
    <dgm:cxn modelId="{980840A3-70B2-4F07-B244-44A6FF49DC11}" type="presOf" srcId="{720E4B61-40EE-470E-BF4B-3BFD01711B6A}" destId="{B27B6D17-C5AF-42E0-B4E1-892713FE9931}" srcOrd="0" destOrd="0" presId="urn:microsoft.com/office/officeart/2005/8/layout/bProcess2"/>
    <dgm:cxn modelId="{767394AA-B043-4851-A681-13449275B7FB}" type="presOf" srcId="{8B5A7088-97EA-4DE1-974C-DABD969657B8}" destId="{3D3D18C5-3498-47E2-973B-B6E6971A15AD}" srcOrd="0" destOrd="0" presId="urn:microsoft.com/office/officeart/2005/8/layout/bProcess2"/>
    <dgm:cxn modelId="{4F8A06AC-55E8-464B-ADE8-650D90DB4F64}" srcId="{495C2903-E0A6-4583-88CA-B825EAA17CDD}" destId="{9054EC83-3BE9-4E1A-BD45-F8F3000D42C9}" srcOrd="7" destOrd="0" parTransId="{9D457E46-A08D-430B-85AF-2D7F3307566F}" sibTransId="{2012D90C-ABEE-4B3E-BAA1-C7C658EAED86}"/>
    <dgm:cxn modelId="{C4E60EB9-8414-4C7E-943F-C4A982A19950}" type="presOf" srcId="{AC5C1205-C81F-464D-9CAF-C622A9BB1BEA}" destId="{DFB9224E-8ABF-47AB-BD5A-D3D5FD49736B}" srcOrd="0" destOrd="0" presId="urn:microsoft.com/office/officeart/2005/8/layout/bProcess2"/>
    <dgm:cxn modelId="{D5A3B7BF-F980-451E-A84A-20CD018A6325}" type="presOf" srcId="{C9D2385A-0B6D-4C1D-B678-04EB83B29542}" destId="{3623FBBE-A90D-4338-8DC1-4F64ACF14576}" srcOrd="0" destOrd="0" presId="urn:microsoft.com/office/officeart/2005/8/layout/bProcess2"/>
    <dgm:cxn modelId="{1BBDD3D4-AB8C-4DBC-9E25-AB884DFD6344}" type="presOf" srcId="{9054EC83-3BE9-4E1A-BD45-F8F3000D42C9}" destId="{9601D86D-4639-41DC-9D4A-82B1EC69F0A2}" srcOrd="0" destOrd="0" presId="urn:microsoft.com/office/officeart/2005/8/layout/bProcess2"/>
    <dgm:cxn modelId="{FCE2BCDF-78C1-4F6F-8D3C-71CDA80F4EE6}" type="presOf" srcId="{38B84831-4E1C-4EE2-ADC8-C14645E227AF}" destId="{B1A0B37F-C7B1-4000-B268-BD57F684A494}" srcOrd="0" destOrd="0" presId="urn:microsoft.com/office/officeart/2005/8/layout/bProcess2"/>
    <dgm:cxn modelId="{0E0E6EE9-AB43-4989-8013-962B9A044436}" type="presOf" srcId="{043C57D6-C864-4F33-88FF-EDE55497A968}" destId="{A3D04C3F-0F49-4A0D-B620-16B1B6D95002}" srcOrd="0" destOrd="0" presId="urn:microsoft.com/office/officeart/2005/8/layout/bProcess2"/>
    <dgm:cxn modelId="{58AA47F1-D293-4A00-8C9D-688E57A05BE1}" type="presOf" srcId="{4CB8DB44-BD51-48DD-9620-89A556EA5448}" destId="{EC859A9A-8CB8-45AF-99E9-5DFE99471C09}" srcOrd="0" destOrd="0" presId="urn:microsoft.com/office/officeart/2005/8/layout/bProcess2"/>
    <dgm:cxn modelId="{0D66D6FE-CF65-459C-9A84-91B3F28B931C}" type="presOf" srcId="{FB13932A-BF87-4B76-83C6-A8A4FC773D74}" destId="{B46C6A48-59E2-452B-9952-1BDD3F04012A}" srcOrd="0" destOrd="0" presId="urn:microsoft.com/office/officeart/2005/8/layout/bProcess2"/>
    <dgm:cxn modelId="{DD97DDCC-C3FC-4439-9C62-CDB823AAFE87}" type="presParOf" srcId="{ED5E0214-7612-43E0-BD5B-823F05B75F1C}" destId="{E7E82CF6-DD4D-45F8-A41B-8E98B03E4F1A}" srcOrd="0" destOrd="0" presId="urn:microsoft.com/office/officeart/2005/8/layout/bProcess2"/>
    <dgm:cxn modelId="{461DC29B-D391-4DF5-9E6A-B1FBDF17C1DD}" type="presParOf" srcId="{ED5E0214-7612-43E0-BD5B-823F05B75F1C}" destId="{DFB9224E-8ABF-47AB-BD5A-D3D5FD49736B}" srcOrd="1" destOrd="0" presId="urn:microsoft.com/office/officeart/2005/8/layout/bProcess2"/>
    <dgm:cxn modelId="{CFCF6222-85C2-4F0F-B4FD-BC543AFD1690}" type="presParOf" srcId="{ED5E0214-7612-43E0-BD5B-823F05B75F1C}" destId="{19B172B3-F30B-4D4C-93A6-C676C5A8D256}" srcOrd="2" destOrd="0" presId="urn:microsoft.com/office/officeart/2005/8/layout/bProcess2"/>
    <dgm:cxn modelId="{C14B4A3D-F0D6-497C-8AE1-813A32B4BAEA}" type="presParOf" srcId="{19B172B3-F30B-4D4C-93A6-C676C5A8D256}" destId="{D6E907FA-FB88-4804-A9CF-D3D3E5127E5A}" srcOrd="0" destOrd="0" presId="urn:microsoft.com/office/officeart/2005/8/layout/bProcess2"/>
    <dgm:cxn modelId="{B36FD855-D937-4544-A503-4B73B1C4C3E4}" type="presParOf" srcId="{19B172B3-F30B-4D4C-93A6-C676C5A8D256}" destId="{53967E08-2D05-4467-AE0D-0E6F0FF3891E}" srcOrd="1" destOrd="0" presId="urn:microsoft.com/office/officeart/2005/8/layout/bProcess2"/>
    <dgm:cxn modelId="{2BF72C0A-B746-4247-B354-5271071F901B}" type="presParOf" srcId="{ED5E0214-7612-43E0-BD5B-823F05B75F1C}" destId="{4ADDF2BF-9163-4171-A7B5-EFA749F33889}" srcOrd="3" destOrd="0" presId="urn:microsoft.com/office/officeart/2005/8/layout/bProcess2"/>
    <dgm:cxn modelId="{2C3EBCE9-440C-4D22-A8BC-8985C5881872}" type="presParOf" srcId="{ED5E0214-7612-43E0-BD5B-823F05B75F1C}" destId="{6711958D-82FA-4AA0-8A3B-DE0857BFE7C0}" srcOrd="4" destOrd="0" presId="urn:microsoft.com/office/officeart/2005/8/layout/bProcess2"/>
    <dgm:cxn modelId="{04DA5BD2-1B00-4065-ABB3-9CB9A4AB8253}" type="presParOf" srcId="{6711958D-82FA-4AA0-8A3B-DE0857BFE7C0}" destId="{4404B768-7DF4-4C0F-9F74-52B750E9D491}" srcOrd="0" destOrd="0" presId="urn:microsoft.com/office/officeart/2005/8/layout/bProcess2"/>
    <dgm:cxn modelId="{A78DA0AA-D92C-480B-BE31-9D758C5DC624}" type="presParOf" srcId="{6711958D-82FA-4AA0-8A3B-DE0857BFE7C0}" destId="{66D3B372-49F0-4BFD-93E2-96E564707098}" srcOrd="1" destOrd="0" presId="urn:microsoft.com/office/officeart/2005/8/layout/bProcess2"/>
    <dgm:cxn modelId="{E838A45B-1C15-4FF7-AB3F-FA11D5FE368D}" type="presParOf" srcId="{ED5E0214-7612-43E0-BD5B-823F05B75F1C}" destId="{B46C6A48-59E2-452B-9952-1BDD3F04012A}" srcOrd="5" destOrd="0" presId="urn:microsoft.com/office/officeart/2005/8/layout/bProcess2"/>
    <dgm:cxn modelId="{A62F0333-9DEE-498F-928C-D3FB39E40173}" type="presParOf" srcId="{ED5E0214-7612-43E0-BD5B-823F05B75F1C}" destId="{D97B667C-3D26-4082-BAE6-F3A2E8FD6520}" srcOrd="6" destOrd="0" presId="urn:microsoft.com/office/officeart/2005/8/layout/bProcess2"/>
    <dgm:cxn modelId="{E7F6902E-A059-4E9F-BAE3-26026F922B2B}" type="presParOf" srcId="{D97B667C-3D26-4082-BAE6-F3A2E8FD6520}" destId="{A9CAE54C-D7A9-4F09-97DF-3B5DE1250426}" srcOrd="0" destOrd="0" presId="urn:microsoft.com/office/officeart/2005/8/layout/bProcess2"/>
    <dgm:cxn modelId="{8BB2EF4A-D166-457C-873F-3CA5D96B939A}" type="presParOf" srcId="{D97B667C-3D26-4082-BAE6-F3A2E8FD6520}" destId="{68DE4B2E-BD28-4DA0-B52F-62372291C6C2}" srcOrd="1" destOrd="0" presId="urn:microsoft.com/office/officeart/2005/8/layout/bProcess2"/>
    <dgm:cxn modelId="{7C0CC4F0-78A5-466E-88EF-656D49FF5338}" type="presParOf" srcId="{ED5E0214-7612-43E0-BD5B-823F05B75F1C}" destId="{3623FBBE-A90D-4338-8DC1-4F64ACF14576}" srcOrd="7" destOrd="0" presId="urn:microsoft.com/office/officeart/2005/8/layout/bProcess2"/>
    <dgm:cxn modelId="{28FA102C-0AB2-4D65-9EEE-1BFA8A08639E}" type="presParOf" srcId="{ED5E0214-7612-43E0-BD5B-823F05B75F1C}" destId="{4B80B49F-0ACC-4013-BC4A-2D4AEE7E08C8}" srcOrd="8" destOrd="0" presId="urn:microsoft.com/office/officeart/2005/8/layout/bProcess2"/>
    <dgm:cxn modelId="{36763430-F0A7-41BD-B6EB-7BA2E2848E13}" type="presParOf" srcId="{4B80B49F-0ACC-4013-BC4A-2D4AEE7E08C8}" destId="{B91C4946-3413-4F7B-8A73-BC8C5D4E3851}" srcOrd="0" destOrd="0" presId="urn:microsoft.com/office/officeart/2005/8/layout/bProcess2"/>
    <dgm:cxn modelId="{E006DA6F-368D-4434-BEDB-399DED2FBAB8}" type="presParOf" srcId="{4B80B49F-0ACC-4013-BC4A-2D4AEE7E08C8}" destId="{3D3D18C5-3498-47E2-973B-B6E6971A15AD}" srcOrd="1" destOrd="0" presId="urn:microsoft.com/office/officeart/2005/8/layout/bProcess2"/>
    <dgm:cxn modelId="{3097FED5-7C63-45AB-BBC6-C74D1E4F0197}" type="presParOf" srcId="{ED5E0214-7612-43E0-BD5B-823F05B75F1C}" destId="{A3D04C3F-0F49-4A0D-B620-16B1B6D95002}" srcOrd="9" destOrd="0" presId="urn:microsoft.com/office/officeart/2005/8/layout/bProcess2"/>
    <dgm:cxn modelId="{75ABA878-0378-4278-A327-CE648AAD5066}" type="presParOf" srcId="{ED5E0214-7612-43E0-BD5B-823F05B75F1C}" destId="{FDF1CDF7-81D4-4976-ADF1-02FA5162E76C}" srcOrd="10" destOrd="0" presId="urn:microsoft.com/office/officeart/2005/8/layout/bProcess2"/>
    <dgm:cxn modelId="{9434B419-3F73-4DA7-9242-7B099DFD8A7A}" type="presParOf" srcId="{FDF1CDF7-81D4-4976-ADF1-02FA5162E76C}" destId="{BC8AAF4C-8719-448C-A2E3-3829BFA20D63}" srcOrd="0" destOrd="0" presId="urn:microsoft.com/office/officeart/2005/8/layout/bProcess2"/>
    <dgm:cxn modelId="{7B9BAA60-2E91-4604-AA46-0723E4CACAD7}" type="presParOf" srcId="{FDF1CDF7-81D4-4976-ADF1-02FA5162E76C}" destId="{4C93A7A0-71C3-4C07-8875-3DF6D557AE87}" srcOrd="1" destOrd="0" presId="urn:microsoft.com/office/officeart/2005/8/layout/bProcess2"/>
    <dgm:cxn modelId="{2514DFA2-BAEC-4EA9-8226-E76B48A3948C}" type="presParOf" srcId="{ED5E0214-7612-43E0-BD5B-823F05B75F1C}" destId="{B27B6D17-C5AF-42E0-B4E1-892713FE9931}" srcOrd="11" destOrd="0" presId="urn:microsoft.com/office/officeart/2005/8/layout/bProcess2"/>
    <dgm:cxn modelId="{FDB4FD9B-3409-40F7-B8B3-21EDB3E2FB9C}" type="presParOf" srcId="{ED5E0214-7612-43E0-BD5B-823F05B75F1C}" destId="{992C013F-E6CB-43E3-AD9B-C799D3098A22}" srcOrd="12" destOrd="0" presId="urn:microsoft.com/office/officeart/2005/8/layout/bProcess2"/>
    <dgm:cxn modelId="{826742B2-6B3C-4670-8BCB-8B2BD93D74A4}" type="presParOf" srcId="{992C013F-E6CB-43E3-AD9B-C799D3098A22}" destId="{4BE7D592-EF39-40CA-9DD6-DF503FF92287}" srcOrd="0" destOrd="0" presId="urn:microsoft.com/office/officeart/2005/8/layout/bProcess2"/>
    <dgm:cxn modelId="{3FC3D066-41D9-46E8-AAAC-149A4892867A}" type="presParOf" srcId="{992C013F-E6CB-43E3-AD9B-C799D3098A22}" destId="{09E4E801-03ED-45F1-A6C3-C607822D1828}" srcOrd="1" destOrd="0" presId="urn:microsoft.com/office/officeart/2005/8/layout/bProcess2"/>
    <dgm:cxn modelId="{13946E25-327A-48B5-8BF4-648164A84F1D}" type="presParOf" srcId="{ED5E0214-7612-43E0-BD5B-823F05B75F1C}" destId="{698F69F1-1014-4B21-87D9-C632049E67F7}" srcOrd="13" destOrd="0" presId="urn:microsoft.com/office/officeart/2005/8/layout/bProcess2"/>
    <dgm:cxn modelId="{14BDDE0D-C45C-41C8-8E79-338FF48277B6}" type="presParOf" srcId="{ED5E0214-7612-43E0-BD5B-823F05B75F1C}" destId="{B191C385-8DDA-48D4-81F0-90A1E0C9A830}" srcOrd="14" destOrd="0" presId="urn:microsoft.com/office/officeart/2005/8/layout/bProcess2"/>
    <dgm:cxn modelId="{12951451-45AE-44D8-862A-67EE7B860F60}" type="presParOf" srcId="{B191C385-8DDA-48D4-81F0-90A1E0C9A830}" destId="{869C5C56-87D3-48B2-B8EB-AC4FE1514649}" srcOrd="0" destOrd="0" presId="urn:microsoft.com/office/officeart/2005/8/layout/bProcess2"/>
    <dgm:cxn modelId="{D1966F83-A39E-42CC-8A21-27E1A830664C}" type="presParOf" srcId="{B191C385-8DDA-48D4-81F0-90A1E0C9A830}" destId="{9601D86D-4639-41DC-9D4A-82B1EC69F0A2}" srcOrd="1" destOrd="0" presId="urn:microsoft.com/office/officeart/2005/8/layout/bProcess2"/>
    <dgm:cxn modelId="{C96E8DC0-6DA5-4AD0-9F56-D977FA8BA33C}" type="presParOf" srcId="{ED5E0214-7612-43E0-BD5B-823F05B75F1C}" destId="{939A99E6-D7C4-4538-A50E-432767B42D3E}" srcOrd="15" destOrd="0" presId="urn:microsoft.com/office/officeart/2005/8/layout/bProcess2"/>
    <dgm:cxn modelId="{A3BA8544-81E6-4713-AD3A-B36020B386D1}" type="presParOf" srcId="{ED5E0214-7612-43E0-BD5B-823F05B75F1C}" destId="{22D5FD29-C74F-46D2-9B20-1E13A0CE3BBC}" srcOrd="16" destOrd="0" presId="urn:microsoft.com/office/officeart/2005/8/layout/bProcess2"/>
    <dgm:cxn modelId="{0A71E498-ECFD-4127-B508-45EB292D099C}" type="presParOf" srcId="{22D5FD29-C74F-46D2-9B20-1E13A0CE3BBC}" destId="{C760FB88-B18E-4948-8121-51E6DA6FD7EA}" srcOrd="0" destOrd="0" presId="urn:microsoft.com/office/officeart/2005/8/layout/bProcess2"/>
    <dgm:cxn modelId="{332955FB-A99A-4111-90D1-B2D19CACB871}" type="presParOf" srcId="{22D5FD29-C74F-46D2-9B20-1E13A0CE3BBC}" destId="{B1A0B37F-C7B1-4000-B268-BD57F684A494}" srcOrd="1" destOrd="0" presId="urn:microsoft.com/office/officeart/2005/8/layout/bProcess2"/>
    <dgm:cxn modelId="{EC158139-97D3-485F-912C-9A4F07A1A215}" type="presParOf" srcId="{ED5E0214-7612-43E0-BD5B-823F05B75F1C}" destId="{98D4C679-2289-40CA-9A71-F6C47F7EEAFD}" srcOrd="17" destOrd="0" presId="urn:microsoft.com/office/officeart/2005/8/layout/bProcess2"/>
    <dgm:cxn modelId="{FF18FA2E-9601-4F33-81D5-76229E29990E}" type="presParOf" srcId="{ED5E0214-7612-43E0-BD5B-823F05B75F1C}" destId="{259B5A0B-3826-4002-9CC8-5ABFA222DA3A}" srcOrd="18" destOrd="0" presId="urn:microsoft.com/office/officeart/2005/8/layout/bProcess2"/>
    <dgm:cxn modelId="{3402AABA-DADC-4A0E-AE3D-789BD742B12E}" type="presParOf" srcId="{259B5A0B-3826-4002-9CC8-5ABFA222DA3A}" destId="{FD67AF67-1D89-40E1-B8B4-77ABBD389A19}" srcOrd="0" destOrd="0" presId="urn:microsoft.com/office/officeart/2005/8/layout/bProcess2"/>
    <dgm:cxn modelId="{7E002BD2-3CAF-46D6-811D-9BFF801C15DF}" type="presParOf" srcId="{259B5A0B-3826-4002-9CC8-5ABFA222DA3A}" destId="{E9A7E767-C289-4F16-8CFB-EA660D2D684C}" srcOrd="1" destOrd="0" presId="urn:microsoft.com/office/officeart/2005/8/layout/bProcess2"/>
    <dgm:cxn modelId="{E6881B89-927A-4D3D-A33D-8D396BFCE92A}" type="presParOf" srcId="{ED5E0214-7612-43E0-BD5B-823F05B75F1C}" destId="{8A3C77F3-F16C-47DF-86AE-2E674700A844}" srcOrd="19" destOrd="0" presId="urn:microsoft.com/office/officeart/2005/8/layout/bProcess2"/>
    <dgm:cxn modelId="{4D96F7B7-A5C3-4B30-9422-D60D92780E40}" type="presParOf" srcId="{ED5E0214-7612-43E0-BD5B-823F05B75F1C}" destId="{EC859A9A-8CB8-45AF-99E9-5DFE99471C09}" srcOrd="2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2CF6-DD4D-45F8-A41B-8E98B03E4F1A}">
      <dsp:nvSpPr>
        <dsp:cNvPr id="0" name=""/>
        <dsp:cNvSpPr/>
      </dsp:nvSpPr>
      <dsp:spPr>
        <a:xfrm>
          <a:off x="828451" y="17142"/>
          <a:ext cx="1256663" cy="1256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Draft Decision statement</a:t>
          </a:r>
        </a:p>
      </dsp:txBody>
      <dsp:txXfrm>
        <a:off x="1012485" y="201176"/>
        <a:ext cx="888595" cy="888595"/>
      </dsp:txXfrm>
    </dsp:sp>
    <dsp:sp modelId="{DFB9224E-8ABF-47AB-BD5A-D3D5FD49736B}">
      <dsp:nvSpPr>
        <dsp:cNvPr id="0" name=""/>
        <dsp:cNvSpPr/>
      </dsp:nvSpPr>
      <dsp:spPr>
        <a:xfrm rot="10800000">
          <a:off x="1236867" y="1383763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7E08-2D05-4467-AE0D-0E6F0FF3891E}">
      <dsp:nvSpPr>
        <dsp:cNvPr id="0" name=""/>
        <dsp:cNvSpPr/>
      </dsp:nvSpPr>
      <dsp:spPr>
        <a:xfrm>
          <a:off x="755771" y="1713637"/>
          <a:ext cx="1402022" cy="1292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Establish Decision Objectives</a:t>
          </a:r>
        </a:p>
      </dsp:txBody>
      <dsp:txXfrm>
        <a:off x="961092" y="1902915"/>
        <a:ext cx="991380" cy="913914"/>
      </dsp:txXfrm>
    </dsp:sp>
    <dsp:sp modelId="{4ADDF2BF-9163-4171-A7B5-EFA749F33889}">
      <dsp:nvSpPr>
        <dsp:cNvPr id="0" name=""/>
        <dsp:cNvSpPr/>
      </dsp:nvSpPr>
      <dsp:spPr>
        <a:xfrm rot="10800000">
          <a:off x="1236867" y="3116066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B372-49F0-4BFD-93E2-96E564707098}">
      <dsp:nvSpPr>
        <dsp:cNvPr id="0" name=""/>
        <dsp:cNvSpPr/>
      </dsp:nvSpPr>
      <dsp:spPr>
        <a:xfrm>
          <a:off x="623638" y="3445940"/>
          <a:ext cx="1666288" cy="1337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Objectives: </a:t>
          </a:r>
          <a:r>
            <a:rPr lang="en-US" sz="1100" kern="1200"/>
            <a:t>Required</a:t>
          </a:r>
          <a:r>
            <a:rPr lang="en-US" sz="900" kern="1200"/>
            <a:t> or desired?</a:t>
          </a:r>
        </a:p>
      </dsp:txBody>
      <dsp:txXfrm>
        <a:off x="867660" y="3641866"/>
        <a:ext cx="1178244" cy="946015"/>
      </dsp:txXfrm>
    </dsp:sp>
    <dsp:sp modelId="{B46C6A48-59E2-452B-9952-1BDD3F04012A}">
      <dsp:nvSpPr>
        <dsp:cNvPr id="0" name=""/>
        <dsp:cNvSpPr/>
      </dsp:nvSpPr>
      <dsp:spPr>
        <a:xfrm rot="5459803">
          <a:off x="2617301" y="4022335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4B2E-BD28-4DA0-B52F-62372291C6C2}">
      <dsp:nvSpPr>
        <dsp:cNvPr id="0" name=""/>
        <dsp:cNvSpPr/>
      </dsp:nvSpPr>
      <dsp:spPr>
        <a:xfrm>
          <a:off x="3371445" y="3736379"/>
          <a:ext cx="838194" cy="83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Value the </a:t>
          </a:r>
          <a:r>
            <a:rPr lang="en-US" sz="1100" kern="1200"/>
            <a:t>desired</a:t>
          </a:r>
          <a:r>
            <a:rPr lang="en-US" sz="900" kern="1200"/>
            <a:t> Objectives</a:t>
          </a:r>
        </a:p>
      </dsp:txBody>
      <dsp:txXfrm>
        <a:off x="3494196" y="3859130"/>
        <a:ext cx="592692" cy="592692"/>
      </dsp:txXfrm>
    </dsp:sp>
    <dsp:sp modelId="{3623FBBE-A90D-4338-8DC1-4F64ACF14576}">
      <dsp:nvSpPr>
        <dsp:cNvPr id="0" name=""/>
        <dsp:cNvSpPr/>
      </dsp:nvSpPr>
      <dsp:spPr>
        <a:xfrm>
          <a:off x="3570627" y="3288693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D18C5-3498-47E2-973B-B6E6971A15AD}">
      <dsp:nvSpPr>
        <dsp:cNvPr id="0" name=""/>
        <dsp:cNvSpPr/>
      </dsp:nvSpPr>
      <dsp:spPr>
        <a:xfrm>
          <a:off x="2918259" y="1808127"/>
          <a:ext cx="1744567" cy="1279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the Alternatives</a:t>
          </a:r>
        </a:p>
      </dsp:txBody>
      <dsp:txXfrm>
        <a:off x="3173745" y="1995459"/>
        <a:ext cx="1233595" cy="904521"/>
      </dsp:txXfrm>
    </dsp:sp>
    <dsp:sp modelId="{A3D04C3F-0F49-4A0D-B620-16B1B6D95002}">
      <dsp:nvSpPr>
        <dsp:cNvPr id="0" name=""/>
        <dsp:cNvSpPr/>
      </dsp:nvSpPr>
      <dsp:spPr>
        <a:xfrm>
          <a:off x="3570627" y="1465058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A7A0-71C3-4C07-8875-3DF6D557AE87}">
      <dsp:nvSpPr>
        <dsp:cNvPr id="0" name=""/>
        <dsp:cNvSpPr/>
      </dsp:nvSpPr>
      <dsp:spPr>
        <a:xfrm>
          <a:off x="3008985" y="2381"/>
          <a:ext cx="1563115" cy="1365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Alternatives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against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Required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Objectives</a:t>
          </a:r>
        </a:p>
      </dsp:txBody>
      <dsp:txXfrm>
        <a:off x="3237898" y="202414"/>
        <a:ext cx="1105289" cy="965847"/>
      </dsp:txXfrm>
    </dsp:sp>
    <dsp:sp modelId="{B27B6D17-C5AF-42E0-B4E1-892713FE9931}">
      <dsp:nvSpPr>
        <dsp:cNvPr id="0" name=""/>
        <dsp:cNvSpPr/>
      </dsp:nvSpPr>
      <dsp:spPr>
        <a:xfrm rot="5465230">
          <a:off x="4744375" y="591056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4E801-03ED-45F1-A6C3-C607822D1828}">
      <dsp:nvSpPr>
        <dsp:cNvPr id="0" name=""/>
        <dsp:cNvSpPr/>
      </dsp:nvSpPr>
      <dsp:spPr>
        <a:xfrm>
          <a:off x="5343403" y="2381"/>
          <a:ext cx="1173413" cy="1447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Alternatives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against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Desired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Objectives</a:t>
          </a:r>
        </a:p>
      </dsp:txBody>
      <dsp:txXfrm>
        <a:off x="5515245" y="214306"/>
        <a:ext cx="829729" cy="1023267"/>
      </dsp:txXfrm>
    </dsp:sp>
    <dsp:sp modelId="{698F69F1-1014-4B21-87D9-C632049E67F7}">
      <dsp:nvSpPr>
        <dsp:cNvPr id="0" name=""/>
        <dsp:cNvSpPr/>
      </dsp:nvSpPr>
      <dsp:spPr>
        <a:xfrm rot="10800000">
          <a:off x="5710194" y="1577516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1D86D-4639-41DC-9D4A-82B1EC69F0A2}">
      <dsp:nvSpPr>
        <dsp:cNvPr id="0" name=""/>
        <dsp:cNvSpPr/>
      </dsp:nvSpPr>
      <dsp:spPr>
        <a:xfrm>
          <a:off x="5291158" y="1925449"/>
          <a:ext cx="1277903" cy="1184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Calculate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Value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</a:p>
      </dsp:txBody>
      <dsp:txXfrm>
        <a:off x="5478303" y="2098904"/>
        <a:ext cx="903613" cy="837517"/>
      </dsp:txXfrm>
    </dsp:sp>
    <dsp:sp modelId="{939A99E6-D7C4-4538-A50E-432767B42D3E}">
      <dsp:nvSpPr>
        <dsp:cNvPr id="0" name=""/>
        <dsp:cNvSpPr/>
      </dsp:nvSpPr>
      <dsp:spPr>
        <a:xfrm rot="5400000">
          <a:off x="6774526" y="2401107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0B37F-C7B1-4000-B268-BD57F684A494}">
      <dsp:nvSpPr>
        <dsp:cNvPr id="0" name=""/>
        <dsp:cNvSpPr/>
      </dsp:nvSpPr>
      <dsp:spPr>
        <a:xfrm>
          <a:off x="7406628" y="2098566"/>
          <a:ext cx="838194" cy="83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Total the value score</a:t>
          </a:r>
        </a:p>
      </dsp:txBody>
      <dsp:txXfrm>
        <a:off x="7529379" y="2221317"/>
        <a:ext cx="592692" cy="592692"/>
      </dsp:txXfrm>
    </dsp:sp>
    <dsp:sp modelId="{98D4C679-2289-40CA-9A71-F6C47F7EEAFD}">
      <dsp:nvSpPr>
        <dsp:cNvPr id="0" name=""/>
        <dsp:cNvSpPr/>
      </dsp:nvSpPr>
      <dsp:spPr>
        <a:xfrm>
          <a:off x="7605809" y="1546262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E767-C289-4F16-8CFB-EA660D2D684C}">
      <dsp:nvSpPr>
        <dsp:cNvPr id="0" name=""/>
        <dsp:cNvSpPr/>
      </dsp:nvSpPr>
      <dsp:spPr>
        <a:xfrm>
          <a:off x="7406628" y="402070"/>
          <a:ext cx="838194" cy="83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Determine Risk</a:t>
          </a:r>
        </a:p>
      </dsp:txBody>
      <dsp:txXfrm>
        <a:off x="7529379" y="524821"/>
        <a:ext cx="592692" cy="592692"/>
      </dsp:txXfrm>
    </dsp:sp>
    <dsp:sp modelId="{8A3C77F3-F16C-47DF-86AE-2E674700A844}">
      <dsp:nvSpPr>
        <dsp:cNvPr id="0" name=""/>
        <dsp:cNvSpPr/>
      </dsp:nvSpPr>
      <dsp:spPr>
        <a:xfrm rot="5667745">
          <a:off x="8450483" y="770531"/>
          <a:ext cx="439832" cy="2331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59A9A-8CB8-45AF-99E9-5DFE99471C09}">
      <dsp:nvSpPr>
        <dsp:cNvPr id="0" name=""/>
        <dsp:cNvSpPr/>
      </dsp:nvSpPr>
      <dsp:spPr>
        <a:xfrm>
          <a:off x="9082388" y="192835"/>
          <a:ext cx="1399244" cy="1562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 the best alternative.</a:t>
          </a:r>
        </a:p>
      </dsp:txBody>
      <dsp:txXfrm>
        <a:off x="9287303" y="421586"/>
        <a:ext cx="989414" cy="1104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D30E-E0F4-444D-B7F7-242AFC6F2C89}" type="datetimeFigureOut">
              <a:rPr lang="en-US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5AF2-E3B9-47CE-9E22-C9FA778391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8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5AF2-E3B9-47CE-9E22-C9FA7783914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879963857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sz="4000"/>
              <a:t>Decision Analysis and Resolution</a:t>
            </a:r>
            <a:br>
              <a:rPr lang="en-US">
                <a:latin typeface="+mj-ea"/>
                <a:cs typeface="+mj-ea"/>
              </a:rPr>
            </a:br>
            <a:r>
              <a:rPr lang="en-US" sz="4000"/>
              <a:t>(DAR)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460737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FT08 and FT09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40033722"/>
              </p:ext>
            </p:extLst>
          </p:nvPr>
        </p:nvSpPr>
        <p:spPr/>
        <p:txBody>
          <a:bodyPr/>
          <a:lstStyle/>
          <a:p>
            <a:r>
              <a:rPr lang="en-US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02" y="1409700"/>
            <a:ext cx="10580604" cy="51638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Calibri"/>
              </a:rPr>
              <a:t>Important to understand how effective peer reviews have some impact on the process</a:t>
            </a:r>
          </a:p>
          <a:p>
            <a:r>
              <a:rPr lang="en-US">
                <a:latin typeface="Calibri"/>
              </a:rPr>
              <a:t>Some basic questions for effectiveness:</a:t>
            </a:r>
          </a:p>
          <a:p>
            <a:pPr lvl="1">
              <a:buChar char="▪"/>
            </a:pPr>
            <a:r>
              <a:rPr lang="en-US">
                <a:solidFill>
                  <a:srgbClr val="333333"/>
                </a:solidFill>
                <a:latin typeface="Arial"/>
                <a:cs typeface="Arial"/>
              </a:rPr>
              <a:t>What percentage of actual effort is spent on rework?</a:t>
            </a:r>
            <a:endParaRPr lang="en-US">
              <a:latin typeface="Calibri"/>
            </a:endParaRPr>
          </a:p>
          <a:p>
            <a:pPr marL="742950" lvl="1">
              <a:buChar char="▪"/>
            </a:pPr>
            <a:r>
              <a:rPr lang="en-US">
                <a:solidFill>
                  <a:srgbClr val="333333"/>
                </a:solidFill>
                <a:latin typeface="Arial"/>
                <a:cs typeface="Arial"/>
              </a:rPr>
              <a:t>How much effort do our reviews consume? How much do they save?</a:t>
            </a:r>
            <a:endParaRPr lang="en-US"/>
          </a:p>
          <a:p>
            <a:pPr marL="742950" lvl="1">
              <a:buChar char="▪"/>
            </a:pPr>
            <a:r>
              <a:rPr lang="en-US">
                <a:solidFill>
                  <a:srgbClr val="333333"/>
                </a:solidFill>
                <a:latin typeface="Arial"/>
                <a:cs typeface="Arial"/>
              </a:rPr>
              <a:t>How many defects do we discover by review? What kind? How severe? At what life-cycle stage?</a:t>
            </a:r>
            <a:endParaRPr lang="en-US"/>
          </a:p>
          <a:p>
            <a:pPr marL="742950" lvl="1">
              <a:buChar char="▪"/>
            </a:pPr>
            <a:r>
              <a:rPr lang="en-US">
                <a:solidFill>
                  <a:srgbClr val="333333"/>
                </a:solidFill>
                <a:latin typeface="Arial"/>
                <a:cs typeface="Arial"/>
              </a:rPr>
              <a:t>What percentage of the defects in our products do our reviews remove?</a:t>
            </a:r>
            <a:endParaRPr lang="en-US"/>
          </a:p>
          <a:p>
            <a:pPr marL="742950" lvl="1">
              <a:buChar char="▪"/>
            </a:pPr>
            <a:r>
              <a:rPr lang="en-US">
                <a:solidFill>
                  <a:srgbClr val="333333"/>
                </a:solidFill>
                <a:latin typeface="Arial"/>
                <a:cs typeface="Arial"/>
              </a:rPr>
              <a:t>Do we spend less time testing, debugging, and maintaining products that we reviewed than those we did not?</a:t>
            </a:r>
            <a:endParaRPr lang="en-US"/>
          </a:p>
          <a:p>
            <a:r>
              <a:rPr lang="en-US">
                <a:latin typeface="Calibri"/>
              </a:rPr>
              <a:t>Root Cause Analysis can be used to identify why reviews are (in)effective</a:t>
            </a:r>
          </a:p>
          <a:p>
            <a:r>
              <a:rPr lang="en-US">
                <a:latin typeface="Calibri"/>
              </a:rPr>
              <a:t>RCA can be done by,</a:t>
            </a:r>
          </a:p>
          <a:p>
            <a:pPr marL="685800"/>
            <a:r>
              <a:rPr lang="en-US">
                <a:latin typeface="Calibri"/>
              </a:rPr>
              <a:t>Why Because Analysis</a:t>
            </a:r>
          </a:p>
          <a:p>
            <a:pPr marL="685800"/>
            <a:r>
              <a:rPr lang="en-US">
                <a:latin typeface="Calibri"/>
              </a:rPr>
              <a:t>Five Why’s Analysis</a:t>
            </a:r>
          </a:p>
          <a:p>
            <a:pPr marL="685800"/>
            <a:r>
              <a:rPr lang="en-US">
                <a:latin typeface="Calibri"/>
              </a:rPr>
              <a:t>Ishikawa diagrams (Cause and Effect diagrams)</a:t>
            </a:r>
          </a:p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83870628"/>
              </p:ext>
            </p:extLst>
          </p:nvPr>
        </p:nvSpPr>
        <p:spPr/>
        <p:txBody>
          <a:bodyPr/>
          <a:lstStyle/>
          <a:p>
            <a:r>
              <a:rPr lang="en-US"/>
              <a:t>Verification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 </a:t>
            </a:r>
            <a:r>
              <a:rPr lang="en-US"/>
              <a:t>Verify based on their ability to focus on the issues at hand without being overly influenced by side issues.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 </a:t>
            </a:r>
            <a:r>
              <a:rPr lang="en-US"/>
              <a:t>Verify decision is resolving significant defects.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 </a:t>
            </a:r>
            <a:r>
              <a:rPr lang="en-US"/>
              <a:t>Verify whether made decisions deviate the actual project goal/objective.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 </a:t>
            </a:r>
            <a:r>
              <a:rPr lang="en-US"/>
              <a:t>Validate project deadlines.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 </a:t>
            </a:r>
            <a:r>
              <a:rPr lang="en-US"/>
              <a:t>Verify evaluation of impact on cost, schedule, performance, and risks.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 </a:t>
            </a:r>
            <a:r>
              <a:rPr lang="en-US"/>
              <a:t>Verify decision is mitigating the identified risks and not introducing a new risk.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57378443"/>
              </p:ext>
            </p:extLst>
          </p:nvPr>
        </p:nvSpPr>
        <p:spPr/>
        <p:txBody>
          <a:bodyPr/>
          <a:lstStyle/>
          <a:p>
            <a:r>
              <a:rPr lang="en-US"/>
              <a:t>Exit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Does the decision guidelines or criteria has been produced?</a:t>
            </a:r>
          </a:p>
          <a:p>
            <a:r>
              <a:rPr lang="en-US"/>
              <a:t>Is the Alternative proposal has been identified and submitted?</a:t>
            </a:r>
          </a:p>
          <a:p>
            <a:r>
              <a:rPr lang="en-US"/>
              <a:t>Does the selected solution /decision has been valid and finalized?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11581938"/>
              </p:ext>
            </p:extLst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The output/deliverable is the selection of best/recommended alternative from two or more alternatives based on evaluation criteria.</a:t>
            </a:r>
          </a:p>
          <a:p>
            <a:r>
              <a:rPr lang="en-US"/>
              <a:t>For e.g.: if a software life-cycle model has to be selected, then the criteria for evaluation should include the respective features of the various software life-cycle models and weightage should be given to the respective criteria based on the significance each criteria to the final decision. </a:t>
            </a:r>
          </a:p>
          <a:p>
            <a:r>
              <a:rPr lang="en-US"/>
              <a:t>These criteria may include Technology limitations, Impact on Environmental, Risks, Business value, Impact on priorities, Costs involved etc. </a:t>
            </a:r>
          </a:p>
        </p:txBody>
      </p:sp>
    </p:spTree>
    <p:extLst>
      <p:ext uri="{BB962C8B-B14F-4D97-AF65-F5344CB8AC3E}">
        <p14:creationId xmlns:p14="http://schemas.microsoft.com/office/powerpoint/2010/main" val="290151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56864967"/>
              </p:ext>
            </p:extLst>
          </p:nvPr>
        </p:nvSpPr>
        <p:spPr>
          <a:xfrm>
            <a:off x="190477" y="-314325"/>
            <a:ext cx="10515600" cy="1325563"/>
          </a:xfrm>
        </p:spPr>
        <p:txBody>
          <a:bodyPr/>
          <a:lstStyle/>
          <a:p>
            <a:r>
              <a:rPr lang="en-US"/>
              <a:t>Auditability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762000"/>
            <a:ext cx="11984695" cy="5186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Scope of the Alternative</a:t>
            </a:r>
          </a:p>
          <a:p>
            <a:r>
              <a:rPr lang="en-US"/>
              <a:t>What is the purpose of the Alternative </a:t>
            </a:r>
          </a:p>
          <a:p>
            <a:r>
              <a:rPr lang="en-US"/>
              <a:t>How the Alternative operates</a:t>
            </a:r>
          </a:p>
          <a:p>
            <a:endParaRPr lang="en-US"/>
          </a:p>
        </p:txBody>
      </p:sp>
      <p:pic>
        <p:nvPicPr>
          <p:cNvPr id="8" name="Picture 8" descr="Auditabil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57" y="2190750"/>
            <a:ext cx="12083699" cy="35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89017198"/>
              </p:ext>
            </p:extLst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053088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Possible decisions using a formal evaluation process that evaluates</a:t>
            </a:r>
          </a:p>
          <a:p>
            <a:pPr marL="0" indent="0">
              <a:buNone/>
            </a:pPr>
            <a:r>
              <a:rPr lang="en-US"/>
              <a:t>identified alternatives against established criteria.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42560224"/>
              </p:ext>
            </p:extLst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0854057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Decision Analysis and Resolution is a formal process to make decision on choosing a solution from a set of alternatives for technical as well as non technical issues in a project.</a:t>
            </a:r>
          </a:p>
        </p:txBody>
      </p:sp>
    </p:spTree>
    <p:extLst>
      <p:ext uri="{BB962C8B-B14F-4D97-AF65-F5344CB8AC3E}">
        <p14:creationId xmlns:p14="http://schemas.microsoft.com/office/powerpoint/2010/main" val="212477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71252786"/>
              </p:ext>
            </p:extLst>
          </p:nvPr>
        </p:nvSpPr>
        <p:spPr/>
        <p:txBody>
          <a:bodyPr/>
          <a:lstStyle/>
          <a:p>
            <a:r>
              <a:rPr lang="en-US"/>
              <a:t>Special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4349312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process is especially applicable during project planning stage</a:t>
            </a:r>
          </a:p>
        </p:txBody>
      </p:sp>
    </p:spTree>
    <p:extLst>
      <p:ext uri="{BB962C8B-B14F-4D97-AF65-F5344CB8AC3E}">
        <p14:creationId xmlns:p14="http://schemas.microsoft.com/office/powerpoint/2010/main" val="237541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30150720"/>
              </p:ext>
            </p:extLst>
          </p:nvPr>
        </p:nvSpPr>
        <p:spPr/>
        <p:txBody>
          <a:bodyPr/>
          <a:lstStyle/>
          <a:p>
            <a:r>
              <a:rPr lang="en-US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68436539"/>
              </p:ext>
            </p:extLst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Life-Cycle Work Products that may contain issues</a:t>
            </a:r>
          </a:p>
          <a:p>
            <a:pPr lvl="1"/>
            <a:r>
              <a:rPr lang="en-US"/>
              <a:t>Project Planning</a:t>
            </a:r>
          </a:p>
          <a:p>
            <a:pPr lvl="2"/>
            <a:r>
              <a:rPr lang="en-US"/>
              <a:t>List of issues requiring corrective actions</a:t>
            </a:r>
          </a:p>
          <a:p>
            <a:pPr lvl="2"/>
            <a:r>
              <a:rPr lang="en-US"/>
              <a:t>Records of project performance</a:t>
            </a:r>
          </a:p>
          <a:p>
            <a:pPr lvl="2"/>
            <a:r>
              <a:rPr lang="en-US"/>
              <a:t>Records of significant deviation</a:t>
            </a:r>
          </a:p>
          <a:p>
            <a:pPr lvl="2"/>
            <a:r>
              <a:rPr lang="en-US"/>
              <a:t>Records  of project risk monitoring</a:t>
            </a:r>
          </a:p>
          <a:p>
            <a:pPr lvl="2"/>
            <a:r>
              <a:rPr lang="en-US"/>
              <a:t>Records of data management</a:t>
            </a:r>
          </a:p>
          <a:p>
            <a:pPr lvl="2"/>
            <a:r>
              <a:rPr lang="en-US"/>
              <a:t>Project review results</a:t>
            </a:r>
          </a:p>
          <a:p>
            <a:pPr lvl="2"/>
            <a:r>
              <a:rPr lang="en-US"/>
              <a:t>Milestone review results</a:t>
            </a:r>
          </a:p>
          <a:p>
            <a:pPr lvl="1"/>
            <a:r>
              <a:rPr lang="en-US"/>
              <a:t>Process and Product Quality Assurance</a:t>
            </a:r>
          </a:p>
          <a:p>
            <a:pPr lvl="2"/>
            <a:r>
              <a:rPr lang="en-US"/>
              <a:t>Evaluation report</a:t>
            </a:r>
          </a:p>
          <a:p>
            <a:pPr lvl="2"/>
            <a:r>
              <a:rPr lang="en-US"/>
              <a:t>Quality trends</a:t>
            </a:r>
          </a:p>
          <a:p>
            <a:pPr lvl="2"/>
            <a:r>
              <a:rPr lang="en-US"/>
              <a:t>Status reports of 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15774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11827081"/>
              </p:ext>
            </p:extLst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28600" lvl="1"/>
            <a:r>
              <a:rPr lang="en-US" sz="2800"/>
              <a:t>Requirement Development</a:t>
            </a:r>
          </a:p>
          <a:p>
            <a:pPr lvl="1"/>
            <a:r>
              <a:rPr lang="en-US"/>
              <a:t>Requirement allocation sheets</a:t>
            </a:r>
          </a:p>
          <a:p>
            <a:pPr lvl="1"/>
            <a:r>
              <a:rPr lang="en-US"/>
              <a:t>Provisional requirement allocations</a:t>
            </a:r>
          </a:p>
          <a:p>
            <a:pPr lvl="1"/>
            <a:r>
              <a:rPr lang="en-US"/>
              <a:t>Design constraints</a:t>
            </a:r>
          </a:p>
          <a:p>
            <a:pPr lvl="1"/>
            <a:r>
              <a:rPr lang="en-US"/>
              <a:t>Derived requirements</a:t>
            </a:r>
          </a:p>
          <a:p>
            <a:pPr lvl="1"/>
            <a:r>
              <a:rPr lang="en-US"/>
              <a:t>Relationships among derived requirements</a:t>
            </a:r>
          </a:p>
          <a:p>
            <a:pPr lvl="1"/>
            <a:r>
              <a:rPr lang="en-US"/>
              <a:t>Requirement defects report</a:t>
            </a:r>
          </a:p>
          <a:p>
            <a:r>
              <a:rPr lang="en-US"/>
              <a:t>Requirement Management</a:t>
            </a:r>
          </a:p>
          <a:p>
            <a:pPr lvl="1"/>
            <a:r>
              <a:rPr lang="en-US"/>
              <a:t>Results of analyses against criteria</a:t>
            </a:r>
          </a:p>
          <a:p>
            <a:pPr lvl="1"/>
            <a:r>
              <a:rPr lang="en-US"/>
              <a:t>A set of approved requirements</a:t>
            </a:r>
          </a:p>
          <a:p>
            <a:pPr lvl="1"/>
            <a:r>
              <a:rPr lang="en-US"/>
              <a:t>Requirements change request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1840363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lvl="1"/>
            <a:r>
              <a:rPr lang="en-US" sz="2800"/>
              <a:t>Risk Management</a:t>
            </a:r>
          </a:p>
          <a:p>
            <a:pPr lvl="1"/>
            <a:r>
              <a:rPr lang="en-US"/>
              <a:t>Risk source lists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81114073"/>
              </p:ext>
            </p:extLst>
          </p:nvPr>
        </p:nvSpPr>
        <p:spPr/>
        <p:txBody>
          <a:bodyPr/>
          <a:lstStyle/>
          <a:p>
            <a:r>
              <a:rPr lang="en-US"/>
              <a:t>Entry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 the initial decision has been  chosen?</a:t>
            </a:r>
          </a:p>
          <a:p>
            <a:r>
              <a:rPr lang="en-US"/>
              <a:t>Advantages/drawbacks of the existing technology has been analyzed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5464878"/>
              </p:ext>
            </p:extLst>
          </p:nvPr>
        </p:nvSpPr>
        <p:spPr/>
        <p:txBody>
          <a:bodyPr/>
          <a:lstStyle/>
          <a:p>
            <a:r>
              <a:rPr lang="en-US"/>
              <a:t>Activities or 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A671F1-8AC5-40FA-824F-09249662E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551855"/>
              </p:ext>
            </p:extLst>
          </p:nvPr>
        </p:nvGraphicFramePr>
        <p:xfrm>
          <a:off x="580954" y="1419225"/>
          <a:ext cx="11105272" cy="478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2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Decision Analysis and Resolution (DAR)</vt:lpstr>
      <vt:lpstr>Objective</vt:lpstr>
      <vt:lpstr>Abstract</vt:lpstr>
      <vt:lpstr>Special Responsibilities</vt:lpstr>
      <vt:lpstr>Input</vt:lpstr>
      <vt:lpstr>Input</vt:lpstr>
      <vt:lpstr>Input</vt:lpstr>
      <vt:lpstr>Entry Criteria</vt:lpstr>
      <vt:lpstr>Activities or Tasks</vt:lpstr>
      <vt:lpstr>Measurement</vt:lpstr>
      <vt:lpstr>Verification and Validation</vt:lpstr>
      <vt:lpstr>Exit Criteria</vt:lpstr>
      <vt:lpstr>Output</vt:lpstr>
      <vt:lpstr>Auditability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 and Resolution (DAR)</dc:title>
  <cp:revision>1</cp:revision>
  <dcterms:modified xsi:type="dcterms:W3CDTF">2017-07-24T08:43:35Z</dcterms:modified>
</cp:coreProperties>
</file>