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ublic Sans" charset="1" panose="00000000000000000000"/>
      <p:regular r:id="rId13"/>
    </p:embeddedFont>
    <p:embeddedFont>
      <p:font typeface="Public Sans Bold" charset="1" panose="00000000000000000000"/>
      <p:regular r:id="rId14"/>
    </p:embeddedFont>
    <p:embeddedFont>
      <p:font typeface="Lato Bold" charset="1" panose="020F0502020204030203"/>
      <p:regular r:id="rId15"/>
    </p:embeddedFont>
    <p:embeddedFont>
      <p:font typeface="Lato" charset="1" panose="020F0502020204030203"/>
      <p:regular r:id="rId16"/>
    </p:embeddedFont>
    <p:embeddedFont>
      <p:font typeface="Playfair Display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187346"/>
            <a:ext cx="16408332" cy="222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3"/>
              </a:lnSpc>
            </a:pPr>
            <a:r>
              <a:rPr lang="en-US" sz="8061" spc="4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Smart File Extractor</a:t>
            </a:r>
          </a:p>
          <a:p>
            <a:pPr algn="l">
              <a:lnSpc>
                <a:spcPts val="7818"/>
              </a:lnSpc>
            </a:pPr>
            <a:r>
              <a:rPr lang="en-US" sz="6461" spc="3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-Data Extraction Tool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8041005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 Rohith Reddy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 Raghuram Reddy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Rupesh Subbara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OVERVIEW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4875417" cy="52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Goal:  Extract structured data from PDFs and images using AI</a:t>
            </a:r>
          </a:p>
          <a:p>
            <a:pPr algn="l">
              <a:lnSpc>
                <a:spcPts val="5235"/>
              </a:lnSpc>
            </a:pP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Core Capabilities:  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OCR for scanned docs (Tesseract)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Named Entity Recognition (NER) using BERT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Table extraction (pdfplumber &amp; OCR fallback)</a:t>
            </a:r>
          </a:p>
          <a:p>
            <a:pPr algn="l">
              <a:lnSpc>
                <a:spcPts val="5235"/>
              </a:lnSpc>
            </a:pP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Why It Matters: Automates data retrieval from unstructured documents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 STACK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4875417" cy="6524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Backend (FastAPI):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Tesseract OCR, pdf2image, pdfplumber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HuggingFace Transformers (BERT), PyTorch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Pillow, NumPy</a:t>
            </a:r>
          </a:p>
          <a:p>
            <a:pPr algn="l">
              <a:lnSpc>
                <a:spcPts val="5235"/>
              </a:lnSpc>
            </a:pP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Frontend (React):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React.js, Axios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JSON Viewer, File Upload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Download functionality</a:t>
            </a:r>
          </a:p>
          <a:p>
            <a:pPr algn="l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62616"/>
            <a:ext cx="3784392" cy="2645357"/>
            <a:chOff x="0" y="0"/>
            <a:chExt cx="1151686" cy="805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1686" cy="805049"/>
            </a:xfrm>
            <a:custGeom>
              <a:avLst/>
              <a:gdLst/>
              <a:ahLst/>
              <a:cxnLst/>
              <a:rect r="r" b="b" t="t" l="l"/>
              <a:pathLst>
                <a:path h="805049" w="1151686">
                  <a:moveTo>
                    <a:pt x="0" y="0"/>
                  </a:moveTo>
                  <a:lnTo>
                    <a:pt x="948486" y="0"/>
                  </a:lnTo>
                  <a:lnTo>
                    <a:pt x="1151686" y="402524"/>
                  </a:lnTo>
                  <a:lnTo>
                    <a:pt x="948486" y="805049"/>
                  </a:lnTo>
                  <a:lnTo>
                    <a:pt x="0" y="805049"/>
                  </a:lnTo>
                  <a:lnTo>
                    <a:pt x="203200" y="402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09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77800" y="-57150"/>
              <a:ext cx="897686" cy="862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38972" y="5062616"/>
            <a:ext cx="3784392" cy="2645357"/>
            <a:chOff x="0" y="0"/>
            <a:chExt cx="1151686" cy="805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1686" cy="805049"/>
            </a:xfrm>
            <a:custGeom>
              <a:avLst/>
              <a:gdLst/>
              <a:ahLst/>
              <a:cxnLst/>
              <a:rect r="r" b="b" t="t" l="l"/>
              <a:pathLst>
                <a:path h="805049" w="1151686">
                  <a:moveTo>
                    <a:pt x="0" y="0"/>
                  </a:moveTo>
                  <a:lnTo>
                    <a:pt x="948486" y="0"/>
                  </a:lnTo>
                  <a:lnTo>
                    <a:pt x="1151686" y="402524"/>
                  </a:lnTo>
                  <a:lnTo>
                    <a:pt x="948486" y="805049"/>
                  </a:lnTo>
                  <a:lnTo>
                    <a:pt x="0" y="805049"/>
                  </a:lnTo>
                  <a:lnTo>
                    <a:pt x="203200" y="402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B98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77800" y="-57150"/>
              <a:ext cx="897686" cy="862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49245" y="5062616"/>
            <a:ext cx="3784392" cy="2645357"/>
            <a:chOff x="0" y="0"/>
            <a:chExt cx="1151686" cy="8050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1686" cy="805049"/>
            </a:xfrm>
            <a:custGeom>
              <a:avLst/>
              <a:gdLst/>
              <a:ahLst/>
              <a:cxnLst/>
              <a:rect r="r" b="b" t="t" l="l"/>
              <a:pathLst>
                <a:path h="805049" w="1151686">
                  <a:moveTo>
                    <a:pt x="0" y="0"/>
                  </a:moveTo>
                  <a:lnTo>
                    <a:pt x="948486" y="0"/>
                  </a:lnTo>
                  <a:lnTo>
                    <a:pt x="1151686" y="402524"/>
                  </a:lnTo>
                  <a:lnTo>
                    <a:pt x="948486" y="805049"/>
                  </a:lnTo>
                  <a:lnTo>
                    <a:pt x="0" y="805049"/>
                  </a:lnTo>
                  <a:lnTo>
                    <a:pt x="203200" y="402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A2A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57150"/>
              <a:ext cx="897686" cy="862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364636" y="5062616"/>
            <a:ext cx="3784392" cy="2645357"/>
            <a:chOff x="0" y="0"/>
            <a:chExt cx="1151686" cy="8050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1686" cy="805049"/>
            </a:xfrm>
            <a:custGeom>
              <a:avLst/>
              <a:gdLst/>
              <a:ahLst/>
              <a:cxnLst/>
              <a:rect r="r" b="b" t="t" l="l"/>
              <a:pathLst>
                <a:path h="805049" w="1151686">
                  <a:moveTo>
                    <a:pt x="0" y="0"/>
                  </a:moveTo>
                  <a:lnTo>
                    <a:pt x="948486" y="0"/>
                  </a:lnTo>
                  <a:lnTo>
                    <a:pt x="1151686" y="402524"/>
                  </a:lnTo>
                  <a:lnTo>
                    <a:pt x="948486" y="805049"/>
                  </a:lnTo>
                  <a:lnTo>
                    <a:pt x="0" y="805049"/>
                  </a:lnTo>
                  <a:lnTo>
                    <a:pt x="203200" y="402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B4A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57150"/>
              <a:ext cx="897686" cy="862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74908" y="5062616"/>
            <a:ext cx="3784392" cy="2645357"/>
            <a:chOff x="0" y="0"/>
            <a:chExt cx="1151686" cy="8050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51686" cy="805049"/>
            </a:xfrm>
            <a:custGeom>
              <a:avLst/>
              <a:gdLst/>
              <a:ahLst/>
              <a:cxnLst/>
              <a:rect r="r" b="b" t="t" l="l"/>
              <a:pathLst>
                <a:path h="805049" w="1151686">
                  <a:moveTo>
                    <a:pt x="0" y="0"/>
                  </a:moveTo>
                  <a:lnTo>
                    <a:pt x="948486" y="0"/>
                  </a:lnTo>
                  <a:lnTo>
                    <a:pt x="1151686" y="402524"/>
                  </a:lnTo>
                  <a:lnTo>
                    <a:pt x="948486" y="805049"/>
                  </a:lnTo>
                  <a:lnTo>
                    <a:pt x="0" y="805049"/>
                  </a:lnTo>
                  <a:lnTo>
                    <a:pt x="203200" y="402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C95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57150"/>
              <a:ext cx="897686" cy="862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87405" y="7040903"/>
            <a:ext cx="1334140" cy="133414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7092"/>
            </a:solidFill>
            <a:ln w="95250" cap="sq">
              <a:solidFill>
                <a:srgbClr val="FCF7F6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249007" y="7040903"/>
            <a:ext cx="1334140" cy="133414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A2A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138020" y="4395546"/>
            <a:ext cx="1334140" cy="133414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B98B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342020" y="4395546"/>
            <a:ext cx="1334140" cy="133414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4A2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453006" y="7040903"/>
            <a:ext cx="1334140" cy="133414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8C95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480930" y="7364991"/>
            <a:ext cx="747090" cy="685964"/>
          </a:xfrm>
          <a:custGeom>
            <a:avLst/>
            <a:gdLst/>
            <a:ahLst/>
            <a:cxnLst/>
            <a:rect r="r" b="b" t="t" l="l"/>
            <a:pathLst>
              <a:path h="685964" w="747090">
                <a:moveTo>
                  <a:pt x="0" y="0"/>
                </a:moveTo>
                <a:lnTo>
                  <a:pt x="747090" y="0"/>
                </a:lnTo>
                <a:lnTo>
                  <a:pt x="747090" y="685965"/>
                </a:lnTo>
                <a:lnTo>
                  <a:pt x="0" y="685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4825303" y="7356257"/>
            <a:ext cx="673693" cy="673693"/>
          </a:xfrm>
          <a:custGeom>
            <a:avLst/>
            <a:gdLst/>
            <a:ahLst/>
            <a:cxnLst/>
            <a:rect r="r" b="b" t="t" l="l"/>
            <a:pathLst>
              <a:path h="673693" w="673693">
                <a:moveTo>
                  <a:pt x="0" y="0"/>
                </a:moveTo>
                <a:lnTo>
                  <a:pt x="673692" y="0"/>
                </a:lnTo>
                <a:lnTo>
                  <a:pt x="673692" y="673693"/>
                </a:lnTo>
                <a:lnTo>
                  <a:pt x="0" y="673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1742873" y="4729845"/>
            <a:ext cx="532434" cy="665543"/>
          </a:xfrm>
          <a:custGeom>
            <a:avLst/>
            <a:gdLst/>
            <a:ahLst/>
            <a:cxnLst/>
            <a:rect r="r" b="b" t="t" l="l"/>
            <a:pathLst>
              <a:path h="665543" w="532434">
                <a:moveTo>
                  <a:pt x="0" y="0"/>
                </a:moveTo>
                <a:lnTo>
                  <a:pt x="532434" y="0"/>
                </a:lnTo>
                <a:lnTo>
                  <a:pt x="532434" y="665543"/>
                </a:lnTo>
                <a:lnTo>
                  <a:pt x="0" y="66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5" id="35"/>
          <p:cNvSpPr txBox="true"/>
          <p:nvPr/>
        </p:nvSpPr>
        <p:spPr>
          <a:xfrm rot="0">
            <a:off x="2187405" y="6124597"/>
            <a:ext cx="195156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User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97677" y="5924572"/>
            <a:ext cx="1951567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React Frontend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2181" y="3533365"/>
            <a:ext cx="2020223" cy="125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Kicks off the entire extraction pipeline with a single, intuitive action.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74580" y="7927048"/>
            <a:ext cx="2020223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Keeps the UI responsive and handles large files without page reloads.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746802" y="2937450"/>
            <a:ext cx="2170399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Provides a high‑performance REST endpoint and isolates heavy compute from the client.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030947" y="7927048"/>
            <a:ext cx="2351600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Modular pipeline ensures the best tool is used for each content type, delivering higher accuracy.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407950" y="6124597"/>
            <a:ext cx="195156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FastAPI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519411" y="5895362"/>
            <a:ext cx="1951567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OCR/NER/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Table Extraction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628494" y="6124597"/>
            <a:ext cx="195156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JSON Output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862174" y="3251775"/>
            <a:ext cx="2515806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Enables downstream automation (download, analytics, API chaining) with a machine‑readable result.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SYSTEM FLOW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AutoShape 46" id="46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7" id="47"/>
          <p:cNvSpPr/>
          <p:nvPr/>
        </p:nvSpPr>
        <p:spPr>
          <a:xfrm flipH="false" flipV="false" rot="0">
            <a:off x="5421130" y="4729845"/>
            <a:ext cx="767921" cy="767921"/>
          </a:xfrm>
          <a:custGeom>
            <a:avLst/>
            <a:gdLst/>
            <a:ahLst/>
            <a:cxnLst/>
            <a:rect r="r" b="b" t="t" l="l"/>
            <a:pathLst>
              <a:path h="767921" w="767921">
                <a:moveTo>
                  <a:pt x="0" y="0"/>
                </a:moveTo>
                <a:lnTo>
                  <a:pt x="767921" y="0"/>
                </a:lnTo>
                <a:lnTo>
                  <a:pt x="767921" y="767921"/>
                </a:lnTo>
                <a:lnTo>
                  <a:pt x="0" y="767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8506106" y="7165098"/>
            <a:ext cx="877627" cy="1085752"/>
          </a:xfrm>
          <a:custGeom>
            <a:avLst/>
            <a:gdLst/>
            <a:ahLst/>
            <a:cxnLst/>
            <a:rect r="r" b="b" t="t" l="l"/>
            <a:pathLst>
              <a:path h="1085752" w="877627">
                <a:moveTo>
                  <a:pt x="0" y="0"/>
                </a:moveTo>
                <a:lnTo>
                  <a:pt x="877627" y="0"/>
                </a:lnTo>
                <a:lnTo>
                  <a:pt x="877627" y="1085751"/>
                </a:lnTo>
                <a:lnTo>
                  <a:pt x="0" y="10857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57481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72260" y="2401238"/>
            <a:ext cx="7182601" cy="6141124"/>
          </a:xfrm>
          <a:custGeom>
            <a:avLst/>
            <a:gdLst/>
            <a:ahLst/>
            <a:cxnLst/>
            <a:rect r="r" b="b" t="t" l="l"/>
            <a:pathLst>
              <a:path h="6141124" w="7182601">
                <a:moveTo>
                  <a:pt x="0" y="0"/>
                </a:moveTo>
                <a:lnTo>
                  <a:pt x="7182601" y="0"/>
                </a:lnTo>
                <a:lnTo>
                  <a:pt x="7182601" y="6141124"/>
                </a:lnTo>
                <a:lnTo>
                  <a:pt x="0" y="6141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401238"/>
            <a:ext cx="8020984" cy="4190964"/>
          </a:xfrm>
          <a:custGeom>
            <a:avLst/>
            <a:gdLst/>
            <a:ahLst/>
            <a:cxnLst/>
            <a:rect r="r" b="b" t="t" l="l"/>
            <a:pathLst>
              <a:path h="4190964" w="8020984">
                <a:moveTo>
                  <a:pt x="0" y="0"/>
                </a:moveTo>
                <a:lnTo>
                  <a:pt x="8020984" y="0"/>
                </a:lnTo>
                <a:lnTo>
                  <a:pt x="8020984" y="4190964"/>
                </a:lnTo>
                <a:lnTo>
                  <a:pt x="0" y="4190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11" y="7421398"/>
            <a:ext cx="14875417" cy="60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Extracted data as JSON and downloaded the file.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 &amp; ROADMAP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95" y="2281388"/>
            <a:ext cx="14875417" cy="586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Impact: Fast, reliabl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 extraction of key data</a:t>
            </a:r>
          </a:p>
          <a:p>
            <a:pPr algn="l">
              <a:lnSpc>
                <a:spcPts val="5235"/>
              </a:lnSpc>
            </a:pP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Use Cases: Legal docs, resumes, academic papers, reports</a:t>
            </a:r>
          </a:p>
          <a:p>
            <a:pPr algn="l">
              <a:lnSpc>
                <a:spcPts val="5235"/>
              </a:lnSpc>
            </a:pP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Scope for Improvements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Exp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ort to CSV/Excel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Multi-language OCR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File history &amp; login system</a:t>
            </a:r>
          </a:p>
          <a:p>
            <a:pPr algn="l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3160141"/>
            <a:ext cx="16408332" cy="125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5"/>
              </a:lnSpc>
            </a:pPr>
            <a:r>
              <a:rPr lang="en-US" sz="10060" spc="5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DAGtDHpRI94</dc:identifier>
  <dcterms:modified xsi:type="dcterms:W3CDTF">2011-08-01T06:04:30Z</dcterms:modified>
  <cp:revision>1</cp:revision>
  <dc:title>Data Extraction Tool</dc:title>
</cp:coreProperties>
</file>