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644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562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09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739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360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58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80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627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9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002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288DA8-0B15-4510-8DC1-B7F56C9B0B54}" type="datetimeFigureOut">
              <a:rPr lang="en-IN" smtClean="0"/>
              <a:pPr/>
              <a:t>07/01/2020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8CD0C3-F4B0-4E24-BAE6-40CE424939E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21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C71F8-42D0-4760-9186-7CBF18CA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476FC3-11C0-4F38-8985-336892F3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All the different visitors' actions that a web page can respond to are called events.</a:t>
            </a:r>
          </a:p>
          <a:p>
            <a:r>
              <a:rPr lang="en-IN" dirty="0" smtClean="0"/>
              <a:t>An event represents the precise moment when something happens.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  Click()</a:t>
            </a:r>
          </a:p>
          <a:p>
            <a:r>
              <a:rPr lang="en-US" sz="1800" dirty="0" smtClean="0"/>
              <a:t>On()</a:t>
            </a:r>
          </a:p>
          <a:p>
            <a:r>
              <a:rPr lang="en-US" sz="1800" dirty="0" err="1" smtClean="0"/>
              <a:t>Keypress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5275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i="1" dirty="0" smtClean="0"/>
              <a:t>Click()</a:t>
            </a:r>
            <a:endParaRPr lang="en-IN" sz="2200" b="1" i="1" dirty="0" smtClean="0"/>
          </a:p>
          <a:p>
            <a:r>
              <a:rPr lang="en-IN" dirty="0" smtClean="0"/>
              <a:t>When </a:t>
            </a:r>
            <a:r>
              <a:rPr lang="en-IN" dirty="0" smtClean="0"/>
              <a:t>you click on an element, the click event occurs by executing a function or a set of statements.</a:t>
            </a:r>
            <a:endParaRPr lang="en-IN" dirty="0" smtClean="0"/>
          </a:p>
          <a:p>
            <a:r>
              <a:rPr lang="en-IN" dirty="0" smtClean="0"/>
              <a:t>----Syntax----</a:t>
            </a:r>
          </a:p>
          <a:p>
            <a:r>
              <a:rPr lang="en-IN" b="1" i="1" dirty="0" smtClean="0"/>
              <a:t>$(</a:t>
            </a:r>
            <a:r>
              <a:rPr lang="en-IN" b="1" i="1" dirty="0" smtClean="0"/>
              <a:t>selector).</a:t>
            </a:r>
            <a:r>
              <a:rPr lang="en-IN" b="1" i="1" dirty="0" smtClean="0"/>
              <a:t>click(function)</a:t>
            </a:r>
          </a:p>
          <a:p>
            <a:r>
              <a:rPr lang="en-IN" dirty="0" smtClean="0"/>
              <a:t>Specifies </a:t>
            </a:r>
            <a:r>
              <a:rPr lang="en-IN" dirty="0" smtClean="0"/>
              <a:t>the function to run when the click event occurs</a:t>
            </a:r>
            <a:endParaRPr lang="en-US" dirty="0" smtClean="0"/>
          </a:p>
          <a:p>
            <a:endParaRPr lang="en-IN" b="1" dirty="0" smtClean="0"/>
          </a:p>
          <a:p>
            <a:r>
              <a:rPr lang="en-IN" sz="2200" b="1" i="1" dirty="0" err="1" smtClean="0"/>
              <a:t>keypress</a:t>
            </a:r>
            <a:r>
              <a:rPr lang="en-IN" sz="2200" b="1" i="1" dirty="0" smtClean="0"/>
              <a:t>()</a:t>
            </a:r>
            <a:endParaRPr lang="en-IN" sz="2200" i="1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jQuery</a:t>
            </a:r>
            <a:r>
              <a:rPr lang="en-IN" dirty="0" smtClean="0"/>
              <a:t> </a:t>
            </a:r>
            <a:r>
              <a:rPr lang="en-IN" dirty="0" err="1" smtClean="0"/>
              <a:t>keypress</a:t>
            </a:r>
            <a:r>
              <a:rPr lang="en-IN" dirty="0" smtClean="0"/>
              <a:t> </a:t>
            </a:r>
            <a:r>
              <a:rPr lang="en-IN" dirty="0" smtClean="0"/>
              <a:t>( ) event is executed when a character is entered. Refer the below syntax:</a:t>
            </a:r>
          </a:p>
          <a:p>
            <a:r>
              <a:rPr lang="en-IN" b="1" i="1" dirty="0" smtClean="0"/>
              <a:t>$(selector).</a:t>
            </a:r>
            <a:r>
              <a:rPr lang="en-IN" b="1" i="1" dirty="0" err="1" smtClean="0"/>
              <a:t>keypress</a:t>
            </a:r>
            <a:r>
              <a:rPr lang="en-IN" b="1" i="1" dirty="0" smtClean="0"/>
              <a:t>(function)</a:t>
            </a:r>
            <a:endParaRPr lang="en-IN" dirty="0" smtClean="0"/>
          </a:p>
          <a:p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94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jQuery Events</vt:lpstr>
      <vt:lpstr>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Participants</dc:title>
  <dc:creator>Sathyanarayan Rao [MaGE]</dc:creator>
  <cp:lastModifiedBy>HP1</cp:lastModifiedBy>
  <cp:revision>22</cp:revision>
  <dcterms:created xsi:type="dcterms:W3CDTF">2018-10-22T03:41:37Z</dcterms:created>
  <dcterms:modified xsi:type="dcterms:W3CDTF">2020-01-07T02:05:35Z</dcterms:modified>
</cp:coreProperties>
</file>