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3" r:id="rId6"/>
    <p:sldId id="262" r:id="rId7"/>
    <p:sldId id="257" r:id="rId8"/>
    <p:sldId id="258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10/3/2017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10/3/2017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94B4-67A6-41C6-A859-08E22CCBB6E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AADE-A61A-4A95-A470-EFB2B5D7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7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1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ABALONE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- A fishy creature.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47012" y="6027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- Raghu </a:t>
            </a:r>
            <a:r>
              <a:rPr lang="en-US" sz="2400" dirty="0" err="1" smtClean="0">
                <a:solidFill>
                  <a:srgbClr val="FF0000"/>
                </a:solidFill>
              </a:rPr>
              <a:t>Teja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Dhulipala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Evaluation Metric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MSE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RMSE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825626"/>
            <a:ext cx="6801235" cy="1174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1" y="3282192"/>
            <a:ext cx="6801235" cy="857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63" y="4863194"/>
            <a:ext cx="679638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2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269338"/>
              </p:ext>
            </p:extLst>
          </p:nvPr>
        </p:nvGraphicFramePr>
        <p:xfrm>
          <a:off x="1217612" y="2133600"/>
          <a:ext cx="6629400" cy="994410"/>
        </p:xfrm>
        <a:graphic>
          <a:graphicData uri="http://schemas.openxmlformats.org/drawingml/2006/table">
            <a:tbl>
              <a:tblPr/>
              <a:tblGrid>
                <a:gridCol w="3106767"/>
                <a:gridCol w="1174211"/>
                <a:gridCol w="1174211"/>
                <a:gridCol w="1174211"/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5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Using VIF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905000"/>
            <a:ext cx="7496530" cy="1191463"/>
          </a:xfrm>
        </p:spPr>
      </p:pic>
      <p:sp>
        <p:nvSpPr>
          <p:cNvPr id="5" name="TextBox 4"/>
          <p:cNvSpPr txBox="1"/>
          <p:nvPr/>
        </p:nvSpPr>
        <p:spPr>
          <a:xfrm>
            <a:off x="70276" y="3429000"/>
            <a:ext cx="121302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With the help of VIF we can see that attributes V5 and V6 are having high VIF in the entire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By checking with the Correlation between these two attributes found that there are highly correlated so dropped V5 and then ran Linear model.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78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model after feature reduction using VIF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548990"/>
              </p:ext>
            </p:extLst>
          </p:nvPr>
        </p:nvGraphicFramePr>
        <p:xfrm>
          <a:off x="912812" y="1981200"/>
          <a:ext cx="7772399" cy="1447800"/>
        </p:xfrm>
        <a:graphic>
          <a:graphicData uri="http://schemas.openxmlformats.org/drawingml/2006/table">
            <a:tbl>
              <a:tblPr/>
              <a:tblGrid>
                <a:gridCol w="3642416"/>
                <a:gridCol w="1376661"/>
                <a:gridCol w="1376661"/>
                <a:gridCol w="1376661"/>
              </a:tblGrid>
              <a:tr h="723900"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regression- VIF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8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2289175"/>
          </a:xfrm>
        </p:spPr>
        <p:txBody>
          <a:bodyPr/>
          <a:lstStyle/>
          <a:p>
            <a:r>
              <a:rPr lang="en-US" dirty="0" smtClean="0"/>
              <a:t>By using random forest, importance of attributes are taken into consideration</a:t>
            </a:r>
          </a:p>
          <a:p>
            <a:r>
              <a:rPr lang="en-US" dirty="0" smtClean="0"/>
              <a:t>So, V1F and V1M are dropped and then the model is built.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16897"/>
              </p:ext>
            </p:extLst>
          </p:nvPr>
        </p:nvGraphicFramePr>
        <p:xfrm>
          <a:off x="1370012" y="3810794"/>
          <a:ext cx="6445250" cy="872490"/>
        </p:xfrm>
        <a:graphic>
          <a:graphicData uri="http://schemas.openxmlformats.org/drawingml/2006/table">
            <a:tbl>
              <a:tblPr/>
              <a:tblGrid>
                <a:gridCol w="3020468"/>
                <a:gridCol w="1141594"/>
                <a:gridCol w="1141594"/>
                <a:gridCol w="114159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4.35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39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SVM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861499"/>
              </p:ext>
            </p:extLst>
          </p:nvPr>
        </p:nvGraphicFramePr>
        <p:xfrm>
          <a:off x="1751012" y="3048000"/>
          <a:ext cx="6954556" cy="990600"/>
        </p:xfrm>
        <a:graphic>
          <a:graphicData uri="http://schemas.openxmlformats.org/drawingml/2006/table">
            <a:tbl>
              <a:tblPr/>
              <a:tblGrid>
                <a:gridCol w="3428156"/>
                <a:gridCol w="1295681"/>
                <a:gridCol w="1295681"/>
                <a:gridCol w="935038"/>
              </a:tblGrid>
              <a:tr h="49530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0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Trees- CART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201741"/>
              </p:ext>
            </p:extLst>
          </p:nvPr>
        </p:nvGraphicFramePr>
        <p:xfrm>
          <a:off x="1751012" y="3429000"/>
          <a:ext cx="7315199" cy="990600"/>
        </p:xfrm>
        <a:graphic>
          <a:graphicData uri="http://schemas.openxmlformats.org/drawingml/2006/table">
            <a:tbl>
              <a:tblPr/>
              <a:tblGrid>
                <a:gridCol w="3428156"/>
                <a:gridCol w="1295681"/>
                <a:gridCol w="1295681"/>
                <a:gridCol w="1295681"/>
              </a:tblGrid>
              <a:tr h="49530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04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Scope of Improvements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the outliers, remove and then run the models.</a:t>
            </a:r>
          </a:p>
          <a:p>
            <a:r>
              <a:rPr lang="en-US" dirty="0" smtClean="0"/>
              <a:t>As regression models vary a lot with presence of outliers.</a:t>
            </a:r>
          </a:p>
          <a:p>
            <a:r>
              <a:rPr lang="en-US" dirty="0" smtClean="0"/>
              <a:t>And also built a metadata using the outputs of the models.</a:t>
            </a:r>
          </a:p>
        </p:txBody>
      </p:sp>
    </p:spTree>
    <p:extLst>
      <p:ext uri="{BB962C8B-B14F-4D97-AF65-F5344CB8AC3E}">
        <p14:creationId xmlns:p14="http://schemas.microsoft.com/office/powerpoint/2010/main" val="345557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" y="152400"/>
            <a:ext cx="12188825" cy="6460901"/>
          </a:xfrm>
        </p:spPr>
      </p:pic>
    </p:spTree>
    <p:extLst>
      <p:ext uri="{BB962C8B-B14F-4D97-AF65-F5344CB8AC3E}">
        <p14:creationId xmlns:p14="http://schemas.microsoft.com/office/powerpoint/2010/main" val="364492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Domain and Problem Understanding	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Abalone being a sea shell it has different physical measurements and its age varies by number of “Rings” it have.</a:t>
            </a:r>
          </a:p>
          <a:p>
            <a:r>
              <a:rPr lang="en-US" dirty="0" smtClean="0"/>
              <a:t>So, predicting </a:t>
            </a:r>
            <a:r>
              <a:rPr lang="en-US" dirty="0"/>
              <a:t>the age of abalone from physical </a:t>
            </a:r>
            <a:r>
              <a:rPr lang="en-US" dirty="0" smtClean="0"/>
              <a:t>measurements we have as a dataset.</a:t>
            </a:r>
          </a:p>
          <a:p>
            <a:r>
              <a:rPr lang="en-US" dirty="0" smtClean="0"/>
              <a:t>Considering this as a Regression problem.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7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Dataset Information.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number of rings is the value to </a:t>
            </a:r>
            <a:r>
              <a:rPr lang="en-US" dirty="0" smtClean="0"/>
              <a:t>“</a:t>
            </a:r>
            <a:r>
              <a:rPr lang="en-US" b="1" dirty="0" smtClean="0"/>
              <a:t>Predict</a:t>
            </a:r>
            <a:r>
              <a:rPr lang="en-US" dirty="0" smtClean="0"/>
              <a:t>.” When given</a:t>
            </a:r>
          </a:p>
          <a:p>
            <a:pPr lvl="1"/>
            <a:r>
              <a:rPr lang="en-US" dirty="0" smtClean="0"/>
              <a:t>Sex</a:t>
            </a:r>
          </a:p>
          <a:p>
            <a:pPr lvl="1"/>
            <a:r>
              <a:rPr lang="en-US" dirty="0"/>
              <a:t>Length </a:t>
            </a:r>
            <a:endParaRPr lang="en-US" dirty="0" smtClean="0"/>
          </a:p>
          <a:p>
            <a:pPr lvl="1"/>
            <a:r>
              <a:rPr lang="en-US" dirty="0"/>
              <a:t>Diameter </a:t>
            </a:r>
            <a:endParaRPr lang="en-US" dirty="0" smtClean="0"/>
          </a:p>
          <a:p>
            <a:pPr lvl="1"/>
            <a:r>
              <a:rPr lang="en-US" dirty="0"/>
              <a:t>Height </a:t>
            </a:r>
            <a:endParaRPr lang="en-US" dirty="0" smtClean="0"/>
          </a:p>
          <a:p>
            <a:pPr lvl="1"/>
            <a:r>
              <a:rPr lang="en-US" dirty="0"/>
              <a:t>Whole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Shucked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Viscera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Shell weight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Exploration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records: 4177</a:t>
            </a:r>
          </a:p>
          <a:p>
            <a:r>
              <a:rPr lang="en-US" dirty="0" smtClean="0"/>
              <a:t>Number of </a:t>
            </a:r>
            <a:r>
              <a:rPr lang="en-US" dirty="0" smtClean="0"/>
              <a:t>attributes</a:t>
            </a:r>
            <a:r>
              <a:rPr lang="en-US" dirty="0" smtClean="0"/>
              <a:t>: </a:t>
            </a:r>
            <a:r>
              <a:rPr lang="en-US" dirty="0" smtClean="0"/>
              <a:t>8</a:t>
            </a:r>
          </a:p>
          <a:p>
            <a:r>
              <a:rPr lang="en-IN" dirty="0"/>
              <a:t>There are no missing values in the given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And there is no class imbalance.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is “HIGHLY COLLINEAR”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4191000"/>
            <a:ext cx="259492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7"/>
            <a:ext cx="3961030" cy="5492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 Plot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3" y="914401"/>
            <a:ext cx="6427480" cy="5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7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Structure of Data	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attributes except V1-SEX are numeric.</a:t>
            </a:r>
          </a:p>
          <a:p>
            <a:r>
              <a:rPr lang="en-US" dirty="0" smtClean="0"/>
              <a:t>V1 is a categorical attribute, so applied dummy technique and converted to numeric.</a:t>
            </a:r>
          </a:p>
          <a:p>
            <a:r>
              <a:rPr lang="en-US" dirty="0" smtClean="0"/>
              <a:t>And then removed V1 so as to see the entire data is in a single datatype.</a:t>
            </a:r>
          </a:p>
          <a:p>
            <a:r>
              <a:rPr lang="en-US" dirty="0" smtClean="0"/>
              <a:t>Target variable is also in numeric datatype.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Basic Preprocessing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teps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Standardizing using </a:t>
            </a:r>
            <a:r>
              <a:rPr lang="en-US" b="1" dirty="0" smtClean="0">
                <a:solidFill>
                  <a:srgbClr val="FF0000"/>
                </a:solidFill>
              </a:rPr>
              <a:t>Scale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Divide the data into Train and test (70/30) to run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4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Model Building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Since this is a Regression problem we can use: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Linear Regression.</a:t>
            </a:r>
          </a:p>
          <a:p>
            <a:r>
              <a:rPr lang="en-US" dirty="0" smtClean="0"/>
              <a:t>CART.</a:t>
            </a:r>
          </a:p>
          <a:p>
            <a:r>
              <a:rPr lang="en-US" dirty="0" smtClean="0"/>
              <a:t>Random Forest.</a:t>
            </a:r>
          </a:p>
          <a:p>
            <a:r>
              <a:rPr lang="en-US" dirty="0" smtClean="0"/>
              <a:t>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0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384</Words>
  <Application>Microsoft Office PowerPoint</Application>
  <PresentationFormat>Custom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</vt:lpstr>
      <vt:lpstr>Times New Roman</vt:lpstr>
      <vt:lpstr>Office Theme</vt:lpstr>
      <vt:lpstr>ABALONE</vt:lpstr>
      <vt:lpstr>PowerPoint Presentation</vt:lpstr>
      <vt:lpstr>Domain and Problem Understanding </vt:lpstr>
      <vt:lpstr>Dataset Information.</vt:lpstr>
      <vt:lpstr>Data Exploration</vt:lpstr>
      <vt:lpstr>Correlation Plot</vt:lpstr>
      <vt:lpstr>Structure of Data </vt:lpstr>
      <vt:lpstr>Basic Preprocessing Steps </vt:lpstr>
      <vt:lpstr>Model Building</vt:lpstr>
      <vt:lpstr>Evaluation Metric </vt:lpstr>
      <vt:lpstr>Linear Regression </vt:lpstr>
      <vt:lpstr>Using VIF </vt:lpstr>
      <vt:lpstr>Linear model after feature reduction using VIF</vt:lpstr>
      <vt:lpstr>Random Forest</vt:lpstr>
      <vt:lpstr>SVM</vt:lpstr>
      <vt:lpstr>Decision Trees- CART</vt:lpstr>
      <vt:lpstr>Scope of Improvements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ABALONE</dc:title>
  <dc:creator>HP</dc:creator>
  <cp:lastModifiedBy>HP</cp:lastModifiedBy>
  <cp:revision>20</cp:revision>
  <dcterms:created xsi:type="dcterms:W3CDTF">2017-10-02T07:56:32Z</dcterms:created>
  <dcterms:modified xsi:type="dcterms:W3CDTF">2017-10-04T05:37:43Z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