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4EF8-19F4-564E-E159-346783D9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2D90-DEC1-3FEC-1B79-349068D1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1E29-C554-546D-B208-A8DF5C36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64E8-4177-9396-9C88-FEB75F73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252-1E72-5CD9-C530-A8E7492C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0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C4F-1E5A-0EE2-25EB-51FBB82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BDFA6-6773-E88D-10C4-0B497B73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0B82-0B70-30F7-3B3E-653C8A8F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88A9-B084-C41F-98AB-5182259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0E97-9DBE-A1EE-66A2-6E2CCD1F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CD91C-1B22-2F17-5164-D1368A552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29DC-0841-C7A6-5701-A1BF79FF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C478-A03A-066E-5DE2-CDE30B99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E08A-812D-05D3-307D-01F72380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6C7C-15EE-107A-2F51-96BB1B6D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687-D7C6-D09F-41AE-9FF57C69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5147-F678-6DDB-DB98-7EC43C80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48ED-FE33-F0E8-88D0-BFD4AE05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95EC-092A-98A6-256A-1538D410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4319-32B2-6E6F-B9F2-685144D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F4FB-352D-2AAF-882E-AFA1F590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849B-8415-9F0D-11F5-9C824F16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B837-6425-B8DF-3785-1248288A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FF78-7142-8C4B-2DEE-BD2A2182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CD1B-C7EC-E8B0-15F5-8EA3C268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05A2-9887-29FD-C9CD-E82721BC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6525-BD52-AA65-6DCF-AF786DC2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5F9D6-C0FA-54FD-DB47-0EC7006F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44ED-CE96-BB4A-8136-7F015BC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7C11-D9B6-C1F4-DA8F-C302DA0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1F23-8F6B-55DF-5A17-D4D456BA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7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28C8-7DD7-C35B-1BEA-9C865D5E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07B6A-57A2-29B6-E5EB-1A97DAB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CB9B-474D-7D1C-45E1-CD832797E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5C5AC-0ECF-2343-F320-EB57BAC23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15273-EB5E-FCDE-2CE4-31B6B0BE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18A76-6AA7-907C-4A40-44B31E5B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EC04-B846-7707-87DE-66F47BF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CE6A7-BB63-9B27-831B-FE4BBC9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E3C8-D3FC-BDD2-6BA6-4A348945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2C5F-5682-A863-8317-BAD206DE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64F15-292D-6DE3-B9E2-C580A7A2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5A18C-8777-14E1-13B6-60219FCB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B3F18-D944-374B-7630-50D7A997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1CA-F2B5-4047-3ABF-D385D853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ACBC-F5E7-8207-F2AF-C635895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A5F2-A69D-5EAE-EC51-AC524BE7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ABB5-08F5-ADCD-A4CF-643B5F23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555E5-40C5-F538-0D6D-380066A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1930-F96B-D9D0-AF80-F88A144F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9A474-438B-5783-6652-12440F3A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14BC-6087-44D0-8877-FA619D05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4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00-CBD6-F5DE-C24D-09C9356E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CCF4F-CA3C-C74D-0981-A9523618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B2894-D57E-066D-2580-6EF446DA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C7D0-71A1-D0C7-74AA-0127993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2CF14-8AAD-365B-2DD1-DCACD213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30E9-88A1-65A6-575A-03EC3F2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D97E4-110A-8182-C6C9-FE66F07C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F16F-E2A3-2E7A-06D4-8C805672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0681-27F9-E425-873E-9C8DBA32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AE79-CDCF-48ED-BEFE-92D9A361E3E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2AEF-E470-4BA7-6490-34502517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AB0A-5150-BA59-4857-F4FA33EF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E39F-AAEA-4D7F-BA9E-FC89D8E5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2162A6D3-B776-800C-E9F5-E4A36277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68C4F-9767-2536-E429-F2C209D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3" y="23736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ptos Narrow" panose="020B0004020202020204" pitchFamily="34" charset="0"/>
              </a:rPr>
              <a:t>FOOD ORDERING WEBSITE</a:t>
            </a:r>
            <a:br>
              <a:rPr lang="en-US" sz="4800" dirty="0">
                <a:latin typeface="Aptos Narrow" panose="020B0004020202020204" pitchFamily="34" charset="0"/>
              </a:rPr>
            </a:br>
            <a:r>
              <a:rPr lang="en-US" sz="3100" dirty="0">
                <a:latin typeface="Aptos Narrow" panose="020B0004020202020204" pitchFamily="34" charset="0"/>
              </a:rPr>
              <a:t>A PROJECT FOR COURSE</a:t>
            </a:r>
            <a:br>
              <a:rPr lang="en-US" sz="3100" dirty="0">
                <a:latin typeface="Aptos Narrow" panose="020B0004020202020204" pitchFamily="34" charset="0"/>
              </a:rPr>
            </a:br>
            <a:br>
              <a:rPr lang="en-US" sz="4800" dirty="0">
                <a:latin typeface="Aptos Narrow" panose="020B0004020202020204" pitchFamily="34" charset="0"/>
              </a:rPr>
            </a:br>
            <a:r>
              <a:rPr lang="en-US" sz="4800" dirty="0">
                <a:latin typeface="Agency FB" panose="020B0503020202020204" pitchFamily="34" charset="0"/>
              </a:rPr>
              <a:t>INTERNET PROGRAMMING LABORATORY(CSE 326)</a:t>
            </a:r>
            <a:endParaRPr lang="en-IN" sz="48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B475-0EE7-1BB7-84B3-1629DCEE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462" y="4945548"/>
            <a:ext cx="9144000" cy="1655762"/>
          </a:xfrm>
        </p:spPr>
        <p:txBody>
          <a:bodyPr/>
          <a:lstStyle/>
          <a:p>
            <a:r>
              <a:rPr lang="en-US" dirty="0"/>
              <a:t>SUBMITTED TO</a:t>
            </a:r>
          </a:p>
          <a:p>
            <a:r>
              <a:rPr lang="en-US" dirty="0"/>
              <a:t>MR.MUHAMMED RAFEEQ</a:t>
            </a:r>
            <a:endParaRPr lang="en-IN" dirty="0"/>
          </a:p>
        </p:txBody>
      </p:sp>
      <p:pic>
        <p:nvPicPr>
          <p:cNvPr id="1026" name="Picture 1" descr="LPU Logo Lovely Professional University png image | Previous year question  paper, Question paper, University">
            <a:extLst>
              <a:ext uri="{FF2B5EF4-FFF2-40B4-BE49-F238E27FC236}">
                <a16:creationId xmlns:a16="http://schemas.microsoft.com/office/drawing/2014/main" id="{AEA95D56-1809-227D-A6A4-2C838673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36" y="574030"/>
            <a:ext cx="5384452" cy="161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6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6A119FB2-1DD3-9139-DED8-1ABEF35B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BF645-2E7B-18A6-5308-34513721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MODULES: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96E6DF2C-C42A-3068-ECD2-5805B5D6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00415" y="1690688"/>
            <a:ext cx="7109912" cy="39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A9AD274D-3107-0368-A4DE-2919F32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F29B2-778C-7FC9-BD0A-B902A09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ABOUT US: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F5A1-0528-208C-2477-1E1F0FA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480391"/>
            <a:ext cx="11448661" cy="4780449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Bahnschrift SemiLight SemiConde" panose="020B0502040204020203" pitchFamily="34" charset="0"/>
              </a:rPr>
              <a:t>A food ordering website is an online platform that allows users to browse, select, and purchase food items from various restaurants or food establishments. These websites serve as a convenient and efficient way for people to satisfy their cravings without leaving the comfort of their homes or offices. 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Bahnschrift SemiLight SemiConde" panose="020B0502040204020203" pitchFamily="34" charset="0"/>
            </a:endParaRPr>
          </a:p>
          <a:p>
            <a:pPr algn="l"/>
            <a:r>
              <a:rPr lang="en-US" sz="2600" b="1" i="0" dirty="0">
                <a:effectLst/>
                <a:latin typeface="Bahnschrift SemiLight SemiConde" panose="020B0502040204020203" pitchFamily="34" charset="0"/>
              </a:rPr>
              <a:t>User-Friendly Interface:</a:t>
            </a:r>
            <a:r>
              <a:rPr lang="en-US" sz="2400" b="0" i="0" dirty="0">
                <a:effectLst/>
                <a:latin typeface="Bahnschrift SemiLight SemiConde" panose="020B0502040204020203" pitchFamily="34" charset="0"/>
              </a:rPr>
              <a:t> The website typically has a clean and intuitive design to make navigation easy for users.</a:t>
            </a:r>
          </a:p>
          <a:p>
            <a:pPr algn="l"/>
            <a:r>
              <a:rPr lang="en-US" sz="2600" b="1" i="0" dirty="0">
                <a:effectLst/>
                <a:latin typeface="Bahnschrift SemiLight SemiConde" panose="020B0502040204020203" pitchFamily="34" charset="0"/>
              </a:rPr>
              <a:t>Menu Display: Menus</a:t>
            </a:r>
            <a:r>
              <a:rPr lang="en-US" sz="2400" b="0" i="0" dirty="0">
                <a:effectLst/>
                <a:latin typeface="Bahnschrift SemiLight SemiConde" panose="020B0502040204020203" pitchFamily="34" charset="0"/>
              </a:rPr>
              <a:t> are displayed with clear descriptions, prices, and images for each dish.</a:t>
            </a:r>
          </a:p>
          <a:p>
            <a:pPr algn="l"/>
            <a:r>
              <a:rPr lang="en-US" sz="2600" b="1" i="0" dirty="0">
                <a:effectLst/>
                <a:latin typeface="Bahnschrift SemiLight SemiConde" panose="020B0502040204020203" pitchFamily="34" charset="0"/>
              </a:rPr>
              <a:t>User Accounts: Users</a:t>
            </a:r>
            <a:r>
              <a:rPr lang="en-US" sz="2400" b="0" i="0" dirty="0">
                <a:effectLst/>
                <a:latin typeface="Bahnschrift SemiLight SemiConde" panose="020B0502040204020203" pitchFamily="34" charset="0"/>
              </a:rPr>
              <a:t> can create accounts to save their preferences, delivery addresses, and payment details for a streamlined ordering process.</a:t>
            </a:r>
          </a:p>
          <a:p>
            <a:pPr algn="l"/>
            <a:endParaRPr lang="en-US" sz="2400" b="0" i="0" dirty="0">
              <a:effectLst/>
              <a:latin typeface="Bahnschrift SemiLight SemiConde" panose="020B0502040204020203" pitchFamily="34" charset="0"/>
            </a:endParaRPr>
          </a:p>
          <a:p>
            <a:endParaRPr lang="en-IN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03237470-779B-C4F3-C452-D895CE4F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6D2E9-4183-38F4-B10E-8E37E28E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  <a:endParaRPr lang="en-IN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48285CD5-68C6-F602-4DE1-A70ABF65E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7977" y="1825625"/>
            <a:ext cx="8736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13A57E76-53D7-0F25-F1C7-89FF303E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CD5BF-3329-357B-7C46-213DE5DE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SIGNUP PAGE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E380F827-9E67-C436-7F27-57DC4E3A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81878" y="1825625"/>
            <a:ext cx="9028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lide Background Images – Browse 261,516 Stock Photos, Vectors, and Video |  Adobe Stock">
            <a:extLst>
              <a:ext uri="{FF2B5EF4-FFF2-40B4-BE49-F238E27FC236}">
                <a16:creationId xmlns:a16="http://schemas.microsoft.com/office/drawing/2014/main" id="{D821FCBC-0F7C-E2C8-6DBC-CD98EEA7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9C7A5-34B0-0C4E-ACD9-2D859ACC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MENU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D54EDA2F-1CC4-DA1E-DE40-6D067580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1946" y="1420100"/>
            <a:ext cx="5604054" cy="2871981"/>
          </a:xfrm>
          <a:prstGeom prst="rect">
            <a:avLst/>
          </a:prstGeom>
        </p:spPr>
      </p:pic>
      <p:pic>
        <p:nvPicPr>
          <p:cNvPr id="5" name="image6.jpeg">
            <a:extLst>
              <a:ext uri="{FF2B5EF4-FFF2-40B4-BE49-F238E27FC236}">
                <a16:creationId xmlns:a16="http://schemas.microsoft.com/office/drawing/2014/main" id="{5DEBDBC2-BF70-0F3E-3751-31DE1D195E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6154" y="3593037"/>
            <a:ext cx="5680425" cy="30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4408126-C23D-931C-B2B4-8FA31CD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DDF90-2B00-12ED-6B55-9E137C9B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CODES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C472C867-0252-5826-F3FB-A89E88F6B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5111" y="1443070"/>
            <a:ext cx="8065337" cy="48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959D429-22CB-A241-E183-CFFA169B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F4B22-D834-DF0C-24AE-48181CBC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B4CB-E725-D5F4-DB36-E8B1CB88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70161A0B-0822-D8EB-1861-6C4917386F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014622"/>
            <a:ext cx="8948057" cy="51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B1797F4-2330-C0E8-67BA-57855FF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5550C-5C17-CE9A-6233-5780CC3C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968CF200-62FE-E7BF-20CB-38DD0781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66934" y="970384"/>
            <a:ext cx="8304854" cy="53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Aptos</vt:lpstr>
      <vt:lpstr>Aptos Narrow</vt:lpstr>
      <vt:lpstr>Arial</vt:lpstr>
      <vt:lpstr>Bahnschrift SemiLight SemiConde</vt:lpstr>
      <vt:lpstr>Calibri</vt:lpstr>
      <vt:lpstr>Calibri Light</vt:lpstr>
      <vt:lpstr>Office Theme</vt:lpstr>
      <vt:lpstr>FOOD ORDERING WEBSITE A PROJECT FOR COURSE  INTERNET PROGRAMMING LABORATORY(CSE 326)</vt:lpstr>
      <vt:lpstr>MODULES:</vt:lpstr>
      <vt:lpstr>ABOUT US:</vt:lpstr>
      <vt:lpstr>LOGIN PAGE:</vt:lpstr>
      <vt:lpstr>SIGNUP PAGE</vt:lpstr>
      <vt:lpstr>MENU</vt:lpstr>
      <vt:lpstr>CODES</vt:lpstr>
      <vt:lpstr>  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WEBSITE A PROJECT FOR COURSE  INTERNET PROGRAMMING LABORATORY(CSE 326)</dc:title>
  <dc:creator>PRIYANSHU RAGHUVANSHI</dc:creator>
  <cp:lastModifiedBy>PRIYANSHU RAGHUVANSHI</cp:lastModifiedBy>
  <cp:revision>3</cp:revision>
  <dcterms:created xsi:type="dcterms:W3CDTF">2023-12-04T18:01:09Z</dcterms:created>
  <dcterms:modified xsi:type="dcterms:W3CDTF">2023-12-04T19:27:56Z</dcterms:modified>
</cp:coreProperties>
</file>