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1" r:id="rId5"/>
    <p:sldId id="260" r:id="rId6"/>
    <p:sldId id="262" r:id="rId7"/>
    <p:sldId id="294" r:id="rId8"/>
    <p:sldId id="264" r:id="rId9"/>
    <p:sldId id="280" r:id="rId10"/>
    <p:sldId id="263" r:id="rId11"/>
    <p:sldId id="281" r:id="rId12"/>
    <p:sldId id="279" r:id="rId13"/>
    <p:sldId id="296" r:id="rId14"/>
    <p:sldId id="297" r:id="rId15"/>
    <p:sldId id="265" r:id="rId16"/>
    <p:sldId id="266" r:id="rId17"/>
    <p:sldId id="267" r:id="rId18"/>
    <p:sldId id="274" r:id="rId19"/>
    <p:sldId id="275" r:id="rId20"/>
    <p:sldId id="278" r:id="rId21"/>
    <p:sldId id="276" r:id="rId22"/>
    <p:sldId id="277"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011CAA3F-F12A-454E-99F2-4528FB5659D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4835E653-78A6-4E46-B9A3-8D810EBC7F80}">
      <dgm:prSet/>
      <dgm:spPr/>
      <dgm:t>
        <a:bodyPr/>
        <a:lstStyle/>
        <a:p>
          <a:r>
            <a:rPr lang="en-US" dirty="0"/>
            <a:t>MAKING RESUME GENERATION SIMPLER</a:t>
          </a:r>
        </a:p>
      </dgm:t>
    </dgm:pt>
    <dgm:pt modelId="{441201D1-E278-4077-B35B-8C7C16AB66AF}" cxnId="{8B08BC75-0539-43D5-9363-DC47A2AA42CD}" type="parTrans">
      <dgm:prSet/>
      <dgm:spPr/>
      <dgm:t>
        <a:bodyPr/>
        <a:lstStyle/>
        <a:p>
          <a:endParaRPr lang="en-US"/>
        </a:p>
      </dgm:t>
    </dgm:pt>
    <dgm:pt modelId="{588213FA-E5E9-4BA3-97EF-A2169703FBA2}" cxnId="{8B08BC75-0539-43D5-9363-DC47A2AA42CD}" type="sibTrans">
      <dgm:prSet/>
      <dgm:spPr/>
      <dgm:t>
        <a:bodyPr/>
        <a:lstStyle/>
        <a:p>
          <a:endParaRPr lang="en-US"/>
        </a:p>
      </dgm:t>
    </dgm:pt>
    <dgm:pt modelId="{1CC0E87E-BE2E-439D-AB55-312F073BB14F}">
      <dgm:prSet/>
      <dgm:spPr/>
      <dgm:t>
        <a:bodyPr/>
        <a:lstStyle/>
        <a:p>
          <a:r>
            <a:rPr lang="en-US" dirty="0"/>
            <a:t>HIGH SECURITY OF DATA STORAGE AND UPDATION OF DATA</a:t>
          </a:r>
        </a:p>
      </dgm:t>
    </dgm:pt>
    <dgm:pt modelId="{48EBD528-02A8-4EA0-8DD3-23FE798A13C6}" cxnId="{4814A5A5-D329-4288-B56D-9D7ACBCA946E}" type="parTrans">
      <dgm:prSet/>
      <dgm:spPr/>
      <dgm:t>
        <a:bodyPr/>
        <a:lstStyle/>
        <a:p>
          <a:endParaRPr lang="en-US"/>
        </a:p>
      </dgm:t>
    </dgm:pt>
    <dgm:pt modelId="{E862A6E4-538A-4E90-BCC2-031881D8AEF2}" cxnId="{4814A5A5-D329-4288-B56D-9D7ACBCA946E}" type="sibTrans">
      <dgm:prSet/>
      <dgm:spPr/>
      <dgm:t>
        <a:bodyPr/>
        <a:lstStyle/>
        <a:p>
          <a:endParaRPr lang="en-US"/>
        </a:p>
      </dgm:t>
    </dgm:pt>
    <dgm:pt modelId="{250ABFD2-9930-4972-B798-DD962A065BED}">
      <dgm:prSet/>
      <dgm:spPr/>
      <dgm:t>
        <a:bodyPr/>
        <a:lstStyle/>
        <a:p>
          <a:pPr rtl="0"/>
          <a:r>
            <a:rPr lang="en-US" dirty="0"/>
            <a:t>HAVING VARIOUS FONTS AND TEMPLATE FOR RESUME GENERATION </a:t>
          </a:r>
          <a:endParaRPr lang="en-US" dirty="0">
            <a:latin typeface="Gill Sans Nova"/>
          </a:endParaRPr>
        </a:p>
      </dgm:t>
    </dgm:pt>
    <dgm:pt modelId="{C37A8953-80B7-449E-88B9-E3D2CA1E1F00}" cxnId="{5C4F84E9-1460-4040-B2F4-2A121A47B256}" type="parTrans">
      <dgm:prSet/>
      <dgm:spPr/>
      <dgm:t>
        <a:bodyPr/>
        <a:lstStyle/>
        <a:p>
          <a:endParaRPr lang="en-US"/>
        </a:p>
      </dgm:t>
    </dgm:pt>
    <dgm:pt modelId="{AFB0570C-2078-432B-83CC-58EF13DF34A5}" cxnId="{5C4F84E9-1460-4040-B2F4-2A121A47B256}" type="sibTrans">
      <dgm:prSet/>
      <dgm:spPr/>
      <dgm:t>
        <a:bodyPr/>
        <a:lstStyle/>
        <a:p>
          <a:endParaRPr lang="en-US"/>
        </a:p>
      </dgm:t>
    </dgm:pt>
    <dgm:pt modelId="{34130E09-0A2F-4328-AC3B-64DFDC333CBF}">
      <dgm:prSet phldr="0"/>
      <dgm:spPr/>
      <dgm:t>
        <a:bodyPr/>
        <a:lstStyle/>
        <a:p>
          <a:pPr rtl="0"/>
          <a:r>
            <a:rPr lang="en-US" dirty="0">
              <a:latin typeface="Gill Sans Nova"/>
            </a:rPr>
            <a:t>TO REDUCE THE WRITTEN WORK AND REDUCE HARDCOPY</a:t>
          </a:r>
        </a:p>
      </dgm:t>
    </dgm:pt>
    <dgm:pt modelId="{691122D7-A901-4FBD-B2A8-B55889450FB3}" cxnId="{0CC43774-4DB2-4F62-BD02-7413C34E4926}" type="parTrans">
      <dgm:prSet/>
      <dgm:spPr/>
    </dgm:pt>
    <dgm:pt modelId="{8D451999-6CD5-44E5-B703-BB85E5F46AEA}" cxnId="{0CC43774-4DB2-4F62-BD02-7413C34E4926}" type="sibTrans">
      <dgm:prSet/>
      <dgm:spPr/>
      <dgm:t>
        <a:bodyPr/>
        <a:lstStyle/>
        <a:p>
          <a:endParaRPr lang="en-US"/>
        </a:p>
      </dgm:t>
    </dgm:pt>
    <dgm:pt modelId="{3FFCD9EA-C337-4FD1-A8CE-AD47A4004608}">
      <dgm:prSet phldr="0"/>
      <dgm:spPr/>
      <dgm:t>
        <a:bodyPr/>
        <a:lstStyle/>
        <a:p>
          <a:pPr rtl="0"/>
          <a:r>
            <a:rPr lang="en-US" dirty="0">
              <a:latin typeface="Gill Sans Nova"/>
            </a:rPr>
            <a:t>TO AVOID THE MISSING OF RESUME DOCUMENT</a:t>
          </a:r>
          <a:endParaRPr lang="en-US" dirty="0"/>
        </a:p>
      </dgm:t>
    </dgm:pt>
    <dgm:pt modelId="{613BD89D-A1F7-47A8-80C5-39EE7FA1CF13}" cxnId="{14AC0A7F-D198-4C24-9998-A5733B1ED4FE}" type="parTrans">
      <dgm:prSet/>
      <dgm:spPr/>
    </dgm:pt>
    <dgm:pt modelId="{D6D97D87-BC96-409A-B2DD-980F03DCF160}" cxnId="{14AC0A7F-D198-4C24-9998-A5733B1ED4FE}" type="sibTrans">
      <dgm:prSet/>
      <dgm:spPr/>
      <dgm:t>
        <a:bodyPr/>
        <a:lstStyle/>
        <a:p>
          <a:endParaRPr lang="en-US"/>
        </a:p>
      </dgm:t>
    </dgm:pt>
    <dgm:pt modelId="{E734023E-E45D-47D8-B60B-C87B6FAADB22}" type="pres">
      <dgm:prSet presAssocID="{011CAA3F-F12A-454E-99F2-4528FB5659D2}" presName="vert0" presStyleCnt="0">
        <dgm:presLayoutVars>
          <dgm:dir/>
          <dgm:animOne val="branch"/>
          <dgm:animLvl val="lvl"/>
        </dgm:presLayoutVars>
      </dgm:prSet>
      <dgm:spPr/>
    </dgm:pt>
    <dgm:pt modelId="{45ADC5F1-0C76-4C54-B3BF-936928939969}" type="pres">
      <dgm:prSet presAssocID="{4835E653-78A6-4E46-B9A3-8D810EBC7F80}" presName="thickLine" presStyleLbl="alignNode1" presStyleIdx="0" presStyleCnt="5"/>
      <dgm:spPr/>
    </dgm:pt>
    <dgm:pt modelId="{24D61E1F-9A59-411E-B4E9-2F3CF5839681}" type="pres">
      <dgm:prSet presAssocID="{4835E653-78A6-4E46-B9A3-8D810EBC7F80}" presName="horz1" presStyleCnt="0"/>
      <dgm:spPr/>
    </dgm:pt>
    <dgm:pt modelId="{93D28D25-D324-4FE6-A51F-39DBA5CC3433}" type="pres">
      <dgm:prSet presAssocID="{4835E653-78A6-4E46-B9A3-8D810EBC7F80}" presName="tx1" presStyleLbl="revTx" presStyleIdx="0" presStyleCnt="5"/>
      <dgm:spPr/>
    </dgm:pt>
    <dgm:pt modelId="{A944D86C-2247-4547-81D8-7719D58DA6A2}" type="pres">
      <dgm:prSet presAssocID="{4835E653-78A6-4E46-B9A3-8D810EBC7F80}" presName="vert1" presStyleCnt="0"/>
      <dgm:spPr/>
    </dgm:pt>
    <dgm:pt modelId="{530FC0BE-8258-422F-B63E-221ABAF5B748}" type="pres">
      <dgm:prSet presAssocID="{1CC0E87E-BE2E-439D-AB55-312F073BB14F}" presName="thickLine" presStyleLbl="alignNode1" presStyleIdx="1" presStyleCnt="5"/>
      <dgm:spPr/>
    </dgm:pt>
    <dgm:pt modelId="{5E4E294D-7CEA-40ED-9F74-00504D6DDDB9}" type="pres">
      <dgm:prSet presAssocID="{1CC0E87E-BE2E-439D-AB55-312F073BB14F}" presName="horz1" presStyleCnt="0"/>
      <dgm:spPr/>
    </dgm:pt>
    <dgm:pt modelId="{47D5568D-6BEC-4033-A1EC-2833C0263B61}" type="pres">
      <dgm:prSet presAssocID="{1CC0E87E-BE2E-439D-AB55-312F073BB14F}" presName="tx1" presStyleLbl="revTx" presStyleIdx="1" presStyleCnt="5"/>
      <dgm:spPr/>
    </dgm:pt>
    <dgm:pt modelId="{A0E75329-5FD7-4C4F-8A8C-181DF20628EE}" type="pres">
      <dgm:prSet presAssocID="{1CC0E87E-BE2E-439D-AB55-312F073BB14F}" presName="vert1" presStyleCnt="0"/>
      <dgm:spPr/>
    </dgm:pt>
    <dgm:pt modelId="{EB3D4029-E80C-411E-9681-D2B8C6C0F8CB}" type="pres">
      <dgm:prSet presAssocID="{250ABFD2-9930-4972-B798-DD962A065BED}" presName="thickLine" presStyleLbl="alignNode1" presStyleIdx="2" presStyleCnt="5"/>
      <dgm:spPr/>
    </dgm:pt>
    <dgm:pt modelId="{74954B58-B774-4150-BCCA-722DC1EB2283}" type="pres">
      <dgm:prSet presAssocID="{250ABFD2-9930-4972-B798-DD962A065BED}" presName="horz1" presStyleCnt="0"/>
      <dgm:spPr/>
    </dgm:pt>
    <dgm:pt modelId="{C3F0F3D9-AC52-4F98-847D-A859C9A54DE1}" type="pres">
      <dgm:prSet presAssocID="{250ABFD2-9930-4972-B798-DD962A065BED}" presName="tx1" presStyleLbl="revTx" presStyleIdx="2" presStyleCnt="5"/>
      <dgm:spPr/>
    </dgm:pt>
    <dgm:pt modelId="{FA520332-E947-411C-8C12-74C3CFAF938F}" type="pres">
      <dgm:prSet presAssocID="{250ABFD2-9930-4972-B798-DD962A065BED}" presName="vert1" presStyleCnt="0"/>
      <dgm:spPr/>
    </dgm:pt>
    <dgm:pt modelId="{4AC2902D-4F4E-4D27-B4D5-AD350C362A3C}" type="pres">
      <dgm:prSet presAssocID="{34130E09-0A2F-4328-AC3B-64DFDC333CBF}" presName="thickLine" presStyleLbl="alignNode1" presStyleIdx="3" presStyleCnt="5"/>
      <dgm:spPr/>
    </dgm:pt>
    <dgm:pt modelId="{51B391DE-8D43-4F92-80BE-2887B8CF9C18}" type="pres">
      <dgm:prSet presAssocID="{34130E09-0A2F-4328-AC3B-64DFDC333CBF}" presName="horz1" presStyleCnt="0"/>
      <dgm:spPr/>
    </dgm:pt>
    <dgm:pt modelId="{C8656E2C-4982-4A8E-A6B6-9BAB10C8F185}" type="pres">
      <dgm:prSet presAssocID="{34130E09-0A2F-4328-AC3B-64DFDC333CBF}" presName="tx1" presStyleLbl="revTx" presStyleIdx="3" presStyleCnt="5"/>
      <dgm:spPr/>
    </dgm:pt>
    <dgm:pt modelId="{4BB0F249-DDD2-42BA-873F-3623282E179A}" type="pres">
      <dgm:prSet presAssocID="{34130E09-0A2F-4328-AC3B-64DFDC333CBF}" presName="vert1" presStyleCnt="0"/>
      <dgm:spPr/>
    </dgm:pt>
    <dgm:pt modelId="{440F6B91-4336-4C10-B5A9-E0C52B1D923C}" type="pres">
      <dgm:prSet presAssocID="{3FFCD9EA-C337-4FD1-A8CE-AD47A4004608}" presName="thickLine" presStyleLbl="alignNode1" presStyleIdx="4" presStyleCnt="5"/>
      <dgm:spPr/>
    </dgm:pt>
    <dgm:pt modelId="{9348A4FA-BA23-4714-8313-C593D6B5BEA9}" type="pres">
      <dgm:prSet presAssocID="{3FFCD9EA-C337-4FD1-A8CE-AD47A4004608}" presName="horz1" presStyleCnt="0"/>
      <dgm:spPr/>
    </dgm:pt>
    <dgm:pt modelId="{1D45FF61-BB8F-48A4-800D-6B30E4398770}" type="pres">
      <dgm:prSet presAssocID="{3FFCD9EA-C337-4FD1-A8CE-AD47A4004608}" presName="tx1" presStyleLbl="revTx" presStyleIdx="4" presStyleCnt="5"/>
      <dgm:spPr/>
    </dgm:pt>
    <dgm:pt modelId="{070804D6-29F3-421E-98C8-AED253669243}" type="pres">
      <dgm:prSet presAssocID="{3FFCD9EA-C337-4FD1-A8CE-AD47A4004608}" presName="vert1" presStyleCnt="0"/>
      <dgm:spPr/>
    </dgm:pt>
  </dgm:ptLst>
  <dgm:cxnLst>
    <dgm:cxn modelId="{6D4D5E0D-8AF3-4822-AC99-9FCC801533B5}" type="presOf" srcId="{250ABFD2-9930-4972-B798-DD962A065BED}" destId="{C3F0F3D9-AC52-4F98-847D-A859C9A54DE1}" srcOrd="0" destOrd="0" presId="urn:microsoft.com/office/officeart/2008/layout/LinedList"/>
    <dgm:cxn modelId="{F8067E64-FD57-444C-852D-1D3D307B03FE}" type="presOf" srcId="{1CC0E87E-BE2E-439D-AB55-312F073BB14F}" destId="{47D5568D-6BEC-4033-A1EC-2833C0263B61}" srcOrd="0" destOrd="0" presId="urn:microsoft.com/office/officeart/2008/layout/LinedList"/>
    <dgm:cxn modelId="{0CC43774-4DB2-4F62-BD02-7413C34E4926}" srcId="{011CAA3F-F12A-454E-99F2-4528FB5659D2}" destId="{34130E09-0A2F-4328-AC3B-64DFDC333CBF}" srcOrd="3" destOrd="0" parTransId="{691122D7-A901-4FBD-B2A8-B55889450FB3}" sibTransId="{8D451999-6CD5-44E5-B703-BB85E5F46AEA}"/>
    <dgm:cxn modelId="{8B08BC75-0539-43D5-9363-DC47A2AA42CD}" srcId="{011CAA3F-F12A-454E-99F2-4528FB5659D2}" destId="{4835E653-78A6-4E46-B9A3-8D810EBC7F80}" srcOrd="0" destOrd="0" parTransId="{441201D1-E278-4077-B35B-8C7C16AB66AF}" sibTransId="{588213FA-E5E9-4BA3-97EF-A2169703FBA2}"/>
    <dgm:cxn modelId="{14AC0A7F-D198-4C24-9998-A5733B1ED4FE}" srcId="{011CAA3F-F12A-454E-99F2-4528FB5659D2}" destId="{3FFCD9EA-C337-4FD1-A8CE-AD47A4004608}" srcOrd="4" destOrd="0" parTransId="{613BD89D-A1F7-47A8-80C5-39EE7FA1CF13}" sibTransId="{D6D97D87-BC96-409A-B2DD-980F03DCF160}"/>
    <dgm:cxn modelId="{024E0C9A-57ED-4482-95E0-9B85CD7C7FD8}" type="presOf" srcId="{3FFCD9EA-C337-4FD1-A8CE-AD47A4004608}" destId="{1D45FF61-BB8F-48A4-800D-6B30E4398770}" srcOrd="0" destOrd="0" presId="urn:microsoft.com/office/officeart/2008/layout/LinedList"/>
    <dgm:cxn modelId="{4814A5A5-D329-4288-B56D-9D7ACBCA946E}" srcId="{011CAA3F-F12A-454E-99F2-4528FB5659D2}" destId="{1CC0E87E-BE2E-439D-AB55-312F073BB14F}" srcOrd="1" destOrd="0" parTransId="{48EBD528-02A8-4EA0-8DD3-23FE798A13C6}" sibTransId="{E862A6E4-538A-4E90-BCC2-031881D8AEF2}"/>
    <dgm:cxn modelId="{B65DA7D8-2733-45D6-8819-1839A887BAB5}" type="presOf" srcId="{34130E09-0A2F-4328-AC3B-64DFDC333CBF}" destId="{C8656E2C-4982-4A8E-A6B6-9BAB10C8F185}" srcOrd="0" destOrd="0" presId="urn:microsoft.com/office/officeart/2008/layout/LinedList"/>
    <dgm:cxn modelId="{5C4F84E9-1460-4040-B2F4-2A121A47B256}" srcId="{011CAA3F-F12A-454E-99F2-4528FB5659D2}" destId="{250ABFD2-9930-4972-B798-DD962A065BED}" srcOrd="2" destOrd="0" parTransId="{C37A8953-80B7-449E-88B9-E3D2CA1E1F00}" sibTransId="{AFB0570C-2078-432B-83CC-58EF13DF34A5}"/>
    <dgm:cxn modelId="{E7598BEC-D344-4669-93F5-D6006A329365}" type="presOf" srcId="{4835E653-78A6-4E46-B9A3-8D810EBC7F80}" destId="{93D28D25-D324-4FE6-A51F-39DBA5CC3433}" srcOrd="0" destOrd="0" presId="urn:microsoft.com/office/officeart/2008/layout/LinedList"/>
    <dgm:cxn modelId="{7E7019FD-B161-4D88-9835-E19BE8D1FAED}" type="presOf" srcId="{011CAA3F-F12A-454E-99F2-4528FB5659D2}" destId="{E734023E-E45D-47D8-B60B-C87B6FAADB22}" srcOrd="0" destOrd="0" presId="urn:microsoft.com/office/officeart/2008/layout/LinedList"/>
    <dgm:cxn modelId="{C66D6FE2-84BF-4A3B-826A-6022C70ADD3D}" type="presParOf" srcId="{E734023E-E45D-47D8-B60B-C87B6FAADB22}" destId="{45ADC5F1-0C76-4C54-B3BF-936928939969}" srcOrd="0" destOrd="0" presId="urn:microsoft.com/office/officeart/2008/layout/LinedList"/>
    <dgm:cxn modelId="{F50B2766-72CD-4B9E-89E1-06B7FFDEDDB6}" type="presParOf" srcId="{E734023E-E45D-47D8-B60B-C87B6FAADB22}" destId="{24D61E1F-9A59-411E-B4E9-2F3CF5839681}" srcOrd="1" destOrd="0" presId="urn:microsoft.com/office/officeart/2008/layout/LinedList"/>
    <dgm:cxn modelId="{6FA80AC7-BAFA-41C8-A168-F6F75CEEF60E}" type="presParOf" srcId="{24D61E1F-9A59-411E-B4E9-2F3CF5839681}" destId="{93D28D25-D324-4FE6-A51F-39DBA5CC3433}" srcOrd="0" destOrd="0" presId="urn:microsoft.com/office/officeart/2008/layout/LinedList"/>
    <dgm:cxn modelId="{96431DCC-F4A1-423C-AEDF-C1AD23D25774}" type="presParOf" srcId="{24D61E1F-9A59-411E-B4E9-2F3CF5839681}" destId="{A944D86C-2247-4547-81D8-7719D58DA6A2}" srcOrd="1" destOrd="0" presId="urn:microsoft.com/office/officeart/2008/layout/LinedList"/>
    <dgm:cxn modelId="{CFE3618E-1A90-4C97-971A-401A998B6D46}" type="presParOf" srcId="{E734023E-E45D-47D8-B60B-C87B6FAADB22}" destId="{530FC0BE-8258-422F-B63E-221ABAF5B748}" srcOrd="2" destOrd="0" presId="urn:microsoft.com/office/officeart/2008/layout/LinedList"/>
    <dgm:cxn modelId="{9027C077-B213-4E93-8663-0F28E5D7A523}" type="presParOf" srcId="{E734023E-E45D-47D8-B60B-C87B6FAADB22}" destId="{5E4E294D-7CEA-40ED-9F74-00504D6DDDB9}" srcOrd="3" destOrd="0" presId="urn:microsoft.com/office/officeart/2008/layout/LinedList"/>
    <dgm:cxn modelId="{3A8A19F5-FA18-402B-A696-87EC5B716316}" type="presParOf" srcId="{5E4E294D-7CEA-40ED-9F74-00504D6DDDB9}" destId="{47D5568D-6BEC-4033-A1EC-2833C0263B61}" srcOrd="0" destOrd="0" presId="urn:microsoft.com/office/officeart/2008/layout/LinedList"/>
    <dgm:cxn modelId="{D3C56B98-67B9-44FB-9719-544992041038}" type="presParOf" srcId="{5E4E294D-7CEA-40ED-9F74-00504D6DDDB9}" destId="{A0E75329-5FD7-4C4F-8A8C-181DF20628EE}" srcOrd="1" destOrd="0" presId="urn:microsoft.com/office/officeart/2008/layout/LinedList"/>
    <dgm:cxn modelId="{D00154F6-85EE-4871-A79A-8CFBD5789C10}" type="presParOf" srcId="{E734023E-E45D-47D8-B60B-C87B6FAADB22}" destId="{EB3D4029-E80C-411E-9681-D2B8C6C0F8CB}" srcOrd="4" destOrd="0" presId="urn:microsoft.com/office/officeart/2008/layout/LinedList"/>
    <dgm:cxn modelId="{38AB42F4-4381-4C60-8B18-E55F3B47060A}" type="presParOf" srcId="{E734023E-E45D-47D8-B60B-C87B6FAADB22}" destId="{74954B58-B774-4150-BCCA-722DC1EB2283}" srcOrd="5" destOrd="0" presId="urn:microsoft.com/office/officeart/2008/layout/LinedList"/>
    <dgm:cxn modelId="{15171979-8D15-4DF4-836C-19E730DE180D}" type="presParOf" srcId="{74954B58-B774-4150-BCCA-722DC1EB2283}" destId="{C3F0F3D9-AC52-4F98-847D-A859C9A54DE1}" srcOrd="0" destOrd="0" presId="urn:microsoft.com/office/officeart/2008/layout/LinedList"/>
    <dgm:cxn modelId="{607272C1-11E6-4D1F-ADC3-86285D276909}" type="presParOf" srcId="{74954B58-B774-4150-BCCA-722DC1EB2283}" destId="{FA520332-E947-411C-8C12-74C3CFAF938F}" srcOrd="1" destOrd="0" presId="urn:microsoft.com/office/officeart/2008/layout/LinedList"/>
    <dgm:cxn modelId="{226A765C-7E54-4004-A347-4F1723B8F00D}" type="presParOf" srcId="{E734023E-E45D-47D8-B60B-C87B6FAADB22}" destId="{4AC2902D-4F4E-4D27-B4D5-AD350C362A3C}" srcOrd="6" destOrd="0" presId="urn:microsoft.com/office/officeart/2008/layout/LinedList"/>
    <dgm:cxn modelId="{4DA6689D-9791-40F9-AE95-872E01E740F1}" type="presParOf" srcId="{E734023E-E45D-47D8-B60B-C87B6FAADB22}" destId="{51B391DE-8D43-4F92-80BE-2887B8CF9C18}" srcOrd="7" destOrd="0" presId="urn:microsoft.com/office/officeart/2008/layout/LinedList"/>
    <dgm:cxn modelId="{C45FCB14-2412-4428-8982-E322125A3489}" type="presParOf" srcId="{51B391DE-8D43-4F92-80BE-2887B8CF9C18}" destId="{C8656E2C-4982-4A8E-A6B6-9BAB10C8F185}" srcOrd="0" destOrd="0" presId="urn:microsoft.com/office/officeart/2008/layout/LinedList"/>
    <dgm:cxn modelId="{D51961C0-6D66-48FB-8371-E0DD7BF3CFB1}" type="presParOf" srcId="{51B391DE-8D43-4F92-80BE-2887B8CF9C18}" destId="{4BB0F249-DDD2-42BA-873F-3623282E179A}" srcOrd="1" destOrd="0" presId="urn:microsoft.com/office/officeart/2008/layout/LinedList"/>
    <dgm:cxn modelId="{9683155A-0FC2-4CF9-83EC-E5220C53F2D1}" type="presParOf" srcId="{E734023E-E45D-47D8-B60B-C87B6FAADB22}" destId="{440F6B91-4336-4C10-B5A9-E0C52B1D923C}" srcOrd="8" destOrd="0" presId="urn:microsoft.com/office/officeart/2008/layout/LinedList"/>
    <dgm:cxn modelId="{82A891A1-76B8-4291-8ACF-7E11311640FB}" type="presParOf" srcId="{E734023E-E45D-47D8-B60B-C87B6FAADB22}" destId="{9348A4FA-BA23-4714-8313-C593D6B5BEA9}" srcOrd="9" destOrd="0" presId="urn:microsoft.com/office/officeart/2008/layout/LinedList"/>
    <dgm:cxn modelId="{B27D2674-FF9C-4C82-B945-ED0D6498B119}" type="presParOf" srcId="{9348A4FA-BA23-4714-8313-C593D6B5BEA9}" destId="{1D45FF61-BB8F-48A4-800D-6B30E4398770}" srcOrd="0" destOrd="0" presId="urn:microsoft.com/office/officeart/2008/layout/LinedList"/>
    <dgm:cxn modelId="{B8B7B747-791D-49DE-8317-195AA0C13074}" type="presParOf" srcId="{9348A4FA-BA23-4714-8313-C593D6B5BEA9}" destId="{070804D6-29F3-421E-98C8-AED25366924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741714" cy="3713938"/>
        <a:chOff x="0" y="0"/>
        <a:chExt cx="10741714" cy="3713938"/>
      </a:xfrm>
    </dsp:grpSpPr>
    <dsp:sp modelId="{45ADC5F1-0C76-4C54-B3BF-936928939969}">
      <dsp:nvSpPr>
        <dsp:cNvPr id="3" name="Straight Connector 2"/>
        <dsp:cNvSpPr/>
      </dsp:nvSpPr>
      <dsp:spPr bwMode="white">
        <a:xfrm>
          <a:off x="0" y="0"/>
          <a:ext cx="10741714" cy="0"/>
        </a:xfrm>
        <a:prstGeom prst="line">
          <a:avLst/>
        </a:prstGeom>
      </dsp:spPr>
      <dsp:style>
        <a:lnRef idx="2">
          <a:schemeClr val="accent1"/>
        </a:lnRef>
        <a:fillRef idx="1">
          <a:schemeClr val="accent1"/>
        </a:fillRef>
        <a:effectRef idx="0">
          <a:scrgbClr r="0" g="0" b="0"/>
        </a:effectRef>
        <a:fontRef idx="minor">
          <a:schemeClr val="lt1"/>
        </a:fontRef>
      </dsp:style>
      <dsp:txXfrm>
        <a:off x="0" y="0"/>
        <a:ext cx="10741714" cy="0"/>
      </dsp:txXfrm>
    </dsp:sp>
    <dsp:sp modelId="{93D28D25-D324-4FE6-A51F-39DBA5CC3433}">
      <dsp:nvSpPr>
        <dsp:cNvPr id="4" name="Rectangles 3"/>
        <dsp:cNvSpPr/>
      </dsp:nvSpPr>
      <dsp:spPr bwMode="white">
        <a:xfrm>
          <a:off x="0" y="0"/>
          <a:ext cx="10741714" cy="7427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dirty="0">
              <a:solidFill>
                <a:schemeClr val="tx1"/>
              </a:solidFill>
            </a:rPr>
            <a:t>MAKING RESUME GENERATION SIMPLER</a:t>
          </a:r>
          <a:endParaRPr>
            <a:solidFill>
              <a:schemeClr val="tx1"/>
            </a:solidFill>
          </a:endParaRPr>
        </a:p>
      </dsp:txBody>
      <dsp:txXfrm>
        <a:off x="0" y="0"/>
        <a:ext cx="10741714" cy="742788"/>
      </dsp:txXfrm>
    </dsp:sp>
    <dsp:sp modelId="{530FC0BE-8258-422F-B63E-221ABAF5B748}">
      <dsp:nvSpPr>
        <dsp:cNvPr id="5" name="Straight Connector 4"/>
        <dsp:cNvSpPr/>
      </dsp:nvSpPr>
      <dsp:spPr bwMode="white">
        <a:xfrm>
          <a:off x="0" y="742788"/>
          <a:ext cx="10741714" cy="0"/>
        </a:xfrm>
        <a:prstGeom prst="line">
          <a:avLst/>
        </a:prstGeom>
      </dsp:spPr>
      <dsp:style>
        <a:lnRef idx="2">
          <a:schemeClr val="accent1"/>
        </a:lnRef>
        <a:fillRef idx="1">
          <a:schemeClr val="accent1"/>
        </a:fillRef>
        <a:effectRef idx="0">
          <a:scrgbClr r="0" g="0" b="0"/>
        </a:effectRef>
        <a:fontRef idx="minor">
          <a:schemeClr val="lt1"/>
        </a:fontRef>
      </dsp:style>
      <dsp:txXfrm>
        <a:off x="0" y="742788"/>
        <a:ext cx="10741714" cy="0"/>
      </dsp:txXfrm>
    </dsp:sp>
    <dsp:sp modelId="{47D5568D-6BEC-4033-A1EC-2833C0263B61}">
      <dsp:nvSpPr>
        <dsp:cNvPr id="6" name="Rectangles 5"/>
        <dsp:cNvSpPr/>
      </dsp:nvSpPr>
      <dsp:spPr bwMode="white">
        <a:xfrm>
          <a:off x="0" y="742788"/>
          <a:ext cx="10741714" cy="7427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a:lnSpc>
              <a:spcPct val="100000"/>
            </a:lnSpc>
            <a:spcBef>
              <a:spcPct val="0"/>
            </a:spcBef>
            <a:spcAft>
              <a:spcPct val="35000"/>
            </a:spcAft>
          </a:pPr>
          <a:r>
            <a:rPr lang="en-US" dirty="0">
              <a:solidFill>
                <a:schemeClr val="tx1"/>
              </a:solidFill>
            </a:rPr>
            <a:t>HIGH SECURITY OF DATA STORAGE AND UPDATION OF DATA</a:t>
          </a:r>
          <a:endParaRPr>
            <a:solidFill>
              <a:schemeClr val="tx1"/>
            </a:solidFill>
          </a:endParaRPr>
        </a:p>
      </dsp:txBody>
      <dsp:txXfrm>
        <a:off x="0" y="742788"/>
        <a:ext cx="10741714" cy="742788"/>
      </dsp:txXfrm>
    </dsp:sp>
    <dsp:sp modelId="{EB3D4029-E80C-411E-9681-D2B8C6C0F8CB}">
      <dsp:nvSpPr>
        <dsp:cNvPr id="7" name="Straight Connector 6"/>
        <dsp:cNvSpPr/>
      </dsp:nvSpPr>
      <dsp:spPr bwMode="white">
        <a:xfrm>
          <a:off x="0" y="1485575"/>
          <a:ext cx="10741714" cy="0"/>
        </a:xfrm>
        <a:prstGeom prst="line">
          <a:avLst/>
        </a:prstGeom>
      </dsp:spPr>
      <dsp:style>
        <a:lnRef idx="2">
          <a:schemeClr val="accent1"/>
        </a:lnRef>
        <a:fillRef idx="1">
          <a:schemeClr val="accent1"/>
        </a:fillRef>
        <a:effectRef idx="0">
          <a:scrgbClr r="0" g="0" b="0"/>
        </a:effectRef>
        <a:fontRef idx="minor">
          <a:schemeClr val="lt1"/>
        </a:fontRef>
      </dsp:style>
      <dsp:txXfrm>
        <a:off x="0" y="1485575"/>
        <a:ext cx="10741714" cy="0"/>
      </dsp:txXfrm>
    </dsp:sp>
    <dsp:sp modelId="{C3F0F3D9-AC52-4F98-847D-A859C9A54DE1}">
      <dsp:nvSpPr>
        <dsp:cNvPr id="8" name="Rectangles 7"/>
        <dsp:cNvSpPr/>
      </dsp:nvSpPr>
      <dsp:spPr bwMode="white">
        <a:xfrm>
          <a:off x="0" y="1485575"/>
          <a:ext cx="10741714" cy="7427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pPr>
          <a:r>
            <a:rPr lang="en-US" dirty="0">
              <a:solidFill>
                <a:schemeClr val="tx1"/>
              </a:solidFill>
            </a:rPr>
            <a:t>HAVING VARIOUS FONTS AND TEMPLATE FOR RESUME GENERATION </a:t>
          </a:r>
          <a:endParaRPr lang="en-US" dirty="0">
            <a:solidFill>
              <a:schemeClr val="tx1"/>
            </a:solidFill>
            <a:latin typeface="Gill Sans Nova"/>
          </a:endParaRPr>
        </a:p>
      </dsp:txBody>
      <dsp:txXfrm>
        <a:off x="0" y="1485575"/>
        <a:ext cx="10741714" cy="742788"/>
      </dsp:txXfrm>
    </dsp:sp>
    <dsp:sp modelId="{4AC2902D-4F4E-4D27-B4D5-AD350C362A3C}">
      <dsp:nvSpPr>
        <dsp:cNvPr id="9" name="Straight Connector 8"/>
        <dsp:cNvSpPr/>
      </dsp:nvSpPr>
      <dsp:spPr bwMode="white">
        <a:xfrm>
          <a:off x="0" y="2228363"/>
          <a:ext cx="10741714" cy="0"/>
        </a:xfrm>
        <a:prstGeom prst="line">
          <a:avLst/>
        </a:prstGeom>
      </dsp:spPr>
      <dsp:style>
        <a:lnRef idx="2">
          <a:schemeClr val="accent1"/>
        </a:lnRef>
        <a:fillRef idx="1">
          <a:schemeClr val="accent1"/>
        </a:fillRef>
        <a:effectRef idx="0">
          <a:scrgbClr r="0" g="0" b="0"/>
        </a:effectRef>
        <a:fontRef idx="minor">
          <a:schemeClr val="lt1"/>
        </a:fontRef>
      </dsp:style>
      <dsp:txXfrm>
        <a:off x="0" y="2228363"/>
        <a:ext cx="10741714" cy="0"/>
      </dsp:txXfrm>
    </dsp:sp>
    <dsp:sp modelId="{C8656E2C-4982-4A8E-A6B6-9BAB10C8F185}">
      <dsp:nvSpPr>
        <dsp:cNvPr id="10" name="Rectangles 9"/>
        <dsp:cNvSpPr/>
      </dsp:nvSpPr>
      <dsp:spPr bwMode="white">
        <a:xfrm>
          <a:off x="0" y="2228363"/>
          <a:ext cx="10741714" cy="7427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pPr>
          <a:r>
            <a:rPr lang="en-US" dirty="0">
              <a:solidFill>
                <a:schemeClr val="tx1"/>
              </a:solidFill>
              <a:latin typeface="Gill Sans Nova"/>
            </a:rPr>
            <a:t>TO REDUCE THE WRITTEN WORK AND REDUCE HARDCOPY</a:t>
          </a:r>
          <a:endParaRPr>
            <a:solidFill>
              <a:schemeClr val="tx1"/>
            </a:solidFill>
          </a:endParaRPr>
        </a:p>
      </dsp:txBody>
      <dsp:txXfrm>
        <a:off x="0" y="2228363"/>
        <a:ext cx="10741714" cy="742788"/>
      </dsp:txXfrm>
    </dsp:sp>
    <dsp:sp modelId="{440F6B91-4336-4C10-B5A9-E0C52B1D923C}">
      <dsp:nvSpPr>
        <dsp:cNvPr id="11" name="Straight Connector 10"/>
        <dsp:cNvSpPr/>
      </dsp:nvSpPr>
      <dsp:spPr bwMode="white">
        <a:xfrm>
          <a:off x="0" y="2971150"/>
          <a:ext cx="10741714" cy="0"/>
        </a:xfrm>
        <a:prstGeom prst="line">
          <a:avLst/>
        </a:prstGeom>
      </dsp:spPr>
      <dsp:style>
        <a:lnRef idx="2">
          <a:schemeClr val="accent1"/>
        </a:lnRef>
        <a:fillRef idx="1">
          <a:schemeClr val="accent1"/>
        </a:fillRef>
        <a:effectRef idx="0">
          <a:scrgbClr r="0" g="0" b="0"/>
        </a:effectRef>
        <a:fontRef idx="minor">
          <a:schemeClr val="lt1"/>
        </a:fontRef>
      </dsp:style>
      <dsp:txXfrm>
        <a:off x="0" y="2971150"/>
        <a:ext cx="10741714" cy="0"/>
      </dsp:txXfrm>
    </dsp:sp>
    <dsp:sp modelId="{1D45FF61-BB8F-48A4-800D-6B30E4398770}">
      <dsp:nvSpPr>
        <dsp:cNvPr id="12" name="Rectangles 11"/>
        <dsp:cNvSpPr/>
      </dsp:nvSpPr>
      <dsp:spPr bwMode="white">
        <a:xfrm>
          <a:off x="0" y="2971150"/>
          <a:ext cx="10741714" cy="742788"/>
        </a:xfrm>
        <a:prstGeom prst="rect">
          <a:avLst/>
        </a:prstGeom>
      </dsp:spPr>
      <dsp:style>
        <a:lnRef idx="0">
          <a:schemeClr val="dk1">
            <a:alpha val="0"/>
          </a:schemeClr>
        </a:lnRef>
        <a:fillRef idx="0">
          <a:schemeClr val="lt1">
            <a:alpha val="0"/>
          </a:schemeClr>
        </a:fillRef>
        <a:effectRef idx="0">
          <a:scrgbClr r="0" g="0" b="0"/>
        </a:effectRef>
        <a:fontRef idx="minor"/>
      </dsp:style>
      <dsp:txBody>
        <a:bodyPr lIns="95250" tIns="95250" rIns="95250" bIns="95250" anchor="t"/>
        <a:lstStyle>
          <a:lvl1pPr algn="l">
            <a:defRPr sz="25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pPr lvl="0" rtl="0">
            <a:lnSpc>
              <a:spcPct val="100000"/>
            </a:lnSpc>
            <a:spcBef>
              <a:spcPct val="0"/>
            </a:spcBef>
            <a:spcAft>
              <a:spcPct val="35000"/>
            </a:spcAft>
          </a:pPr>
          <a:r>
            <a:rPr lang="en-US" dirty="0">
              <a:solidFill>
                <a:schemeClr val="tx1"/>
              </a:solidFill>
              <a:latin typeface="Gill Sans Nova"/>
            </a:rPr>
            <a:t>TO AVOID THE MISSING OF RESUME DOCUMENT</a:t>
          </a:r>
          <a:endParaRPr lang="en-US" dirty="0">
            <a:solidFill>
              <a:schemeClr val="tx1"/>
            </a:solidFill>
          </a:endParaRPr>
        </a:p>
      </dsp:txBody>
      <dsp:txXfrm>
        <a:off x="0" y="2971150"/>
        <a:ext cx="10741714" cy="742788"/>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668049"/>
            <a:ext cx="7626795" cy="2841914"/>
          </a:xfrm>
        </p:spPr>
        <p:txBody>
          <a:bodyPr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457200" y="3602038"/>
            <a:ext cx="7626795" cy="250172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208048B-57AF-4F53-BC84-8E0A1033FB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useBgFill="1">
        <p:nvSpPr>
          <p:cNvPr id="16" name="Rectangle 15"/>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8"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8" name="Group 7"/>
          <p:cNvGrpSpPr/>
          <p:nvPr/>
        </p:nvGrpSpPr>
        <p:grpSpPr>
          <a:xfrm>
            <a:off x="10300855" y="0"/>
            <a:ext cx="1891145" cy="5600700"/>
            <a:chOff x="10300855" y="0"/>
            <a:chExt cx="1891145" cy="5600700"/>
          </a:xfrm>
        </p:grpSpPr>
        <p:sp>
          <p:nvSpPr>
            <p:cNvPr id="9" name="Oval 8"/>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Graphic 9"/>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1" name="Freeform: Shape 10"/>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2" name="Freeform: Shape 11"/>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3" name="Graphic 9"/>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Graphic 9"/>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20" name="Texture"/>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Vertical Title 1"/>
          <p:cNvSpPr>
            <a:spLocks noGrp="1"/>
          </p:cNvSpPr>
          <p:nvPr>
            <p:ph type="title" orient="vert"/>
          </p:nvPr>
        </p:nvSpPr>
        <p:spPr>
          <a:xfrm>
            <a:off x="7306311" y="668049"/>
            <a:ext cx="2628900" cy="550891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68049"/>
            <a:ext cx="6689098" cy="5508913"/>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208048B-57AF-4F53-BC84-8E0A1033FB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668050"/>
            <a:ext cx="7673389" cy="3816588"/>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457200" y="4589463"/>
            <a:ext cx="7673389"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208048B-57AF-4F53-BC84-8E0A1033FBE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Two Content">
    <p:spTree>
      <p:nvGrpSpPr>
        <p:cNvPr id="1" name=""/>
        <p:cNvGrpSpPr/>
        <p:nvPr/>
      </p:nvGrpSpPr>
      <p:grpSpPr>
        <a:xfrm>
          <a:off x="0" y="0"/>
          <a:ext cx="0" cy="0"/>
          <a:chOff x="0" y="0"/>
          <a:chExt cx="0" cy="0"/>
        </a:xfrm>
      </p:grpSpPr>
      <p:sp useBgFill="1">
        <p:nvSpPr>
          <p:cNvPr id="9" name="Rectangle 8"/>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p:cNvGrpSpPr/>
          <p:nvPr/>
        </p:nvGrpSpPr>
        <p:grpSpPr>
          <a:xfrm>
            <a:off x="11151383" y="2767655"/>
            <a:ext cx="1040617" cy="2833045"/>
            <a:chOff x="11151383" y="2767655"/>
            <a:chExt cx="1040617" cy="2833045"/>
          </a:xfrm>
        </p:grpSpPr>
        <p:sp>
          <p:nvSpPr>
            <p:cNvPr id="15" name="Oval 14"/>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Freeform: Shape 16"/>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3" name="Texture"/>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668049"/>
            <a:ext cx="10451534" cy="159174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2341329"/>
            <a:ext cx="5562600" cy="38356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341329"/>
            <a:ext cx="4736534" cy="383563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208048B-57AF-4F53-BC84-8E0A1033FB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spTree>
      <p:nvGrpSpPr>
        <p:cNvPr id="1" name=""/>
        <p:cNvGrpSpPr/>
        <p:nvPr/>
      </p:nvGrpSpPr>
      <p:grpSpPr>
        <a:xfrm>
          <a:off x="0" y="0"/>
          <a:ext cx="0" cy="0"/>
          <a:chOff x="0" y="0"/>
          <a:chExt cx="0" cy="0"/>
        </a:xfrm>
      </p:grpSpPr>
      <p:sp useBgFill="1">
        <p:nvSpPr>
          <p:cNvPr id="11" name="Rectangle 10"/>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3"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6" name="Group 15"/>
          <p:cNvGrpSpPr/>
          <p:nvPr/>
        </p:nvGrpSpPr>
        <p:grpSpPr>
          <a:xfrm>
            <a:off x="11151383" y="2767655"/>
            <a:ext cx="1040617" cy="2833045"/>
            <a:chOff x="11151383" y="2767655"/>
            <a:chExt cx="1040617" cy="2833045"/>
          </a:xfrm>
        </p:grpSpPr>
        <p:sp>
          <p:nvSpPr>
            <p:cNvPr id="17" name="Oval 16"/>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Freeform: Shape 18"/>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grpSp>
      <p:sp>
        <p:nvSpPr>
          <p:cNvPr id="15" name="Texture"/>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668049"/>
            <a:ext cx="10450629" cy="1325564"/>
          </a:xfrm>
        </p:spPr>
        <p:txBody>
          <a:bodyPr/>
          <a:lstStyle/>
          <a:p>
            <a:r>
              <a:rPr lang="en-US"/>
              <a:t>Click to edit Master title style</a:t>
            </a:r>
            <a:endParaRPr lang="en-US" dirty="0"/>
          </a:p>
        </p:txBody>
      </p:sp>
      <p:sp>
        <p:nvSpPr>
          <p:cNvPr id="3" name="Text Placeholder 2"/>
          <p:cNvSpPr>
            <a:spLocks noGrp="1"/>
          </p:cNvSpPr>
          <p:nvPr>
            <p:ph type="body" idx="1"/>
          </p:nvPr>
        </p:nvSpPr>
        <p:spPr>
          <a:xfrm>
            <a:off x="457086" y="2182814"/>
            <a:ext cx="5021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086" y="3115949"/>
            <a:ext cx="5021512" cy="3073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890597" y="2182814"/>
            <a:ext cx="501723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890597" y="3115949"/>
            <a:ext cx="5017232" cy="3073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208048B-57AF-4F53-BC84-8E0A1033FBE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668049"/>
            <a:ext cx="7685037" cy="136381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08048B-57AF-4F53-BC84-8E0A1033FBE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08048B-57AF-4F53-BC84-8E0A1033FBE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useBgFill="1">
        <p:nvSpPr>
          <p:cNvPr id="9" name="Rectangle 8"/>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p:cNvGrpSpPr/>
          <p:nvPr/>
        </p:nvGrpSpPr>
        <p:grpSpPr>
          <a:xfrm>
            <a:off x="10300855" y="0"/>
            <a:ext cx="1891145" cy="5600700"/>
            <a:chOff x="10300855" y="0"/>
            <a:chExt cx="1891145" cy="5600700"/>
          </a:xfrm>
        </p:grpSpPr>
        <p:sp>
          <p:nvSpPr>
            <p:cNvPr id="15" name="Oval 14"/>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668049"/>
            <a:ext cx="4314825" cy="1957828"/>
          </a:xfrm>
        </p:spPr>
        <p:txBody>
          <a:bodyPr anchor="b">
            <a:normAutofit/>
          </a:bodyPr>
          <a:lstStyle>
            <a:lvl1pPr>
              <a:defRPr sz="4400"/>
            </a:lvl1pPr>
          </a:lstStyle>
          <a:p>
            <a:r>
              <a:rPr lang="en-US"/>
              <a:t>Click to edit Master title style</a:t>
            </a:r>
            <a:endParaRPr lang="en-US" dirty="0"/>
          </a:p>
        </p:txBody>
      </p:sp>
      <p:sp>
        <p:nvSpPr>
          <p:cNvPr id="3" name="Content Placeholder 2"/>
          <p:cNvSpPr>
            <a:spLocks noGrp="1"/>
          </p:cNvSpPr>
          <p:nvPr>
            <p:ph idx="1"/>
          </p:nvPr>
        </p:nvSpPr>
        <p:spPr>
          <a:xfrm>
            <a:off x="5183188" y="668049"/>
            <a:ext cx="4875212" cy="523125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457200" y="2749024"/>
            <a:ext cx="4314825" cy="3119964"/>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208048B-57AF-4F53-BC84-8E0A1033FB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useBgFill="1">
        <p:nvSpPr>
          <p:cNvPr id="9" name="Rectangle 8"/>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4" name="Group 13"/>
          <p:cNvGrpSpPr/>
          <p:nvPr/>
        </p:nvGrpSpPr>
        <p:grpSpPr>
          <a:xfrm>
            <a:off x="10300855" y="0"/>
            <a:ext cx="1891145" cy="5600700"/>
            <a:chOff x="10300855" y="0"/>
            <a:chExt cx="1891145" cy="5600700"/>
          </a:xfrm>
        </p:grpSpPr>
        <p:sp>
          <p:nvSpPr>
            <p:cNvPr id="15" name="Oval 14"/>
            <p:cNvSpPr/>
            <p:nvPr/>
          </p:nvSpPr>
          <p:spPr>
            <a:xfrm>
              <a:off x="11783194" y="2943021"/>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Graphic 9"/>
            <p:cNvSpPr/>
            <p:nvPr/>
          </p:nvSpPr>
          <p:spPr>
            <a:xfrm>
              <a:off x="10330568" y="2199078"/>
              <a:ext cx="1195288" cy="119528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7" name="Freeform: Shape 16"/>
            <p:cNvSpPr/>
            <p:nvPr/>
          </p:nvSpPr>
          <p:spPr>
            <a:xfrm flipV="1">
              <a:off x="11151383" y="4336822"/>
              <a:ext cx="1040617" cy="1263878"/>
            </a:xfrm>
            <a:custGeom>
              <a:avLst/>
              <a:gdLst>
                <a:gd name="connsiteX0" fmla="*/ 1087069 w 1119832"/>
                <a:gd name="connsiteY0" fmla="*/ 1138 h 1360088"/>
                <a:gd name="connsiteX1" fmla="*/ 1119832 w 1119832"/>
                <a:gd name="connsiteY1" fmla="*/ 3278 h 1360088"/>
                <a:gd name="connsiteX2" fmla="*/ 1119832 w 1119832"/>
                <a:gd name="connsiteY2" fmla="*/ 1097964 h 1360088"/>
                <a:gd name="connsiteX3" fmla="*/ 1109686 w 1119832"/>
                <a:gd name="connsiteY3" fmla="*/ 1109686 h 1360088"/>
                <a:gd name="connsiteX4" fmla="*/ 25249 w 1119832"/>
                <a:gd name="connsiteY4" fmla="*/ 1334840 h 1360088"/>
                <a:gd name="connsiteX5" fmla="*/ 250404 w 1119832"/>
                <a:gd name="connsiteY5" fmla="*/ 250404 h 1360088"/>
                <a:gd name="connsiteX6" fmla="*/ 1087069 w 1119832"/>
                <a:gd name="connsiteY6" fmla="*/ 1138 h 136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9832" h="1360088">
                  <a:moveTo>
                    <a:pt x="1087069" y="1138"/>
                  </a:moveTo>
                  <a:lnTo>
                    <a:pt x="1119832" y="3278"/>
                  </a:lnTo>
                  <a:lnTo>
                    <a:pt x="1119832" y="1097964"/>
                  </a:lnTo>
                  <a:lnTo>
                    <a:pt x="1109686" y="1109686"/>
                  </a:lnTo>
                  <a:cubicBezTo>
                    <a:pt x="748058" y="1471314"/>
                    <a:pt x="25249" y="1334840"/>
                    <a:pt x="25249" y="1334840"/>
                  </a:cubicBezTo>
                  <a:cubicBezTo>
                    <a:pt x="25249" y="1334840"/>
                    <a:pt x="-111224" y="612032"/>
                    <a:pt x="250404" y="250404"/>
                  </a:cubicBezTo>
                  <a:cubicBezTo>
                    <a:pt x="476422" y="24386"/>
                    <a:pt x="843525" y="-7060"/>
                    <a:pt x="1087069" y="1138"/>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8" name="Freeform: Shape 17"/>
            <p:cNvSpPr/>
            <p:nvPr/>
          </p:nvSpPr>
          <p:spPr>
            <a:xfrm>
              <a:off x="11638492" y="2767655"/>
              <a:ext cx="553508" cy="1567713"/>
            </a:xfrm>
            <a:custGeom>
              <a:avLst/>
              <a:gdLst>
                <a:gd name="connsiteX0" fmla="*/ 612019 w 612019"/>
                <a:gd name="connsiteY0" fmla="*/ 0 h 1733435"/>
                <a:gd name="connsiteX1" fmla="*/ 612019 w 612019"/>
                <a:gd name="connsiteY1" fmla="*/ 1733435 h 1733435"/>
                <a:gd name="connsiteX2" fmla="*/ 180103 w 612019"/>
                <a:gd name="connsiteY2" fmla="*/ 1301519 h 1733435"/>
                <a:gd name="connsiteX3" fmla="*/ 180103 w 612019"/>
                <a:gd name="connsiteY3" fmla="*/ 431916 h 1733435"/>
              </a:gdLst>
              <a:ahLst/>
              <a:cxnLst>
                <a:cxn ang="0">
                  <a:pos x="connsiteX0" y="connsiteY0"/>
                </a:cxn>
                <a:cxn ang="0">
                  <a:pos x="connsiteX1" y="connsiteY1"/>
                </a:cxn>
                <a:cxn ang="0">
                  <a:pos x="connsiteX2" y="connsiteY2"/>
                </a:cxn>
                <a:cxn ang="0">
                  <a:pos x="connsiteX3" y="connsiteY3"/>
                </a:cxn>
              </a:cxnLst>
              <a:rect l="l" t="t" r="r" b="b"/>
              <a:pathLst>
                <a:path w="612019" h="1733435">
                  <a:moveTo>
                    <a:pt x="612019" y="0"/>
                  </a:moveTo>
                  <a:lnTo>
                    <a:pt x="612019" y="1733435"/>
                  </a:lnTo>
                  <a:lnTo>
                    <a:pt x="180103" y="1301519"/>
                  </a:lnTo>
                  <a:cubicBezTo>
                    <a:pt x="-60034" y="1061382"/>
                    <a:pt x="-60034" y="672053"/>
                    <a:pt x="180103" y="431916"/>
                  </a:cubicBezTo>
                  <a:close/>
                </a:path>
              </a:pathLst>
            </a:custGeom>
            <a:solidFill>
              <a:schemeClr val="accent1">
                <a:lumMod val="60000"/>
                <a:lumOff val="40000"/>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endParaRPr lang="en-US" dirty="0"/>
            </a:p>
          </p:txBody>
        </p:sp>
        <p:sp>
          <p:nvSpPr>
            <p:cNvPr id="19" name="Graphic 9"/>
            <p:cNvSpPr/>
            <p:nvPr/>
          </p:nvSpPr>
          <p:spPr>
            <a:xfrm flipH="1">
              <a:off x="10300855" y="0"/>
              <a:ext cx="1891145" cy="189114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Graphic 9"/>
            <p:cNvSpPr/>
            <p:nvPr/>
          </p:nvSpPr>
          <p:spPr>
            <a:xfrm flipH="1">
              <a:off x="10424367" y="122795"/>
              <a:ext cx="1644119" cy="164411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sp>
        <p:nvSpPr>
          <p:cNvPr id="13" name="Texture"/>
          <p:cNvSpPr/>
          <p:nvPr/>
        </p:nvSpPr>
        <p:spPr>
          <a:xfrm>
            <a:off x="3048" y="0"/>
            <a:ext cx="12188952" cy="6858000"/>
          </a:xfrm>
          <a:prstGeom prst="rect">
            <a:avLst/>
          </a:prstGeom>
          <a:blipFill dpi="0" rotWithShape="1">
            <a:blip r:embed="rId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668049"/>
            <a:ext cx="4314825" cy="2235711"/>
          </a:xfrm>
        </p:spPr>
        <p:txBody>
          <a:bodyPr anchor="b">
            <a:noAutofit/>
          </a:bodyPr>
          <a:lstStyle>
            <a:lvl1pPr algn="l" defTabSz="914400" rtl="0" eaLnBrk="1" latinLnBrk="0" hangingPunct="1">
              <a:lnSpc>
                <a:spcPct val="90000"/>
              </a:lnSpc>
              <a:spcBef>
                <a:spcPct val="0"/>
              </a:spcBef>
              <a:buNone/>
              <a:defRPr lang="en-US" sz="4400" kern="1200">
                <a:solidFill>
                  <a:schemeClr val="tx1"/>
                </a:solidFill>
                <a:latin typeface="+mj-lt"/>
                <a:ea typeface="+mj-ea"/>
                <a:cs typeface="+mj-cs"/>
              </a:defRPr>
            </a:lvl1pPr>
          </a:lstStyle>
          <a:p>
            <a:r>
              <a:rPr lang="en-US"/>
              <a:t>Click to edit Master title style</a:t>
            </a:r>
            <a:endParaRPr lang="en-US" dirty="0"/>
          </a:p>
        </p:txBody>
      </p:sp>
      <p:sp>
        <p:nvSpPr>
          <p:cNvPr id="3" name="Picture Placeholder 2"/>
          <p:cNvSpPr>
            <a:spLocks noGrp="1"/>
          </p:cNvSpPr>
          <p:nvPr>
            <p:ph type="pic" idx="1"/>
          </p:nvPr>
        </p:nvSpPr>
        <p:spPr>
          <a:xfrm>
            <a:off x="5183188" y="668049"/>
            <a:ext cx="4958436" cy="52312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941222"/>
            <a:ext cx="4314825" cy="292776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208048B-57AF-4F53-BC84-8E0A1033FBE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8A8A1B-4E1E-43EF-8A39-7D4A3879B941}"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useBgFill="1">
        <p:nvSpPr>
          <p:cNvPr id="8" name="Rectangle 7"/>
          <p:cNvSpPr/>
          <p:nvPr/>
        </p:nvSpPr>
        <p:spPr>
          <a:xfrm>
            <a:off x="0" y="0"/>
            <a:ext cx="12188952"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3" name="Group 12"/>
          <p:cNvGrpSpPr/>
          <p:nvPr/>
        </p:nvGrpSpPr>
        <p:grpSpPr>
          <a:xfrm>
            <a:off x="8351566" y="0"/>
            <a:ext cx="3840434" cy="6858000"/>
            <a:chOff x="8351565" y="0"/>
            <a:chExt cx="3840434" cy="6858000"/>
          </a:xfrm>
        </p:grpSpPr>
        <p:sp>
          <p:nvSpPr>
            <p:cNvPr id="14" name="Oval 13"/>
            <p:cNvSpPr/>
            <p:nvPr/>
          </p:nvSpPr>
          <p:spPr>
            <a:xfrm>
              <a:off x="11260165" y="519204"/>
              <a:ext cx="474635" cy="4746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p:cNvSpPr/>
            <p:nvPr/>
          </p:nvSpPr>
          <p:spPr>
            <a:xfrm>
              <a:off x="8385871" y="0"/>
              <a:ext cx="2955657" cy="679194"/>
            </a:xfrm>
            <a:custGeom>
              <a:avLst/>
              <a:gdLst>
                <a:gd name="connsiteX0" fmla="*/ 0 w 2955657"/>
                <a:gd name="connsiteY0" fmla="*/ 0 h 679194"/>
                <a:gd name="connsiteX1" fmla="*/ 2955657 w 2955657"/>
                <a:gd name="connsiteY1" fmla="*/ 0 h 679194"/>
                <a:gd name="connsiteX2" fmla="*/ 2892839 w 2955657"/>
                <a:gd name="connsiteY2" fmla="*/ 84007 h 679194"/>
                <a:gd name="connsiteX3" fmla="*/ 1630760 w 2955657"/>
                <a:gd name="connsiteY3" fmla="*/ 679194 h 679194"/>
                <a:gd name="connsiteX4" fmla="*/ 0 w 2955657"/>
                <a:gd name="connsiteY4" fmla="*/ 679194 h 6791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55657" h="679194">
                  <a:moveTo>
                    <a:pt x="0" y="0"/>
                  </a:moveTo>
                  <a:lnTo>
                    <a:pt x="2955657" y="0"/>
                  </a:lnTo>
                  <a:lnTo>
                    <a:pt x="2892839" y="84007"/>
                  </a:lnTo>
                  <a:cubicBezTo>
                    <a:pt x="2592855" y="447504"/>
                    <a:pt x="2138868" y="679194"/>
                    <a:pt x="1630760" y="679194"/>
                  </a:cubicBezTo>
                  <a:lnTo>
                    <a:pt x="0" y="679194"/>
                  </a:ln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6" name="Freeform: Shape 15"/>
            <p:cNvSpPr/>
            <p:nvPr/>
          </p:nvSpPr>
          <p:spPr>
            <a:xfrm>
              <a:off x="835156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dirty="0"/>
            </a:p>
          </p:txBody>
        </p:sp>
        <p:sp>
          <p:nvSpPr>
            <p:cNvPr id="17" name="Freeform: Shape 16"/>
            <p:cNvSpPr/>
            <p:nvPr/>
          </p:nvSpPr>
          <p:spPr>
            <a:xfrm>
              <a:off x="11755674" y="338638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20000"/>
                  <a:lumOff val="80000"/>
                </a:schemeClr>
              </a:fgClr>
              <a:bgClr>
                <a:schemeClr val="accent4">
                  <a:lumMod val="60000"/>
                  <a:lumOff val="40000"/>
                </a:schemeClr>
              </a:bgClr>
            </a:pattFill>
            <a:ln w="9525" cap="flat">
              <a:noFill/>
              <a:prstDash val="solid"/>
              <a:miter/>
            </a:ln>
          </p:spPr>
          <p:txBody>
            <a:bodyPr rtlCol="0" anchor="ctr"/>
            <a:lstStyle/>
            <a:p>
              <a:pPr lvl="0"/>
              <a:endParaRPr lang="en-US" dirty="0"/>
            </a:p>
          </p:txBody>
        </p:sp>
        <p:sp>
          <p:nvSpPr>
            <p:cNvPr id="18" name="Graphic 9"/>
            <p:cNvSpPr/>
            <p:nvPr/>
          </p:nvSpPr>
          <p:spPr>
            <a:xfrm>
              <a:off x="8385870" y="791588"/>
              <a:ext cx="3232012" cy="3232012"/>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pPr lvl="0"/>
              <a:endParaRPr lang="en-US"/>
            </a:p>
          </p:txBody>
        </p:sp>
      </p:grpSp>
      <p:sp>
        <p:nvSpPr>
          <p:cNvPr id="12" name="Texture"/>
          <p:cNvSpPr/>
          <p:nvPr/>
        </p:nvSpPr>
        <p:spPr>
          <a:xfrm>
            <a:off x="3048" y="0"/>
            <a:ext cx="12188952" cy="6858000"/>
          </a:xfrm>
          <a:prstGeom prst="rect">
            <a:avLst/>
          </a:prstGeom>
          <a:blipFill dpi="0" rotWithShape="1">
            <a:blip r:embed="rId12">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Placeholder 1"/>
          <p:cNvSpPr>
            <a:spLocks noGrp="1"/>
          </p:cNvSpPr>
          <p:nvPr>
            <p:ph type="title"/>
          </p:nvPr>
        </p:nvSpPr>
        <p:spPr>
          <a:xfrm>
            <a:off x="457200" y="668049"/>
            <a:ext cx="768503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096713"/>
            <a:ext cx="7685037" cy="408025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fld id="{D208048B-57AF-4F53-BC84-8E0A1033FBEC}" type="datetimeFigureOut">
              <a:rPr lang="en-US" smtClean="0"/>
            </a:fld>
            <a:endParaRPr lang="en-US" dirty="0"/>
          </a:p>
        </p:txBody>
      </p:sp>
      <p:sp>
        <p:nvSpPr>
          <p:cNvPr id="5" name="Footer Placeholder 4"/>
          <p:cNvSpPr>
            <a:spLocks noGrp="1"/>
          </p:cNvSpPr>
          <p:nvPr>
            <p:ph type="ftr" sz="quarter" idx="3"/>
          </p:nvPr>
        </p:nvSpPr>
        <p:spPr>
          <a:xfrm>
            <a:off x="457200" y="155448"/>
            <a:ext cx="4114800" cy="365125"/>
          </a:xfrm>
          <a:prstGeom prst="rect">
            <a:avLst/>
          </a:prstGeom>
        </p:spPr>
        <p:txBody>
          <a:bodyPr vert="horz" lIns="91440" tIns="45720" rIns="91440" bIns="45720" rtlCol="0" anchor="ctr"/>
          <a:lstStyle>
            <a:lvl1pPr algn="l">
              <a:defRPr sz="1000" spc="110"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54512" y="6355080"/>
            <a:ext cx="795528" cy="365760"/>
          </a:xfrm>
          <a:prstGeom prst="rect">
            <a:avLst/>
          </a:prstGeom>
        </p:spPr>
        <p:txBody>
          <a:bodyPr vert="horz" lIns="91440" tIns="45720" rIns="91440" bIns="45720" rtlCol="0" anchor="ctr"/>
          <a:lstStyle>
            <a:lvl1pPr algn="r">
              <a:defRPr sz="1000" spc="110" baseline="0">
                <a:solidFill>
                  <a:schemeClr val="tx1">
                    <a:tint val="75000"/>
                  </a:schemeClr>
                </a:solidFill>
              </a:defRPr>
            </a:lvl1pPr>
          </a:lstStyle>
          <a:p>
            <a:fld id="{BD8A8A1B-4E1E-43EF-8A39-7D4A3879B941}"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jpeg"/><Relationship Id="rId1" Type="http://schemas.openxmlformats.org/officeDocument/2006/relationships/image" Target="../media/image6.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jpe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p:cNvGrpSpPr>
            <a:grpSpLocks noGrp="1" noRot="1" noChangeAspect="1" noMove="1" noResize="1" noUngrp="1"/>
          </p:cNvGrpSpPr>
          <p:nvPr/>
        </p:nvGrpSpPr>
        <p:grpSpPr>
          <a:xfrm>
            <a:off x="9078029" y="0"/>
            <a:ext cx="2948860" cy="6858000"/>
            <a:chOff x="9078029" y="0"/>
            <a:chExt cx="2948860" cy="6858000"/>
          </a:xfrm>
        </p:grpSpPr>
        <p:sp>
          <p:nvSpPr>
            <p:cNvPr id="13" name="Oval 12"/>
            <p:cNvSpPr/>
            <p:nvPr/>
          </p:nvSpPr>
          <p:spPr>
            <a:xfrm>
              <a:off x="11296665" y="199915"/>
              <a:ext cx="491650" cy="4916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9"/>
            <p:cNvSpPr/>
            <p:nvPr/>
          </p:nvSpPr>
          <p:spPr>
            <a:xfrm rot="5400000">
              <a:off x="9086126" y="3917237"/>
              <a:ext cx="2932666" cy="2948859"/>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15" name="Graphic 9"/>
            <p:cNvSpPr/>
            <p:nvPr/>
          </p:nvSpPr>
          <p:spPr>
            <a:xfrm>
              <a:off x="9078030" y="891480"/>
              <a:ext cx="2948859" cy="2948858"/>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75000"/>
                </a:schemeClr>
              </a:fgClr>
              <a:bgClr>
                <a:schemeClr val="accent4">
                  <a:lumMod val="60000"/>
                  <a:lumOff val="40000"/>
                </a:schemeClr>
              </a:bgClr>
            </a:pattFill>
            <a:ln w="9525" cap="flat">
              <a:noFill/>
              <a:prstDash val="solid"/>
              <a:miter/>
            </a:ln>
          </p:spPr>
          <p:txBody>
            <a:bodyPr rtlCol="0" anchor="ctr"/>
            <a:lstStyle/>
            <a:p>
              <a:endParaRPr lang="en-US" dirty="0"/>
            </a:p>
          </p:txBody>
        </p:sp>
        <p:sp>
          <p:nvSpPr>
            <p:cNvPr id="16" name="Oval 15"/>
            <p:cNvSpPr/>
            <p:nvPr/>
          </p:nvSpPr>
          <p:spPr>
            <a:xfrm>
              <a:off x="9363633" y="3793556"/>
              <a:ext cx="355343" cy="355343"/>
            </a:xfrm>
            <a:prstGeom prst="ellipse">
              <a:avLst/>
            </a:prstGeom>
            <a:solidFill>
              <a:schemeClr val="accent1">
                <a:lumMod val="60000"/>
                <a:lumOff val="40000"/>
              </a:schemeClr>
            </a:solidFill>
            <a:ln w="9331" cap="flat">
              <a:noFill/>
              <a:prstDash val="solid"/>
              <a:miter/>
            </a:ln>
          </p:spPr>
          <p:txBody>
            <a:bodyPr rtlCol="0" anchor="ctr"/>
            <a:lstStyle/>
            <a:p>
              <a:endParaRPr lang="en-US">
                <a:solidFill>
                  <a:schemeClr val="tx1"/>
                </a:solidFill>
              </a:endParaRPr>
            </a:p>
          </p:txBody>
        </p:sp>
        <p:sp>
          <p:nvSpPr>
            <p:cNvPr id="17" name="Freeform: Shape 16"/>
            <p:cNvSpPr/>
            <p:nvPr/>
          </p:nvSpPr>
          <p:spPr>
            <a:xfrm>
              <a:off x="9078659" y="0"/>
              <a:ext cx="2779229" cy="817919"/>
            </a:xfrm>
            <a:custGeom>
              <a:avLst/>
              <a:gdLst>
                <a:gd name="connsiteX0" fmla="*/ 0 w 2779229"/>
                <a:gd name="connsiteY0" fmla="*/ 0 h 817919"/>
                <a:gd name="connsiteX1" fmla="*/ 2779229 w 2779229"/>
                <a:gd name="connsiteY1" fmla="*/ 0 h 817919"/>
                <a:gd name="connsiteX2" fmla="*/ 2755430 w 2779229"/>
                <a:gd name="connsiteY2" fmla="*/ 49404 h 817919"/>
                <a:gd name="connsiteX3" fmla="*/ 1464180 w 2779229"/>
                <a:gd name="connsiteY3" fmla="*/ 817919 h 817919"/>
                <a:gd name="connsiteX4" fmla="*/ 0 w 2779229"/>
                <a:gd name="connsiteY4" fmla="*/ 817919 h 8179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9229" h="817919">
                  <a:moveTo>
                    <a:pt x="0" y="0"/>
                  </a:moveTo>
                  <a:lnTo>
                    <a:pt x="2779229" y="0"/>
                  </a:lnTo>
                  <a:lnTo>
                    <a:pt x="2755430" y="49404"/>
                  </a:lnTo>
                  <a:cubicBezTo>
                    <a:pt x="2506760" y="507168"/>
                    <a:pt x="2021765" y="817919"/>
                    <a:pt x="1464180" y="817919"/>
                  </a:cubicBezTo>
                  <a:lnTo>
                    <a:pt x="0" y="817919"/>
                  </a:lnTo>
                  <a:close/>
                </a:path>
              </a:pathLst>
            </a:custGeom>
            <a:solidFill>
              <a:schemeClr val="accent1">
                <a:lumMod val="75000"/>
              </a:schemeClr>
            </a:solidFill>
            <a:ln w="9331" cap="flat">
              <a:noFill/>
              <a:prstDash val="solid"/>
              <a:miter/>
            </a:ln>
          </p:spPr>
          <p:txBody>
            <a:bodyPr rtlCol="0" anchor="ctr"/>
            <a:lstStyle/>
            <a:p>
              <a:endParaRPr lang="en-US"/>
            </a:p>
          </p:txBody>
        </p:sp>
      </p:grpSp>
      <p:sp>
        <p:nvSpPr>
          <p:cNvPr id="19" name="Texture"/>
          <p:cNvSpPr>
            <a:spLocks noGrp="1" noRot="1" noChangeAspect="1" noMove="1" noResize="1" noEditPoints="1" noAdjustHandles="1" noChangeArrowheads="1" noChangeShapeType="1" noTextEdit="1"/>
          </p:cNvSpPr>
          <p:nvPr/>
        </p:nvSpPr>
        <p:spPr>
          <a:xfrm>
            <a:off x="-3048"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ctrTitle"/>
          </p:nvPr>
        </p:nvSpPr>
        <p:spPr>
          <a:xfrm>
            <a:off x="457199" y="671824"/>
            <a:ext cx="7362085" cy="1352919"/>
          </a:xfrm>
        </p:spPr>
        <p:txBody>
          <a:bodyPr>
            <a:normAutofit/>
          </a:bodyPr>
          <a:lstStyle/>
          <a:p>
            <a:r>
              <a:rPr lang="en-US" dirty="0">
                <a:cs typeface="Calibri Light"/>
              </a:rPr>
              <a:t>CV DEVELOPES</a:t>
            </a:r>
            <a:endParaRPr lang="en-US" dirty="0"/>
          </a:p>
        </p:txBody>
      </p:sp>
      <p:sp>
        <p:nvSpPr>
          <p:cNvPr id="3" name="Subtitle 2"/>
          <p:cNvSpPr>
            <a:spLocks noGrp="1"/>
          </p:cNvSpPr>
          <p:nvPr>
            <p:ph type="subTitle" idx="1"/>
          </p:nvPr>
        </p:nvSpPr>
        <p:spPr>
          <a:xfrm>
            <a:off x="457199" y="3602038"/>
            <a:ext cx="11589028" cy="2569942"/>
          </a:xfrm>
        </p:spPr>
        <p:txBody>
          <a:bodyPr vert="horz" lIns="91440" tIns="45720" rIns="91440" bIns="45720" rtlCol="0" anchor="t">
            <a:normAutofit/>
          </a:bodyPr>
          <a:lstStyle/>
          <a:p>
            <a:r>
              <a:rPr lang="en-US" sz="2000" dirty="0"/>
              <a:t>THIRD YEAR CSE.                                               GUIDE.     </a:t>
            </a:r>
            <a:endParaRPr lang="en-US" sz="2000" dirty="0"/>
          </a:p>
          <a:p>
            <a:r>
              <a:rPr lang="en-US" sz="2000" dirty="0"/>
              <a:t>S.T.ABISHEAK ,950020104704.                             DR.FAREENA</a:t>
            </a:r>
            <a:endParaRPr lang="en-US" sz="2000" dirty="0"/>
          </a:p>
          <a:p>
            <a:r>
              <a:rPr lang="en-US" sz="2000" dirty="0"/>
              <a:t>D.RAGHUVARAN,950020104032.                      ASSISTANT PROFESSOR</a:t>
            </a:r>
            <a:endParaRPr lang="en-US" sz="2000" dirty="0"/>
          </a:p>
          <a:p>
            <a:r>
              <a:rPr lang="en-US" sz="2000" dirty="0"/>
              <a:t>                                                                        CSE DEPARTMENT</a:t>
            </a:r>
            <a:endParaRPr lang="en-US" sz="2000" dirty="0"/>
          </a:p>
          <a:p>
            <a:r>
              <a:rPr lang="en-US" sz="2000" dirty="0"/>
              <a:t>                                                               ANNA UNIVERSITY REGIONAL  CAMPUS -TIRUNELVELI</a:t>
            </a:r>
            <a:endParaRPr lang="en-US" sz="2000" dirty="0"/>
          </a:p>
          <a:p>
            <a:endParaRPr lang="en-US"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79600"/>
            <a:ext cx="7684770" cy="906145"/>
          </a:xfrm>
        </p:spPr>
        <p:txBody>
          <a:bodyPr/>
          <a:lstStyle/>
          <a:p>
            <a:pPr marL="0" indent="0">
              <a:buNone/>
            </a:pPr>
            <a:r>
              <a:rPr lang="en-US" dirty="0"/>
              <a:t>Use case</a:t>
            </a:r>
            <a:endParaRPr lang="en-US" dirty="0"/>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00300" y="2518170"/>
            <a:ext cx="7391400" cy="424457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030" y="264795"/>
            <a:ext cx="3947795" cy="894080"/>
          </a:xfrm>
        </p:spPr>
        <p:txBody>
          <a:bodyPr>
            <a:noAutofit/>
            <a:scene3d>
              <a:camera prst="orthographicFront"/>
              <a:lightRig rig="threePt" dir="t"/>
            </a:scene3d>
          </a:bodyPr>
          <a:lstStyle/>
          <a:p>
            <a:r>
              <a:rPr lang="en-US" sz="2800" dirty="0">
                <a:solidFill>
                  <a:schemeClr val="tx1"/>
                </a:solidFill>
                <a:effectLst>
                  <a:outerShdw blurRad="38100" dist="19050" dir="2700000" algn="tl" rotWithShape="0">
                    <a:schemeClr val="dk1">
                      <a:alpha val="40000"/>
                      <a:alpha val="40000"/>
                    </a:schemeClr>
                  </a:outerShdw>
                </a:effectLst>
              </a:rPr>
              <a:t>Data flow diagram </a:t>
            </a:r>
            <a:endParaRPr lang="en-US" sz="2800" dirty="0">
              <a:solidFill>
                <a:schemeClr val="tx1"/>
              </a:solidFill>
              <a:effectLst>
                <a:outerShdw blurRad="38100" dist="19050" dir="2700000" algn="tl" rotWithShape="0">
                  <a:schemeClr val="dk1">
                    <a:alpha val="40000"/>
                    <a:alpha val="40000"/>
                  </a:schemeClr>
                </a:outerShdw>
              </a:effectLst>
            </a:endParaRPr>
          </a:p>
        </p:txBody>
      </p:sp>
      <p:sp>
        <p:nvSpPr>
          <p:cNvPr id="12" name="Oval 11"/>
          <p:cNvSpPr/>
          <p:nvPr/>
        </p:nvSpPr>
        <p:spPr>
          <a:xfrm>
            <a:off x="5480050" y="2519680"/>
            <a:ext cx="1515745" cy="1325245"/>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bg1"/>
                </a:solidFill>
              </a:rPr>
              <a:t>Online</a:t>
            </a:r>
            <a:endParaRPr lang="en-US" sz="1600">
              <a:solidFill>
                <a:schemeClr val="bg1"/>
              </a:solidFill>
            </a:endParaRPr>
          </a:p>
          <a:p>
            <a:pPr algn="ctr"/>
            <a:r>
              <a:rPr lang="en-US" sz="1600">
                <a:solidFill>
                  <a:schemeClr val="bg1"/>
                </a:solidFill>
              </a:rPr>
              <a:t>Resume Builder</a:t>
            </a:r>
            <a:endParaRPr lang="en-US" sz="1600">
              <a:solidFill>
                <a:schemeClr val="bg1"/>
              </a:solidFill>
            </a:endParaRPr>
          </a:p>
        </p:txBody>
      </p:sp>
      <p:sp>
        <p:nvSpPr>
          <p:cNvPr id="13" name="Rectangles 12"/>
          <p:cNvSpPr/>
          <p:nvPr/>
        </p:nvSpPr>
        <p:spPr>
          <a:xfrm>
            <a:off x="5384165" y="650240"/>
            <a:ext cx="167703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Download the CV in Various Format</a:t>
            </a:r>
            <a:endParaRPr lang="en-US"/>
          </a:p>
        </p:txBody>
      </p:sp>
      <p:sp>
        <p:nvSpPr>
          <p:cNvPr id="14" name="Rectangles 13"/>
          <p:cNvSpPr/>
          <p:nvPr/>
        </p:nvSpPr>
        <p:spPr>
          <a:xfrm>
            <a:off x="5382895" y="5440680"/>
            <a:ext cx="167703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Home Page Management</a:t>
            </a:r>
            <a:endParaRPr lang="en-US"/>
          </a:p>
        </p:txBody>
      </p:sp>
      <p:sp>
        <p:nvSpPr>
          <p:cNvPr id="15" name="Rectangles 14"/>
          <p:cNvSpPr/>
          <p:nvPr/>
        </p:nvSpPr>
        <p:spPr>
          <a:xfrm>
            <a:off x="8835390" y="2439670"/>
            <a:ext cx="167703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 Entry</a:t>
            </a:r>
            <a:endParaRPr lang="en-US"/>
          </a:p>
        </p:txBody>
      </p:sp>
      <p:sp>
        <p:nvSpPr>
          <p:cNvPr id="16" name="Rectangles 15"/>
          <p:cNvSpPr/>
          <p:nvPr/>
        </p:nvSpPr>
        <p:spPr>
          <a:xfrm>
            <a:off x="8308340" y="4723765"/>
            <a:ext cx="167703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ym typeface="+mn-ea"/>
              </a:rPr>
              <a:t>Theme Management</a:t>
            </a:r>
            <a:endParaRPr lang="en-US"/>
          </a:p>
          <a:p>
            <a:pPr algn="ctr"/>
            <a:endParaRPr lang="en-US"/>
          </a:p>
        </p:txBody>
      </p:sp>
      <p:sp>
        <p:nvSpPr>
          <p:cNvPr id="17" name="Rectangles 16"/>
          <p:cNvSpPr/>
          <p:nvPr/>
        </p:nvSpPr>
        <p:spPr>
          <a:xfrm>
            <a:off x="2041525" y="4760595"/>
            <a:ext cx="209359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Authentication and</a:t>
            </a:r>
            <a:endParaRPr lang="en-US"/>
          </a:p>
          <a:p>
            <a:pPr algn="ctr"/>
            <a:r>
              <a:rPr lang="en-US"/>
              <a:t>Security</a:t>
            </a:r>
            <a:endParaRPr lang="en-US"/>
          </a:p>
        </p:txBody>
      </p:sp>
      <p:sp>
        <p:nvSpPr>
          <p:cNvPr id="19" name="Rectangles 18"/>
          <p:cNvSpPr/>
          <p:nvPr/>
        </p:nvSpPr>
        <p:spPr>
          <a:xfrm>
            <a:off x="1977390" y="2439670"/>
            <a:ext cx="1677035" cy="1246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Login Management</a:t>
            </a:r>
            <a:endParaRPr lang="en-US"/>
          </a:p>
        </p:txBody>
      </p:sp>
      <p:cxnSp>
        <p:nvCxnSpPr>
          <p:cNvPr id="20" name="Straight Arrow Connector 19"/>
          <p:cNvCxnSpPr/>
          <p:nvPr/>
        </p:nvCxnSpPr>
        <p:spPr>
          <a:xfrm>
            <a:off x="6222365" y="1914525"/>
            <a:ext cx="0" cy="5251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642360" y="2959735"/>
            <a:ext cx="188976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152900" y="3508375"/>
            <a:ext cx="1379220" cy="13608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6929120" y="3001645"/>
            <a:ext cx="1941195"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2" idx="4"/>
          </p:cNvCxnSpPr>
          <p:nvPr/>
        </p:nvCxnSpPr>
        <p:spPr>
          <a:xfrm flipV="1">
            <a:off x="6238240" y="3844925"/>
            <a:ext cx="0" cy="16065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2" idx="5"/>
          </p:cNvCxnSpPr>
          <p:nvPr/>
        </p:nvCxnSpPr>
        <p:spPr>
          <a:xfrm>
            <a:off x="6773545" y="3650615"/>
            <a:ext cx="1525270" cy="107315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27" name="Text Box 26"/>
          <p:cNvSpPr txBox="1"/>
          <p:nvPr/>
        </p:nvSpPr>
        <p:spPr>
          <a:xfrm>
            <a:off x="670560" y="1859280"/>
            <a:ext cx="1542415" cy="368300"/>
          </a:xfrm>
          <a:prstGeom prst="rect">
            <a:avLst/>
          </a:prstGeom>
          <a:noFill/>
        </p:spPr>
        <p:txBody>
          <a:bodyPr wrap="square" rtlCol="0">
            <a:spAutoFit/>
          </a:bodyPr>
          <a:p>
            <a:r>
              <a:rPr lang="en-US"/>
              <a:t>Level-0</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325" y="107950"/>
            <a:ext cx="3947795" cy="490855"/>
          </a:xfrm>
        </p:spPr>
        <p:txBody>
          <a:bodyPr>
            <a:noAutofit/>
          </a:bodyPr>
          <a:lstStyle/>
          <a:p>
            <a:r>
              <a:rPr lang="en-US" sz="2800" dirty="0"/>
              <a:t>Data flow diagram </a:t>
            </a:r>
            <a:endParaRPr lang="en-US" sz="2800" dirty="0"/>
          </a:p>
        </p:txBody>
      </p:sp>
      <p:sp>
        <p:nvSpPr>
          <p:cNvPr id="12" name="Oval 11"/>
          <p:cNvSpPr/>
          <p:nvPr/>
        </p:nvSpPr>
        <p:spPr>
          <a:xfrm>
            <a:off x="4972050" y="2517775"/>
            <a:ext cx="1950720" cy="190373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1600">
                <a:solidFill>
                  <a:schemeClr val="bg1"/>
                </a:solidFill>
              </a:rPr>
              <a:t>Online</a:t>
            </a:r>
            <a:endParaRPr lang="en-US" sz="1600">
              <a:solidFill>
                <a:schemeClr val="bg1"/>
              </a:solidFill>
            </a:endParaRPr>
          </a:p>
          <a:p>
            <a:pPr algn="ctr"/>
            <a:r>
              <a:rPr lang="en-US" sz="1600">
                <a:solidFill>
                  <a:schemeClr val="bg1"/>
                </a:solidFill>
              </a:rPr>
              <a:t>Resume Builder</a:t>
            </a:r>
            <a:endParaRPr lang="en-US" sz="1600">
              <a:solidFill>
                <a:schemeClr val="bg1"/>
              </a:solidFill>
            </a:endParaRPr>
          </a:p>
        </p:txBody>
      </p:sp>
      <p:sp>
        <p:nvSpPr>
          <p:cNvPr id="13" name="Rectangles 12"/>
          <p:cNvSpPr/>
          <p:nvPr/>
        </p:nvSpPr>
        <p:spPr>
          <a:xfrm>
            <a:off x="9269730" y="2965450"/>
            <a:ext cx="2033905" cy="69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Resume Management</a:t>
            </a:r>
            <a:endParaRPr lang="en-US"/>
          </a:p>
        </p:txBody>
      </p:sp>
      <p:sp>
        <p:nvSpPr>
          <p:cNvPr id="14" name="Rectangles 13"/>
          <p:cNvSpPr/>
          <p:nvPr/>
        </p:nvSpPr>
        <p:spPr>
          <a:xfrm>
            <a:off x="1025525" y="2811780"/>
            <a:ext cx="167767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Home Page </a:t>
            </a:r>
            <a:endParaRPr lang="en-US"/>
          </a:p>
        </p:txBody>
      </p:sp>
      <p:sp>
        <p:nvSpPr>
          <p:cNvPr id="15" name="Rectangles 14"/>
          <p:cNvSpPr/>
          <p:nvPr/>
        </p:nvSpPr>
        <p:spPr>
          <a:xfrm>
            <a:off x="7176770" y="295910"/>
            <a:ext cx="1884680" cy="9448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Question Management</a:t>
            </a:r>
            <a:endParaRPr lang="en-US"/>
          </a:p>
        </p:txBody>
      </p:sp>
      <p:sp>
        <p:nvSpPr>
          <p:cNvPr id="17" name="Rectangles 16"/>
          <p:cNvSpPr/>
          <p:nvPr/>
        </p:nvSpPr>
        <p:spPr>
          <a:xfrm>
            <a:off x="1063625" y="5193665"/>
            <a:ext cx="1601470" cy="598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System User Management</a:t>
            </a:r>
            <a:endParaRPr lang="en-US"/>
          </a:p>
        </p:txBody>
      </p:sp>
      <p:sp>
        <p:nvSpPr>
          <p:cNvPr id="19" name="Rectangles 18"/>
          <p:cNvSpPr/>
          <p:nvPr/>
        </p:nvSpPr>
        <p:spPr>
          <a:xfrm>
            <a:off x="9313545" y="3901440"/>
            <a:ext cx="1677035"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Skill</a:t>
            </a:r>
            <a:endParaRPr lang="en-US"/>
          </a:p>
          <a:p>
            <a:pPr algn="ctr"/>
            <a:r>
              <a:rPr lang="en-US"/>
              <a:t>Management</a:t>
            </a:r>
            <a:endParaRPr lang="en-US"/>
          </a:p>
        </p:txBody>
      </p:sp>
      <p:sp>
        <p:nvSpPr>
          <p:cNvPr id="27" name="Text Box 26"/>
          <p:cNvSpPr txBox="1"/>
          <p:nvPr/>
        </p:nvSpPr>
        <p:spPr>
          <a:xfrm>
            <a:off x="121285" y="626745"/>
            <a:ext cx="1542415" cy="368300"/>
          </a:xfrm>
          <a:prstGeom prst="rect">
            <a:avLst/>
          </a:prstGeom>
          <a:noFill/>
        </p:spPr>
        <p:txBody>
          <a:bodyPr wrap="square" rtlCol="0">
            <a:spAutoFit/>
          </a:bodyPr>
          <a:p>
            <a:r>
              <a:rPr lang="en-US"/>
              <a:t>Level-1</a:t>
            </a:r>
            <a:endParaRPr lang="en-US"/>
          </a:p>
        </p:txBody>
      </p:sp>
      <p:sp>
        <p:nvSpPr>
          <p:cNvPr id="29" name="Rectangles 28"/>
          <p:cNvSpPr/>
          <p:nvPr/>
        </p:nvSpPr>
        <p:spPr>
          <a:xfrm>
            <a:off x="9061450" y="4770755"/>
            <a:ext cx="1884680" cy="7067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Generate Resume Report</a:t>
            </a:r>
            <a:endParaRPr lang="en-US"/>
          </a:p>
        </p:txBody>
      </p:sp>
      <p:sp>
        <p:nvSpPr>
          <p:cNvPr id="30" name="Rectangles 29"/>
          <p:cNvSpPr/>
          <p:nvPr/>
        </p:nvSpPr>
        <p:spPr>
          <a:xfrm>
            <a:off x="9448800" y="1470025"/>
            <a:ext cx="1169035" cy="104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Data Entry</a:t>
            </a:r>
            <a:endParaRPr lang="en-US"/>
          </a:p>
        </p:txBody>
      </p:sp>
      <p:sp>
        <p:nvSpPr>
          <p:cNvPr id="32" name="Rectangles 31"/>
          <p:cNvSpPr/>
          <p:nvPr/>
        </p:nvSpPr>
        <p:spPr>
          <a:xfrm>
            <a:off x="1155700" y="2005965"/>
            <a:ext cx="1601470" cy="5981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a:p>
            <a:pPr algn="ctr"/>
            <a:r>
              <a:rPr lang="en-US"/>
              <a:t>Security</a:t>
            </a:r>
            <a:endParaRPr lang="en-US"/>
          </a:p>
        </p:txBody>
      </p:sp>
      <p:sp>
        <p:nvSpPr>
          <p:cNvPr id="33" name="Rectangles 32"/>
          <p:cNvSpPr/>
          <p:nvPr/>
        </p:nvSpPr>
        <p:spPr>
          <a:xfrm>
            <a:off x="948055" y="3901440"/>
            <a:ext cx="1677035"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Theme</a:t>
            </a:r>
            <a:endParaRPr lang="en-US"/>
          </a:p>
          <a:p>
            <a:pPr algn="ctr"/>
            <a:r>
              <a:rPr lang="en-US"/>
              <a:t>Seletion</a:t>
            </a:r>
            <a:endParaRPr lang="en-US"/>
          </a:p>
        </p:txBody>
      </p:sp>
      <p:sp>
        <p:nvSpPr>
          <p:cNvPr id="41" name="Rectangles 40"/>
          <p:cNvSpPr/>
          <p:nvPr/>
        </p:nvSpPr>
        <p:spPr>
          <a:xfrm>
            <a:off x="1828165" y="697230"/>
            <a:ext cx="1677670" cy="812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Login Management</a:t>
            </a:r>
            <a:endParaRPr lang="en-US"/>
          </a:p>
        </p:txBody>
      </p:sp>
      <p:cxnSp>
        <p:nvCxnSpPr>
          <p:cNvPr id="42" name="Straight Arrow Connector 41"/>
          <p:cNvCxnSpPr/>
          <p:nvPr/>
        </p:nvCxnSpPr>
        <p:spPr>
          <a:xfrm>
            <a:off x="6748780" y="3907155"/>
            <a:ext cx="2580005" cy="34734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296285" y="1497330"/>
            <a:ext cx="1884680" cy="161544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2710180" y="3196590"/>
            <a:ext cx="2339975" cy="52197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12" idx="2"/>
          </p:cNvCxnSpPr>
          <p:nvPr/>
        </p:nvCxnSpPr>
        <p:spPr>
          <a:xfrm>
            <a:off x="2710180" y="2453005"/>
            <a:ext cx="2261870" cy="101663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2625090" y="4287520"/>
            <a:ext cx="2809240" cy="8820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6525260" y="1209040"/>
            <a:ext cx="1579245" cy="15690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V="1">
            <a:off x="6748780" y="2069465"/>
            <a:ext cx="2698115" cy="104330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V="1">
            <a:off x="6861810" y="3354070"/>
            <a:ext cx="2466975" cy="12700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3" idx="3"/>
          </p:cNvCxnSpPr>
          <p:nvPr/>
        </p:nvCxnSpPr>
        <p:spPr>
          <a:xfrm flipV="1">
            <a:off x="2625090" y="3996055"/>
            <a:ext cx="2547620" cy="31178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246495" y="4311650"/>
            <a:ext cx="2814955" cy="882015"/>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5414010" cy="784860"/>
          </a:xfrm>
        </p:spPr>
        <p:txBody>
          <a:bodyPr/>
          <a:p>
            <a:r>
              <a:rPr lang="en-US" sz="3200"/>
              <a:t>Data Flow Diagram</a:t>
            </a:r>
            <a:endParaRPr lang="en-US" sz="3200"/>
          </a:p>
        </p:txBody>
      </p:sp>
      <p:sp>
        <p:nvSpPr>
          <p:cNvPr id="3" name="Content Placeholder 2"/>
          <p:cNvSpPr>
            <a:spLocks noGrp="1"/>
          </p:cNvSpPr>
          <p:nvPr>
            <p:ph idx="1"/>
          </p:nvPr>
        </p:nvSpPr>
        <p:spPr>
          <a:xfrm>
            <a:off x="0" y="784860"/>
            <a:ext cx="3141345" cy="594995"/>
          </a:xfrm>
        </p:spPr>
        <p:txBody>
          <a:bodyPr/>
          <a:p>
            <a:pPr marL="0" indent="0">
              <a:buNone/>
            </a:pPr>
            <a:r>
              <a:rPr lang="en-US"/>
              <a:t>Level 2</a:t>
            </a:r>
            <a:endParaRPr lang="en-US"/>
          </a:p>
        </p:txBody>
      </p:sp>
      <p:sp>
        <p:nvSpPr>
          <p:cNvPr id="4" name="Rectangles 3"/>
          <p:cNvSpPr/>
          <p:nvPr/>
        </p:nvSpPr>
        <p:spPr>
          <a:xfrm>
            <a:off x="379730" y="1407795"/>
            <a:ext cx="1245235" cy="539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Admin</a:t>
            </a:r>
            <a:endParaRPr lang="en-US"/>
          </a:p>
        </p:txBody>
      </p:sp>
      <p:sp>
        <p:nvSpPr>
          <p:cNvPr id="5" name="Oval 4"/>
          <p:cNvSpPr/>
          <p:nvPr/>
        </p:nvSpPr>
        <p:spPr>
          <a:xfrm>
            <a:off x="447040" y="2494280"/>
            <a:ext cx="1126490" cy="730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a:t>Forget Password</a:t>
            </a:r>
            <a:endParaRPr lang="en-US" sz="1000"/>
          </a:p>
        </p:txBody>
      </p:sp>
      <p:sp>
        <p:nvSpPr>
          <p:cNvPr id="6" name="Oval 5"/>
          <p:cNvSpPr/>
          <p:nvPr/>
        </p:nvSpPr>
        <p:spPr>
          <a:xfrm>
            <a:off x="628015" y="3825240"/>
            <a:ext cx="1025525" cy="871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a:t>Send details to contact info</a:t>
            </a:r>
            <a:endParaRPr lang="en-US" sz="1000"/>
          </a:p>
        </p:txBody>
      </p:sp>
      <p:sp>
        <p:nvSpPr>
          <p:cNvPr id="7" name="Oval 6"/>
          <p:cNvSpPr/>
          <p:nvPr/>
        </p:nvSpPr>
        <p:spPr>
          <a:xfrm>
            <a:off x="2291715" y="1270000"/>
            <a:ext cx="1026160" cy="871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200"/>
              <a:t>Login to system</a:t>
            </a:r>
            <a:endParaRPr lang="en-US" sz="1200"/>
          </a:p>
        </p:txBody>
      </p:sp>
      <p:sp>
        <p:nvSpPr>
          <p:cNvPr id="8" name="Oval 7"/>
          <p:cNvSpPr/>
          <p:nvPr/>
        </p:nvSpPr>
        <p:spPr>
          <a:xfrm>
            <a:off x="2268220" y="2626995"/>
            <a:ext cx="829945" cy="871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000"/>
              <a:t>Check</a:t>
            </a:r>
            <a:endParaRPr lang="en-US" sz="1000"/>
          </a:p>
          <a:p>
            <a:pPr algn="ctr"/>
            <a:r>
              <a:rPr lang="en-US" sz="1000"/>
              <a:t>Credentiais</a:t>
            </a:r>
            <a:endParaRPr lang="en-US" sz="1000"/>
          </a:p>
        </p:txBody>
      </p:sp>
      <p:sp>
        <p:nvSpPr>
          <p:cNvPr id="9" name="Oval 8"/>
          <p:cNvSpPr/>
          <p:nvPr/>
        </p:nvSpPr>
        <p:spPr>
          <a:xfrm>
            <a:off x="3872230" y="2626995"/>
            <a:ext cx="946785" cy="871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en-US" sz="1000"/>
          </a:p>
          <a:p>
            <a:pPr algn="ctr"/>
            <a:r>
              <a:rPr lang="en-US" sz="1000"/>
              <a:t>Manage</a:t>
            </a:r>
            <a:endParaRPr lang="en-US" sz="1000"/>
          </a:p>
          <a:p>
            <a:pPr algn="ctr"/>
            <a:r>
              <a:rPr lang="en-US" sz="1000"/>
              <a:t>Moduie</a:t>
            </a:r>
            <a:endParaRPr lang="en-US" sz="1000"/>
          </a:p>
        </p:txBody>
      </p:sp>
      <p:sp>
        <p:nvSpPr>
          <p:cNvPr id="10" name="Oval 9"/>
          <p:cNvSpPr/>
          <p:nvPr/>
        </p:nvSpPr>
        <p:spPr>
          <a:xfrm>
            <a:off x="3973830" y="1270000"/>
            <a:ext cx="946150" cy="87185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r>
              <a:rPr lang="en-US" sz="1100"/>
              <a:t>Check</a:t>
            </a:r>
            <a:endParaRPr lang="en-US" sz="1100"/>
          </a:p>
          <a:p>
            <a:pPr algn="ctr"/>
            <a:r>
              <a:rPr lang="en-US" sz="1100"/>
              <a:t>Roles</a:t>
            </a:r>
            <a:endParaRPr lang="en-US" sz="1100"/>
          </a:p>
          <a:p>
            <a:pPr algn="ctr"/>
            <a:r>
              <a:rPr lang="en-US" sz="1100"/>
              <a:t>of</a:t>
            </a:r>
            <a:endParaRPr lang="en-US" sz="1100"/>
          </a:p>
          <a:p>
            <a:pPr algn="ctr"/>
            <a:r>
              <a:rPr lang="en-US" sz="1100"/>
              <a:t>Access</a:t>
            </a:r>
            <a:endParaRPr lang="en-US" sz="1100"/>
          </a:p>
        </p:txBody>
      </p:sp>
      <p:sp>
        <p:nvSpPr>
          <p:cNvPr id="11" name="Rectangles 10"/>
          <p:cNvSpPr/>
          <p:nvPr/>
        </p:nvSpPr>
        <p:spPr>
          <a:xfrm>
            <a:off x="200660" y="522541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System Admins</a:t>
            </a:r>
            <a:endParaRPr lang="en-US"/>
          </a:p>
        </p:txBody>
      </p:sp>
      <p:sp>
        <p:nvSpPr>
          <p:cNvPr id="12" name="Rectangles 11"/>
          <p:cNvSpPr/>
          <p:nvPr/>
        </p:nvSpPr>
        <p:spPr>
          <a:xfrm>
            <a:off x="6370320" y="522541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User Permission</a:t>
            </a:r>
            <a:endParaRPr lang="en-US"/>
          </a:p>
        </p:txBody>
      </p:sp>
      <p:sp>
        <p:nvSpPr>
          <p:cNvPr id="13" name="Rectangles 12"/>
          <p:cNvSpPr/>
          <p:nvPr/>
        </p:nvSpPr>
        <p:spPr>
          <a:xfrm>
            <a:off x="3285490" y="522541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Roles of User</a:t>
            </a:r>
            <a:endParaRPr lang="en-US"/>
          </a:p>
        </p:txBody>
      </p:sp>
      <p:sp>
        <p:nvSpPr>
          <p:cNvPr id="14" name="Rectangles 13"/>
          <p:cNvSpPr/>
          <p:nvPr/>
        </p:nvSpPr>
        <p:spPr>
          <a:xfrm>
            <a:off x="9395460" y="840740"/>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Job Details</a:t>
            </a:r>
            <a:endParaRPr lang="en-US"/>
          </a:p>
        </p:txBody>
      </p:sp>
      <p:sp>
        <p:nvSpPr>
          <p:cNvPr id="15" name="Rectangles 14"/>
          <p:cNvSpPr/>
          <p:nvPr/>
        </p:nvSpPr>
        <p:spPr>
          <a:xfrm>
            <a:off x="9395460" y="9461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Resume Details</a:t>
            </a:r>
            <a:endParaRPr lang="en-US"/>
          </a:p>
        </p:txBody>
      </p:sp>
      <p:sp>
        <p:nvSpPr>
          <p:cNvPr id="16" name="Rectangles 15"/>
          <p:cNvSpPr/>
          <p:nvPr/>
        </p:nvSpPr>
        <p:spPr>
          <a:xfrm>
            <a:off x="9395460" y="158686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Skills Details</a:t>
            </a:r>
            <a:endParaRPr lang="en-US"/>
          </a:p>
        </p:txBody>
      </p:sp>
      <p:sp>
        <p:nvSpPr>
          <p:cNvPr id="18" name="Rectangles 17"/>
          <p:cNvSpPr/>
          <p:nvPr/>
        </p:nvSpPr>
        <p:spPr>
          <a:xfrm>
            <a:off x="9451975" y="3930650"/>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User Profiles</a:t>
            </a:r>
            <a:endParaRPr lang="en-US"/>
          </a:p>
          <a:p>
            <a:pPr algn="ctr"/>
            <a:r>
              <a:rPr lang="en-US"/>
              <a:t>Manage</a:t>
            </a:r>
            <a:endParaRPr lang="en-US"/>
          </a:p>
        </p:txBody>
      </p:sp>
      <p:sp>
        <p:nvSpPr>
          <p:cNvPr id="19" name="Rectangles 18"/>
          <p:cNvSpPr/>
          <p:nvPr/>
        </p:nvSpPr>
        <p:spPr>
          <a:xfrm>
            <a:off x="9395460" y="2325370"/>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Jobskeer Details</a:t>
            </a:r>
            <a:endParaRPr lang="en-US"/>
          </a:p>
        </p:txBody>
      </p:sp>
      <p:sp>
        <p:nvSpPr>
          <p:cNvPr id="20" name="Rectangles 19"/>
          <p:cNvSpPr/>
          <p:nvPr/>
        </p:nvSpPr>
        <p:spPr>
          <a:xfrm>
            <a:off x="9395460" y="316293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Salary Details</a:t>
            </a:r>
            <a:endParaRPr lang="en-US"/>
          </a:p>
        </p:txBody>
      </p:sp>
      <p:sp>
        <p:nvSpPr>
          <p:cNvPr id="24" name="Rectangles 23"/>
          <p:cNvSpPr/>
          <p:nvPr/>
        </p:nvSpPr>
        <p:spPr>
          <a:xfrm>
            <a:off x="9395460" y="5225415"/>
            <a:ext cx="2740025" cy="5949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Manage Report</a:t>
            </a:r>
            <a:endParaRPr lang="en-US"/>
          </a:p>
        </p:txBody>
      </p:sp>
      <p:cxnSp>
        <p:nvCxnSpPr>
          <p:cNvPr id="26" name="Straight Arrow Connector 25"/>
          <p:cNvCxnSpPr>
            <a:stCxn id="4" idx="2"/>
            <a:endCxn id="5" idx="0"/>
          </p:cNvCxnSpPr>
          <p:nvPr/>
        </p:nvCxnSpPr>
        <p:spPr>
          <a:xfrm>
            <a:off x="1002665" y="1947545"/>
            <a:ext cx="7620" cy="54673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1043305" y="3340735"/>
            <a:ext cx="0" cy="518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8" name="Straight Arrow Connector 27"/>
          <p:cNvCxnSpPr>
            <a:endCxn id="10" idx="3"/>
          </p:cNvCxnSpPr>
          <p:nvPr/>
        </p:nvCxnSpPr>
        <p:spPr>
          <a:xfrm flipV="1">
            <a:off x="3117215" y="2014220"/>
            <a:ext cx="995045" cy="8743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2682875" y="2141855"/>
            <a:ext cx="0" cy="518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370705" y="2102485"/>
            <a:ext cx="0" cy="518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1" name="Straight Arrow Connector 30"/>
          <p:cNvCxnSpPr>
            <a:stCxn id="9" idx="3"/>
          </p:cNvCxnSpPr>
          <p:nvPr/>
        </p:nvCxnSpPr>
        <p:spPr>
          <a:xfrm flipH="1">
            <a:off x="1844040" y="3371215"/>
            <a:ext cx="2166620" cy="1883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flipH="1">
            <a:off x="3971925" y="3428365"/>
            <a:ext cx="248920" cy="180530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9" idx="4"/>
          </p:cNvCxnSpPr>
          <p:nvPr/>
        </p:nvCxnSpPr>
        <p:spPr>
          <a:xfrm>
            <a:off x="4345940" y="3498850"/>
            <a:ext cx="2566035" cy="167259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9" idx="5"/>
          </p:cNvCxnSpPr>
          <p:nvPr/>
        </p:nvCxnSpPr>
        <p:spPr>
          <a:xfrm>
            <a:off x="4680585" y="3371215"/>
            <a:ext cx="4951730" cy="188341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6" name="Straight Arrow Connector 35"/>
          <p:cNvCxnSpPr>
            <a:endCxn id="18" idx="1"/>
          </p:cNvCxnSpPr>
          <p:nvPr/>
        </p:nvCxnSpPr>
        <p:spPr>
          <a:xfrm>
            <a:off x="4780915" y="3220720"/>
            <a:ext cx="4671060" cy="100774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7" name="Straight Arrow Connector 36"/>
          <p:cNvCxnSpPr>
            <a:stCxn id="9" idx="6"/>
          </p:cNvCxnSpPr>
          <p:nvPr/>
        </p:nvCxnSpPr>
        <p:spPr>
          <a:xfrm>
            <a:off x="4819015" y="3063240"/>
            <a:ext cx="4614545" cy="51879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8" name="Straight Arrow Connector 37"/>
          <p:cNvCxnSpPr>
            <a:endCxn id="19" idx="1"/>
          </p:cNvCxnSpPr>
          <p:nvPr/>
        </p:nvCxnSpPr>
        <p:spPr>
          <a:xfrm flipV="1">
            <a:off x="4801870" y="2623185"/>
            <a:ext cx="4593590" cy="27813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39" name="Straight Arrow Connector 38"/>
          <p:cNvCxnSpPr>
            <a:stCxn id="9" idx="7"/>
            <a:endCxn id="16" idx="1"/>
          </p:cNvCxnSpPr>
          <p:nvPr/>
        </p:nvCxnSpPr>
        <p:spPr>
          <a:xfrm flipV="1">
            <a:off x="4680585" y="1884680"/>
            <a:ext cx="4714875" cy="86995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9" idx="7"/>
            <a:endCxn id="14" idx="1"/>
          </p:cNvCxnSpPr>
          <p:nvPr/>
        </p:nvCxnSpPr>
        <p:spPr>
          <a:xfrm flipV="1">
            <a:off x="4680585" y="1138555"/>
            <a:ext cx="4714875" cy="161607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V="1">
            <a:off x="4552950" y="552450"/>
            <a:ext cx="4907280" cy="2107565"/>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1624965" y="1721485"/>
            <a:ext cx="624205" cy="0"/>
          </a:xfrm>
          <a:prstGeom prst="straightConnector1">
            <a:avLst/>
          </a:prstGeom>
          <a:ln>
            <a:tailEnd type="arrow" w="med" len="med"/>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3"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84"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85" name="Graphic 9"/>
          <p:cNvSpPr>
            <a:spLocks noGrp="1" noRot="1" noChangeAspect="1" noMove="1" noResize="1" noEditPoints="1" noAdjustHandles="1" noChangeArrowheads="1" noChangeShapeType="1" noTextEdit="1"/>
          </p:cNvSpPr>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86" name="Texture"/>
          <p:cNvSpPr>
            <a:spLocks noGrp="1" noRot="1" noChangeAspect="1" noMove="1" noResize="1" noEditPoints="1" noAdjustHandles="1" noChangeArrowheads="1" noChangeShapeType="1" noTextEdit="1"/>
          </p:cNvSpPr>
          <p:nvPr/>
        </p:nvSpPr>
        <p:spPr>
          <a:xfrm>
            <a:off x="3048"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758952"/>
            <a:ext cx="4640729" cy="1325563"/>
          </a:xfrm>
        </p:spPr>
        <p:txBody>
          <a:bodyPr vert="horz" lIns="91440" tIns="45720" rIns="91440" bIns="45720" rtlCol="0" anchor="b">
            <a:normAutofit/>
          </a:bodyPr>
          <a:lstStyle/>
          <a:p>
            <a:r>
              <a:rPr lang="en-US"/>
              <a:t>MODULE DESCRIPTION 1</a:t>
            </a:r>
            <a:endParaRPr lang="en-US"/>
          </a:p>
        </p:txBody>
      </p:sp>
      <p:sp>
        <p:nvSpPr>
          <p:cNvPr id="8" name="Content Placeholder 7"/>
          <p:cNvSpPr>
            <a:spLocks noGrp="1"/>
          </p:cNvSpPr>
          <p:nvPr>
            <p:ph idx="1"/>
          </p:nvPr>
        </p:nvSpPr>
        <p:spPr>
          <a:xfrm>
            <a:off x="457200" y="2286000"/>
            <a:ext cx="4640729" cy="3887585"/>
          </a:xfrm>
        </p:spPr>
        <p:txBody>
          <a:bodyPr vert="horz" lIns="91440" tIns="45720" rIns="91440" bIns="45720" rtlCol="0" anchor="t">
            <a:normAutofit/>
          </a:bodyPr>
          <a:lstStyle/>
          <a:p>
            <a:pPr marL="0" indent="0">
              <a:buNone/>
            </a:pPr>
            <a:r>
              <a:rPr lang="en-US" b="1" u="sng" dirty="0"/>
              <a:t>CREATION OF CV BUILDER</a:t>
            </a:r>
            <a:endParaRPr lang="en-US" b="1" u="sng" dirty="0"/>
          </a:p>
          <a:p>
            <a:r>
              <a:rPr lang="en-US" dirty="0"/>
              <a:t>FIRST WE HAVE BUILT </a:t>
            </a:r>
            <a:r>
              <a:rPr lang="en-US" dirty="0" err="1"/>
              <a:t>A</a:t>
            </a:r>
            <a:r>
              <a:rPr lang="en-US" dirty="0"/>
              <a:t> ONLINE RESUME BUILDER USING HTML,CSS AND JAVASCRIPT.</a:t>
            </a:r>
            <a:endParaRPr lang="en-US"/>
          </a:p>
          <a:p>
            <a:r>
              <a:rPr lang="en-US" dirty="0"/>
              <a:t>WE HAVE CREATED FOUR THEMES WITH DIFFERENT FONTS .</a:t>
            </a:r>
            <a:endParaRPr lang="en-US" dirty="0"/>
          </a:p>
          <a:p>
            <a:r>
              <a:rPr lang="en-US" dirty="0"/>
              <a:t>ALONG WITH THAT WE HAVE MENTION A MANDATORY FORM FOR FILLUP DETAILS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1"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sp>
        <p:nvSpPr>
          <p:cNvPr id="13" name="Graphic 9"/>
          <p:cNvSpPr>
            <a:spLocks noGrp="1" noRot="1" noChangeAspect="1" noMove="1" noResize="1" noEditPoints="1" noAdjustHandles="1" noChangeArrowheads="1" noChangeShapeType="1" noTextEdit="1"/>
          </p:cNvSpPr>
          <p:nvPr/>
        </p:nvSpPr>
        <p:spPr>
          <a:xfrm>
            <a:off x="5286719" y="0"/>
            <a:ext cx="6905281" cy="6858000"/>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4">
              <a:alpha val="25000"/>
            </a:schemeClr>
          </a:solidFill>
          <a:ln w="9525" cap="flat">
            <a:noFill/>
            <a:prstDash val="solid"/>
            <a:miter/>
          </a:ln>
        </p:spPr>
        <p:txBody>
          <a:bodyPr wrap="square" rtlCol="0" anchor="ctr">
            <a:noAutofit/>
          </a:bodyPr>
          <a:lstStyle/>
          <a:p>
            <a:endParaRPr lang="en-US" dirty="0"/>
          </a:p>
        </p:txBody>
      </p:sp>
      <p:sp>
        <p:nvSpPr>
          <p:cNvPr id="15" name="Texture"/>
          <p:cNvSpPr>
            <a:spLocks noGrp="1" noRot="1" noChangeAspect="1" noMove="1" noResize="1" noEditPoints="1" noAdjustHandles="1" noChangeArrowheads="1" noChangeShapeType="1" noTextEdit="1"/>
          </p:cNvSpPr>
          <p:nvPr/>
        </p:nvSpPr>
        <p:spPr>
          <a:xfrm>
            <a:off x="3048"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758952"/>
            <a:ext cx="4640729" cy="1325563"/>
          </a:xfrm>
        </p:spPr>
        <p:txBody>
          <a:bodyPr anchor="b">
            <a:normAutofit/>
          </a:bodyPr>
          <a:lstStyle/>
          <a:p>
            <a:r>
              <a:rPr lang="en-US" dirty="0"/>
              <a:t>MODULE DESCRIPTION 2</a:t>
            </a:r>
            <a:endParaRPr lang="en-US" dirty="0"/>
          </a:p>
        </p:txBody>
      </p:sp>
      <p:sp>
        <p:nvSpPr>
          <p:cNvPr id="3" name="Content Placeholder 2"/>
          <p:cNvSpPr>
            <a:spLocks noGrp="1"/>
          </p:cNvSpPr>
          <p:nvPr>
            <p:ph idx="1"/>
          </p:nvPr>
        </p:nvSpPr>
        <p:spPr>
          <a:xfrm>
            <a:off x="457200" y="2286000"/>
            <a:ext cx="4640729" cy="3887585"/>
          </a:xfrm>
        </p:spPr>
        <p:txBody>
          <a:bodyPr vert="horz" lIns="91440" tIns="45720" rIns="91440" bIns="45720" rtlCol="0" anchor="t">
            <a:normAutofit/>
          </a:bodyPr>
          <a:lstStyle/>
          <a:p>
            <a:pPr marL="0" indent="0">
              <a:buNone/>
            </a:pPr>
            <a:r>
              <a:rPr lang="en-US" b="1" u="sng" dirty="0"/>
              <a:t>CREATING A HOMEPAGE</a:t>
            </a:r>
            <a:endParaRPr lang="en-US" b="1" u="sng" dirty="0"/>
          </a:p>
          <a:p>
            <a:r>
              <a:rPr lang="en-US" dirty="0"/>
              <a:t>WE HAD LOGIN PAGE WITH USERNAME AND PASSWORD.</a:t>
            </a:r>
            <a:endParaRPr lang="en-US" dirty="0"/>
          </a:p>
          <a:p>
            <a:r>
              <a:rPr lang="en-US" dirty="0"/>
              <a:t>ALONG WITH THAT WE HAVE AUTHENTICATION SYSTEM TO GET THE USER TO BE SECURED WE ARE  GETTING OTP FOR USER SECURITY.</a:t>
            </a:r>
            <a:endParaRPr lang="en-US" dirty="0"/>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DESCRIPTION 3</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pPr marL="0" indent="0">
              <a:buNone/>
            </a:pPr>
            <a:r>
              <a:rPr lang="en-US" b="1" u="sng" dirty="0">
                <a:ea typeface="+mn-lt"/>
                <a:cs typeface="+mn-lt"/>
              </a:rPr>
              <a:t>CHOOSING THEMES AND COLLECT THE FILE</a:t>
            </a:r>
            <a:endParaRPr lang="en-US" b="1" u="sng" dirty="0">
              <a:ea typeface="+mn-lt"/>
              <a:cs typeface="+mn-lt"/>
            </a:endParaRPr>
          </a:p>
          <a:p>
            <a:r>
              <a:rPr lang="en-US" dirty="0">
                <a:ea typeface="+mn-lt"/>
                <a:cs typeface="+mn-lt"/>
              </a:rPr>
              <a:t>WE ARE HAVING HOMEPAGE WITH VARIOUS CV BUILDER THEME AND BUILDER WILL BE CONNECTED.</a:t>
            </a:r>
            <a:endParaRPr lang="en-US" dirty="0">
              <a:ea typeface="+mn-lt"/>
              <a:cs typeface="+mn-lt"/>
            </a:endParaRPr>
          </a:p>
          <a:p>
            <a:r>
              <a:rPr lang="en-US" dirty="0">
                <a:ea typeface="+mn-lt"/>
                <a:cs typeface="+mn-lt"/>
              </a:rPr>
              <a:t>ALONG WITH THAT WE HAVE FIREBASE SYSTEM TO GET THE USER DATA COLLECTED AND WE ARE DOWNLOADING A FILE USING BLOB.</a:t>
            </a:r>
            <a:endParaRPr lang="en-US" dirty="0">
              <a:ea typeface="+mn-lt"/>
              <a:cs typeface="+mn-lt"/>
            </a:endParaRPr>
          </a:p>
          <a:p>
            <a:endParaRPr lang="en-US" dirty="0">
              <a:ea typeface="+mn-lt"/>
              <a:cs typeface="+mn-lt"/>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40%project completion</a:t>
            </a:r>
            <a:br>
              <a:rPr lang="en-US" dirty="0"/>
            </a:br>
            <a:r>
              <a:rPr lang="en-US" dirty="0"/>
              <a:t> </a:t>
            </a:r>
            <a:br>
              <a:rPr lang="en-US" dirty="0"/>
            </a:br>
            <a:r>
              <a:rPr lang="en-US" dirty="0"/>
              <a:t>1.Login page</a:t>
            </a:r>
            <a:endParaRPr lang="en-US" dirty="0"/>
          </a:p>
        </p:txBody>
      </p:sp>
      <p:pic>
        <p:nvPicPr>
          <p:cNvPr id="4" name="Picture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511969" y="2452687"/>
            <a:ext cx="6527800" cy="423624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2.verification using email id and phone number</a:t>
            </a:r>
            <a:endParaRPr lang="en-US" dirty="0"/>
          </a:p>
        </p:txBody>
      </p:sp>
      <p:pic>
        <p:nvPicPr>
          <p:cNvPr id="4" name="Picture 4"/>
          <p:cNvPicPr>
            <a:picLocks noChangeAspect="1"/>
          </p:cNvPicPr>
          <p:nvPr/>
        </p:nvPicPr>
        <p:blipFill rotWithShape="1">
          <a:blip r:embed="rId1">
            <a:extLst>
              <a:ext uri="{28A0092B-C50C-407E-A947-70E740481C1C}">
                <a14:useLocalDpi xmlns:a14="http://schemas.microsoft.com/office/drawing/2010/main" val="0"/>
              </a:ext>
            </a:extLst>
          </a:blip>
          <a:srcRect r="12894"/>
          <a:stretch>
            <a:fillRect/>
          </a:stretch>
        </p:blipFill>
        <p:spPr>
          <a:xfrm>
            <a:off x="802560" y="2708671"/>
            <a:ext cx="3257472" cy="3780235"/>
          </a:xfrm>
          <a:prstGeom prst="rect">
            <a:avLst/>
          </a:prstGeom>
        </p:spPr>
      </p:pic>
      <p:pic>
        <p:nvPicPr>
          <p:cNvPr id="5" name="Picture 5"/>
          <p:cNvPicPr>
            <a:picLocks noChangeAspect="1"/>
          </p:cNvPicPr>
          <p:nvPr/>
        </p:nvPicPr>
        <p:blipFill rotWithShape="1">
          <a:blip r:embed="rId2">
            <a:extLst>
              <a:ext uri="{28A0092B-C50C-407E-A947-70E740481C1C}">
                <a14:useLocalDpi xmlns:a14="http://schemas.microsoft.com/office/drawing/2010/main" val="0"/>
              </a:ext>
            </a:extLst>
          </a:blip>
          <a:srcRect l="4204" t="628" r="-4204" b="-628"/>
          <a:stretch>
            <a:fillRect/>
          </a:stretch>
        </p:blipFill>
        <p:spPr>
          <a:xfrm>
            <a:off x="4175298" y="2708671"/>
            <a:ext cx="3851672" cy="370879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3.CV builder</a:t>
            </a:r>
            <a:endParaRPr lang="en-US" dirty="0"/>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57500" y="2701045"/>
            <a:ext cx="7344172" cy="40802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47"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tx2">
              <a:lumMod val="90000"/>
              <a:lumOff val="10000"/>
              <a:alpha val="40000"/>
            </a:schemeClr>
          </a:solidFill>
          <a:ln w="9525" cap="flat">
            <a:noFill/>
            <a:prstDash val="solid"/>
            <a:miter/>
          </a:ln>
        </p:spPr>
        <p:txBody>
          <a:bodyPr rtlCol="0" anchor="ctr"/>
          <a:lstStyle/>
          <a:p>
            <a:endParaRPr lang="en-US">
              <a:solidFill>
                <a:schemeClr val="bg2">
                  <a:lumMod val="75000"/>
                  <a:lumOff val="25000"/>
                </a:schemeClr>
              </a:solidFill>
            </a:endParaRPr>
          </a:p>
        </p:txBody>
      </p:sp>
      <p:sp>
        <p:nvSpPr>
          <p:cNvPr id="48" name="Color Fill"/>
          <p:cNvSpPr>
            <a:spLocks noGrp="1" noRot="1" noChangeAspect="1" noMove="1" noResize="1" noEditPoints="1" noAdjustHandles="1" noChangeArrowheads="1" noChangeShapeType="1" noTextEdit="1"/>
          </p:cNvSpPr>
          <p:nvPr/>
        </p:nvSpPr>
        <p:spPr>
          <a:xfrm>
            <a:off x="1524" y="0"/>
            <a:ext cx="12188952" cy="6858000"/>
          </a:xfrm>
          <a:prstGeom prst="rect">
            <a:avLst/>
          </a:prstGeom>
          <a:pattFill prst="pct5">
            <a:fgClr>
              <a:schemeClr val="accent4">
                <a:lumMod val="50000"/>
              </a:schemeClr>
            </a:fgClr>
            <a:bgClr>
              <a:schemeClr val="accent4">
                <a:lumMod val="75000"/>
              </a:schemeClr>
            </a:bgClr>
          </a:pattFill>
          <a:ln w="9525" cap="flat">
            <a:noFill/>
            <a:prstDash val="solid"/>
            <a:miter/>
          </a:ln>
        </p:spPr>
        <p:txBody>
          <a:bodyPr rtlCol="0" anchor="ctr"/>
          <a:lstStyle/>
          <a:p>
            <a:endParaRPr lang="en-US">
              <a:solidFill>
                <a:schemeClr val="bg2">
                  <a:lumMod val="75000"/>
                  <a:lumOff val="25000"/>
                </a:schemeClr>
              </a:solidFill>
            </a:endParaRPr>
          </a:p>
        </p:txBody>
      </p:sp>
      <p:sp>
        <p:nvSpPr>
          <p:cNvPr id="49" name="Texture"/>
          <p:cNvSpPr>
            <a:spLocks noGrp="1" noRot="1" noChangeAspect="1" noMove="1" noResize="1" noEditPoints="1" noAdjustHandles="1" noChangeArrowheads="1" noChangeShapeType="1" noTextEdit="1"/>
          </p:cNvSpPr>
          <p:nvPr/>
        </p:nvSpPr>
        <p:spPr>
          <a:xfrm>
            <a:off x="3048"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a:p>
        </p:txBody>
      </p:sp>
      <p:sp useBgFill="1">
        <p:nvSpPr>
          <p:cNvPr id="50" name="Rectangle 16"/>
          <p:cNvSpPr>
            <a:spLocks noGrp="1" noRot="1" noChangeAspect="1" noMove="1" noResize="1" noEditPoints="1" noAdjustHandles="1" noChangeArrowheads="1" noChangeShapeType="1" noTextEdit="1"/>
          </p:cNvSpPr>
          <p:nvPr/>
        </p:nvSpPr>
        <p:spPr>
          <a:xfrm>
            <a:off x="457200" y="593710"/>
            <a:ext cx="11298473" cy="566841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29455" y="849394"/>
            <a:ext cx="10741713" cy="1360767"/>
          </a:xfrm>
        </p:spPr>
        <p:txBody>
          <a:bodyPr>
            <a:normAutofit/>
          </a:bodyPr>
          <a:lstStyle/>
          <a:p>
            <a:r>
              <a:rPr lang="en-US" dirty="0">
                <a:solidFill>
                  <a:schemeClr val="tx2"/>
                </a:solidFill>
              </a:rPr>
              <a:t>INTRODUCTION</a:t>
            </a:r>
            <a:endParaRPr lang="en-US" dirty="0">
              <a:solidFill>
                <a:schemeClr val="tx2"/>
              </a:solidFill>
            </a:endParaRPr>
          </a:p>
        </p:txBody>
      </p:sp>
      <p:graphicFrame>
        <p:nvGraphicFramePr>
          <p:cNvPr id="5" name="Content Placeholder 2"/>
          <p:cNvGraphicFramePr>
            <a:graphicFrameLocks noGrp="1"/>
          </p:cNvGraphicFramePr>
          <p:nvPr>
            <p:ph idx="1"/>
          </p:nvPr>
        </p:nvGraphicFramePr>
        <p:xfrm>
          <a:off x="729456" y="2340171"/>
          <a:ext cx="10741714" cy="3713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3.Theme selection</a:t>
            </a:r>
            <a:endParaRPr lang="en-US" dirty="0"/>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72530" y="2505580"/>
            <a:ext cx="9866423" cy="435242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1300"/>
            <a:ext cx="7684770" cy="4512310"/>
          </a:xfrm>
        </p:spPr>
        <p:txBody>
          <a:bodyPr/>
          <a:lstStyle/>
          <a:p>
            <a:pPr marL="0" indent="0">
              <a:buNone/>
            </a:pPr>
            <a:r>
              <a:rPr lang="en-US" dirty="0"/>
              <a:t>4.Finally resume download</a:t>
            </a:r>
            <a:endParaRPr lang="en-US" dirty="0"/>
          </a:p>
        </p:txBody>
      </p:sp>
      <p:pic>
        <p:nvPicPr>
          <p:cNvPr id="4"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19165" y="668020"/>
            <a:ext cx="4785360" cy="53289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This resume is for the college </a:t>
            </a:r>
            <a:r>
              <a:rPr lang="en-US" dirty="0" err="1"/>
              <a:t>freshers,business</a:t>
            </a:r>
            <a:r>
              <a:rPr lang="en-US" dirty="0"/>
              <a:t> personalities and time consumers.</a:t>
            </a:r>
            <a:endParaRPr lang="en-US" dirty="0"/>
          </a:p>
          <a:p>
            <a:r>
              <a:rPr lang="en-US" dirty="0"/>
              <a:t>First we have the authentication for the websites and then we have different types of themes.</a:t>
            </a:r>
            <a:endParaRPr lang="en-US" dirty="0"/>
          </a:p>
          <a:p>
            <a:r>
              <a:rPr lang="en-US" dirty="0"/>
              <a:t>We have a home page for different themes and we have different fonts.</a:t>
            </a:r>
            <a:endParaRPr lang="en-US" dirty="0"/>
          </a:p>
          <a:p>
            <a:r>
              <a:rPr lang="en-US" dirty="0"/>
              <a:t>Finally, we can download the file it increases the chance of job seekers to get </a:t>
            </a:r>
            <a:r>
              <a:rPr lang="en-US"/>
              <a:t>their  dream job.</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3" name="Content Placeholder 2"/>
          <p:cNvSpPr>
            <a:spLocks noGrp="1"/>
          </p:cNvSpPr>
          <p:nvPr>
            <p:ph idx="1"/>
          </p:nvPr>
        </p:nvSpPr>
        <p:spPr/>
        <p:txBody>
          <a:bodyPr vert="horz" lIns="91440" tIns="45720" rIns="91440" bIns="45720" rtlCol="0" anchor="t">
            <a:normAutofit/>
          </a:bodyPr>
          <a:lstStyle/>
          <a:p>
            <a:r>
              <a:rPr lang="en-US" dirty="0"/>
              <a:t>We have referred this website from </a:t>
            </a:r>
            <a:r>
              <a:rPr lang="en-US" dirty="0" err="1"/>
              <a:t>Github</a:t>
            </a:r>
            <a:r>
              <a:rPr lang="en-US" dirty="0"/>
              <a:t>.</a:t>
            </a:r>
            <a:endParaRPr lang="en-US" dirty="0"/>
          </a:p>
          <a:p>
            <a:r>
              <a:rPr lang="en-US" dirty="0"/>
              <a:t>We have get referred in other websites such as </a:t>
            </a:r>
            <a:r>
              <a:rPr lang="en-US" dirty="0" err="1"/>
              <a:t>Canvas,Wix</a:t>
            </a:r>
            <a:r>
              <a:rPr lang="en-US" dirty="0"/>
              <a:t> and onlinecvresume.com</a:t>
            </a:r>
            <a:endParaRPr lang="en-US" dirty="0"/>
          </a:p>
          <a:p>
            <a:r>
              <a:rPr lang="en-US" dirty="0" err="1"/>
              <a:t>Tutorialpoint</a:t>
            </a:r>
            <a:r>
              <a:rPr lang="en-US" dirty="0"/>
              <a:t> website</a:t>
            </a:r>
            <a:endParaRPr lang="en-US" dirty="0"/>
          </a:p>
          <a:p>
            <a:r>
              <a:rPr lang="en-US" dirty="0"/>
              <a:t>W3school website</a:t>
            </a:r>
            <a:endParaRPr lang="en-US" dirty="0"/>
          </a:p>
          <a:p>
            <a:r>
              <a:rPr lang="en-US" dirty="0" err="1"/>
              <a:t>Wppathfinder</a:t>
            </a:r>
            <a:r>
              <a:rPr lang="en-US" dirty="0"/>
              <a:t> and Developer Filip in </a:t>
            </a:r>
            <a:r>
              <a:rPr lang="en-US" dirty="0" err="1"/>
              <a:t>youtube</a:t>
            </a:r>
            <a:r>
              <a:rPr lang="en-US" dirty="0"/>
              <a:t> channels.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 </a:t>
            </a:r>
            <a:endParaRPr lang="en-US" dirty="0"/>
          </a:p>
        </p:txBody>
      </p:sp>
      <p:sp>
        <p:nvSpPr>
          <p:cNvPr id="3" name="Content Placeholder 2"/>
          <p:cNvSpPr>
            <a:spLocks noGrp="1"/>
          </p:cNvSpPr>
          <p:nvPr>
            <p:ph idx="1"/>
          </p:nvPr>
        </p:nvSpPr>
        <p:spPr/>
        <p:txBody>
          <a:bodyPr/>
          <a:lstStyle/>
          <a:p>
            <a:r>
              <a:rPr lang="en-US" dirty="0"/>
              <a:t>EASIER TO ACCESS RESUME </a:t>
            </a:r>
            <a:endParaRPr lang="en-US" dirty="0"/>
          </a:p>
          <a:p>
            <a:r>
              <a:rPr lang="en-US" dirty="0"/>
              <a:t>TO MAKE RESUME ATTRACTIVE WITH PHOTO</a:t>
            </a:r>
            <a:endParaRPr lang="en-US" dirty="0"/>
          </a:p>
          <a:p>
            <a:r>
              <a:rPr lang="en-US" dirty="0"/>
              <a:t>HIGH SECURITY OF DATA </a:t>
            </a:r>
            <a:endParaRPr lang="en-US" dirty="0"/>
          </a:p>
          <a:p>
            <a:r>
              <a:rPr lang="en-US" dirty="0"/>
              <a:t>DOWNLOAD IN EASY WAY </a:t>
            </a:r>
            <a:endParaRPr lang="en-US" dirty="0"/>
          </a:p>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0"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2" name="Group 31"/>
          <p:cNvGrpSpPr>
            <a:grpSpLocks noGrp="1" noRot="1" noChangeAspect="1" noMove="1" noResize="1" noUngrp="1"/>
          </p:cNvGrpSpPr>
          <p:nvPr/>
        </p:nvGrpSpPr>
        <p:grpSpPr>
          <a:xfrm>
            <a:off x="0" y="-157828"/>
            <a:ext cx="12188149" cy="3581965"/>
            <a:chOff x="0" y="-157828"/>
            <a:chExt cx="12188149" cy="3581965"/>
          </a:xfrm>
        </p:grpSpPr>
        <p:sp>
          <p:nvSpPr>
            <p:cNvPr id="33" name="Freeform: Shape 32"/>
            <p:cNvSpPr/>
            <p:nvPr/>
          </p:nvSpPr>
          <p:spPr>
            <a:xfrm>
              <a:off x="1115450" y="-2201"/>
              <a:ext cx="3036178" cy="2703712"/>
            </a:xfrm>
            <a:custGeom>
              <a:avLst/>
              <a:gdLst>
                <a:gd name="connsiteX0" fmla="*/ 0 w 3036178"/>
                <a:gd name="connsiteY0" fmla="*/ 0 h 2918688"/>
                <a:gd name="connsiteX1" fmla="*/ 2102222 w 3036178"/>
                <a:gd name="connsiteY1" fmla="*/ 0 h 2918688"/>
                <a:gd name="connsiteX2" fmla="*/ 2107640 w 3036178"/>
                <a:gd name="connsiteY2" fmla="*/ 1983 h 2918688"/>
                <a:gd name="connsiteX3" fmla="*/ 3036178 w 3036178"/>
                <a:gd name="connsiteY3" fmla="*/ 1402829 h 2918688"/>
                <a:gd name="connsiteX4" fmla="*/ 3036178 w 3036178"/>
                <a:gd name="connsiteY4" fmla="*/ 2918688 h 2918688"/>
                <a:gd name="connsiteX5" fmla="*/ 1520319 w 3036178"/>
                <a:gd name="connsiteY5" fmla="*/ 2918688 h 2918688"/>
                <a:gd name="connsiteX6" fmla="*/ 0 w 3036178"/>
                <a:gd name="connsiteY6" fmla="*/ 1398369 h 291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6178" h="2918688">
                  <a:moveTo>
                    <a:pt x="0" y="0"/>
                  </a:moveTo>
                  <a:lnTo>
                    <a:pt x="2102222" y="0"/>
                  </a:lnTo>
                  <a:lnTo>
                    <a:pt x="2107640" y="1983"/>
                  </a:lnTo>
                  <a:cubicBezTo>
                    <a:pt x="2653306" y="232778"/>
                    <a:pt x="3036178" y="773085"/>
                    <a:pt x="3036178" y="1402829"/>
                  </a:cubicBezTo>
                  <a:lnTo>
                    <a:pt x="3036178" y="2918688"/>
                  </a:lnTo>
                  <a:lnTo>
                    <a:pt x="1520319" y="2918688"/>
                  </a:lnTo>
                  <a:cubicBezTo>
                    <a:pt x="680661" y="2918688"/>
                    <a:pt x="0" y="2238027"/>
                    <a:pt x="0" y="1398369"/>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4" name="Graphic 18"/>
            <p:cNvSpPr/>
            <p:nvPr/>
          </p:nvSpPr>
          <p:spPr>
            <a:xfrm rot="18900000" flipH="1">
              <a:off x="7231231" y="-157828"/>
              <a:ext cx="1499978" cy="2467813"/>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5" name="Oval 34"/>
            <p:cNvSpPr/>
            <p:nvPr/>
          </p:nvSpPr>
          <p:spPr>
            <a:xfrm flipH="1">
              <a:off x="1037341" y="2625092"/>
              <a:ext cx="331858" cy="3087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Graphic 9"/>
            <p:cNvSpPr/>
            <p:nvPr/>
          </p:nvSpPr>
          <p:spPr>
            <a:xfrm rot="16200000" flipH="1">
              <a:off x="4864408" y="1596820"/>
              <a:ext cx="1757448" cy="1897185"/>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lumMod val="75000"/>
                <a:alpha val="65000"/>
              </a:schemeClr>
            </a:solidFill>
            <a:ln w="9331" cap="flat">
              <a:noFill/>
              <a:prstDash val="solid"/>
              <a:miter/>
            </a:ln>
          </p:spPr>
          <p:txBody>
            <a:bodyPr rtlCol="0" anchor="ctr"/>
            <a:lstStyle/>
            <a:p>
              <a:endParaRPr lang="en-US" dirty="0"/>
            </a:p>
          </p:txBody>
        </p:sp>
        <p:sp>
          <p:nvSpPr>
            <p:cNvPr id="37" name="Freeform: Shape 36"/>
            <p:cNvSpPr/>
            <p:nvPr/>
          </p:nvSpPr>
          <p:spPr>
            <a:xfrm>
              <a:off x="9535163" y="0"/>
              <a:ext cx="2652986" cy="2721929"/>
            </a:xfrm>
            <a:custGeom>
              <a:avLst/>
              <a:gdLst>
                <a:gd name="connsiteX0" fmla="*/ 510686 w 2652986"/>
                <a:gd name="connsiteY0" fmla="*/ 0 h 2938354"/>
                <a:gd name="connsiteX1" fmla="*/ 2142300 w 2652986"/>
                <a:gd name="connsiteY1" fmla="*/ 0 h 2938354"/>
                <a:gd name="connsiteX2" fmla="*/ 2263655 w 2652986"/>
                <a:gd name="connsiteY2" fmla="*/ 121355 h 2938354"/>
                <a:gd name="connsiteX3" fmla="*/ 2263655 w 2652986"/>
                <a:gd name="connsiteY3" fmla="*/ 2001192 h 2938354"/>
                <a:gd name="connsiteX4" fmla="*/ 1326493 w 2652986"/>
                <a:gd name="connsiteY4" fmla="*/ 2938354 h 2938354"/>
                <a:gd name="connsiteX5" fmla="*/ 389331 w 2652986"/>
                <a:gd name="connsiteY5" fmla="*/ 2001192 h 2938354"/>
                <a:gd name="connsiteX6" fmla="*/ 389331 w 2652986"/>
                <a:gd name="connsiteY6" fmla="*/ 121355 h 2938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2986" h="2938354">
                  <a:moveTo>
                    <a:pt x="510686" y="0"/>
                  </a:moveTo>
                  <a:lnTo>
                    <a:pt x="2142300" y="0"/>
                  </a:lnTo>
                  <a:lnTo>
                    <a:pt x="2263655" y="121355"/>
                  </a:lnTo>
                  <a:cubicBezTo>
                    <a:pt x="2782763" y="640463"/>
                    <a:pt x="2782763" y="1482084"/>
                    <a:pt x="2263655" y="2001192"/>
                  </a:cubicBezTo>
                  <a:lnTo>
                    <a:pt x="1326493" y="2938354"/>
                  </a:lnTo>
                  <a:lnTo>
                    <a:pt x="389331" y="2001192"/>
                  </a:lnTo>
                  <a:cubicBezTo>
                    <a:pt x="-129777" y="1482084"/>
                    <a:pt x="-129777" y="640463"/>
                    <a:pt x="389331" y="121355"/>
                  </a:cubicBezTo>
                  <a:close/>
                </a:path>
              </a:pathLst>
            </a:custGeom>
            <a:solidFill>
              <a:schemeClr val="accent1">
                <a:alpha val="60000"/>
              </a:schemeClr>
            </a:solidFill>
            <a:ln w="9331" cap="flat">
              <a:noFill/>
              <a:prstDash val="solid"/>
              <a:miter/>
            </a:ln>
          </p:spPr>
          <p:txBody>
            <a:bodyPr rtlCol="0" anchor="ctr"/>
            <a:lstStyle/>
            <a:p>
              <a:endParaRPr lang="en-US" dirty="0"/>
            </a:p>
          </p:txBody>
        </p:sp>
        <p:sp>
          <p:nvSpPr>
            <p:cNvPr id="38" name="Freeform: Shape 37"/>
            <p:cNvSpPr/>
            <p:nvPr/>
          </p:nvSpPr>
          <p:spPr>
            <a:xfrm>
              <a:off x="8899301" y="-9437"/>
              <a:ext cx="565422" cy="362873"/>
            </a:xfrm>
            <a:custGeom>
              <a:avLst/>
              <a:gdLst>
                <a:gd name="connsiteX0" fmla="*/ 15005 w 685064"/>
                <a:gd name="connsiteY0" fmla="*/ 0 h 437484"/>
                <a:gd name="connsiteX1" fmla="*/ 670059 w 685064"/>
                <a:gd name="connsiteY1" fmla="*/ 0 h 437484"/>
                <a:gd name="connsiteX2" fmla="*/ 678105 w 685064"/>
                <a:gd name="connsiteY2" fmla="*/ 25920 h 437484"/>
                <a:gd name="connsiteX3" fmla="*/ 685064 w 685064"/>
                <a:gd name="connsiteY3" fmla="*/ 94952 h 437484"/>
                <a:gd name="connsiteX4" fmla="*/ 342532 w 685064"/>
                <a:gd name="connsiteY4" fmla="*/ 437484 h 437484"/>
                <a:gd name="connsiteX5" fmla="*/ 0 w 685064"/>
                <a:gd name="connsiteY5" fmla="*/ 94952 h 437484"/>
                <a:gd name="connsiteX6" fmla="*/ 6959 w 685064"/>
                <a:gd name="connsiteY6" fmla="*/ 25920 h 437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5064" h="437484">
                  <a:moveTo>
                    <a:pt x="15005" y="0"/>
                  </a:moveTo>
                  <a:lnTo>
                    <a:pt x="670059" y="0"/>
                  </a:lnTo>
                  <a:lnTo>
                    <a:pt x="678105" y="25920"/>
                  </a:lnTo>
                  <a:cubicBezTo>
                    <a:pt x="682668" y="48218"/>
                    <a:pt x="685064" y="71305"/>
                    <a:pt x="685064" y="94952"/>
                  </a:cubicBezTo>
                  <a:cubicBezTo>
                    <a:pt x="685064" y="284127"/>
                    <a:pt x="531708" y="437484"/>
                    <a:pt x="342532" y="437484"/>
                  </a:cubicBezTo>
                  <a:cubicBezTo>
                    <a:pt x="153357" y="437484"/>
                    <a:pt x="0" y="284127"/>
                    <a:pt x="0" y="94952"/>
                  </a:cubicBezTo>
                  <a:cubicBezTo>
                    <a:pt x="0" y="71305"/>
                    <a:pt x="2397" y="48218"/>
                    <a:pt x="6959" y="25920"/>
                  </a:cubicBezTo>
                  <a:close/>
                </a:path>
              </a:pathLst>
            </a:cu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lt1"/>
                </a:solidFill>
              </a:endParaRPr>
            </a:p>
          </p:txBody>
        </p:sp>
        <p:sp>
          <p:nvSpPr>
            <p:cNvPr id="39" name="Freeform: Shape 38"/>
            <p:cNvSpPr/>
            <p:nvPr/>
          </p:nvSpPr>
          <p:spPr>
            <a:xfrm>
              <a:off x="0" y="599716"/>
              <a:ext cx="881815" cy="2082566"/>
            </a:xfrm>
            <a:custGeom>
              <a:avLst/>
              <a:gdLst>
                <a:gd name="connsiteX0" fmla="*/ 144257 w 881815"/>
                <a:gd name="connsiteY0" fmla="*/ 0 h 2248154"/>
                <a:gd name="connsiteX1" fmla="*/ 881815 w 881815"/>
                <a:gd name="connsiteY1" fmla="*/ 1124078 h 2248154"/>
                <a:gd name="connsiteX2" fmla="*/ 144257 w 881815"/>
                <a:gd name="connsiteY2" fmla="*/ 2248154 h 2248154"/>
                <a:gd name="connsiteX3" fmla="*/ 29014 w 881815"/>
                <a:gd name="connsiteY3" fmla="*/ 2159817 h 2248154"/>
                <a:gd name="connsiteX4" fmla="*/ 0 w 881815"/>
                <a:gd name="connsiteY4" fmla="*/ 2135215 h 2248154"/>
                <a:gd name="connsiteX5" fmla="*/ 0 w 881815"/>
                <a:gd name="connsiteY5" fmla="*/ 112940 h 2248154"/>
                <a:gd name="connsiteX6" fmla="*/ 29014 w 881815"/>
                <a:gd name="connsiteY6" fmla="*/ 88337 h 2248154"/>
                <a:gd name="connsiteX7" fmla="*/ 144257 w 881815"/>
                <a:gd name="connsiteY7" fmla="*/ 0 h 224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1815" h="2248154">
                  <a:moveTo>
                    <a:pt x="144257" y="0"/>
                  </a:moveTo>
                  <a:cubicBezTo>
                    <a:pt x="144257" y="0"/>
                    <a:pt x="881815" y="503276"/>
                    <a:pt x="881815" y="1124078"/>
                  </a:cubicBezTo>
                  <a:cubicBezTo>
                    <a:pt x="881815" y="1744879"/>
                    <a:pt x="144257" y="2248154"/>
                    <a:pt x="144257" y="2248154"/>
                  </a:cubicBezTo>
                  <a:cubicBezTo>
                    <a:pt x="144257" y="2248154"/>
                    <a:pt x="98160" y="2216700"/>
                    <a:pt x="29014" y="2159817"/>
                  </a:cubicBezTo>
                  <a:lnTo>
                    <a:pt x="0" y="2135215"/>
                  </a:lnTo>
                  <a:lnTo>
                    <a:pt x="0" y="112940"/>
                  </a:lnTo>
                  <a:lnTo>
                    <a:pt x="29014" y="88337"/>
                  </a:lnTo>
                  <a:cubicBezTo>
                    <a:pt x="98160" y="31455"/>
                    <a:pt x="144257" y="0"/>
                    <a:pt x="1442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sp>
          <p:nvSpPr>
            <p:cNvPr id="40" name="Freeform: Shape 39"/>
            <p:cNvSpPr/>
            <p:nvPr/>
          </p:nvSpPr>
          <p:spPr>
            <a:xfrm>
              <a:off x="4810511" y="0"/>
              <a:ext cx="1897186" cy="1556485"/>
            </a:xfrm>
            <a:custGeom>
              <a:avLst/>
              <a:gdLst>
                <a:gd name="connsiteX0" fmla="*/ 352540 w 1897186"/>
                <a:gd name="connsiteY0" fmla="*/ 0 h 1680243"/>
                <a:gd name="connsiteX1" fmla="*/ 1897186 w 1897186"/>
                <a:gd name="connsiteY1" fmla="*/ 0 h 1680243"/>
                <a:gd name="connsiteX2" fmla="*/ 1897186 w 1897186"/>
                <a:gd name="connsiteY2" fmla="*/ 730258 h 1680243"/>
                <a:gd name="connsiteX3" fmla="*/ 947200 w 1897186"/>
                <a:gd name="connsiteY3" fmla="*/ 1680243 h 1680243"/>
                <a:gd name="connsiteX4" fmla="*/ 0 w 1897186"/>
                <a:gd name="connsiteY4" fmla="*/ 1680243 h 1680243"/>
                <a:gd name="connsiteX5" fmla="*/ 0 w 1897186"/>
                <a:gd name="connsiteY5" fmla="*/ 733044 h 1680243"/>
                <a:gd name="connsiteX6" fmla="*/ 278243 w 1897186"/>
                <a:gd name="connsiteY6" fmla="*/ 61300 h 1680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7186" h="1680243">
                  <a:moveTo>
                    <a:pt x="352540" y="0"/>
                  </a:moveTo>
                  <a:lnTo>
                    <a:pt x="1897186" y="0"/>
                  </a:lnTo>
                  <a:lnTo>
                    <a:pt x="1897186" y="730258"/>
                  </a:lnTo>
                  <a:cubicBezTo>
                    <a:pt x="1897186" y="1254926"/>
                    <a:pt x="1471868" y="1680243"/>
                    <a:pt x="947200" y="1680243"/>
                  </a:cubicBezTo>
                  <a:lnTo>
                    <a:pt x="0" y="1680243"/>
                  </a:lnTo>
                  <a:lnTo>
                    <a:pt x="0" y="733044"/>
                  </a:lnTo>
                  <a:cubicBezTo>
                    <a:pt x="0" y="470710"/>
                    <a:pt x="106330" y="233213"/>
                    <a:pt x="278243" y="6130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1" name="Graphic 9"/>
            <p:cNvSpPr/>
            <p:nvPr/>
          </p:nvSpPr>
          <p:spPr>
            <a:xfrm rot="10800000">
              <a:off x="1275624" y="-2202"/>
              <a:ext cx="2710066" cy="2518121"/>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42" name="Freeform: Shape 41"/>
            <p:cNvSpPr/>
            <p:nvPr/>
          </p:nvSpPr>
          <p:spPr>
            <a:xfrm>
              <a:off x="9771668" y="0"/>
              <a:ext cx="2179975" cy="2554849"/>
            </a:xfrm>
            <a:custGeom>
              <a:avLst/>
              <a:gdLst>
                <a:gd name="connsiteX0" fmla="*/ 588462 w 2179975"/>
                <a:gd name="connsiteY0" fmla="*/ 0 h 2554849"/>
                <a:gd name="connsiteX1" fmla="*/ 1591515 w 2179975"/>
                <a:gd name="connsiteY1" fmla="*/ 0 h 2554849"/>
                <a:gd name="connsiteX2" fmla="*/ 1860060 w 2179975"/>
                <a:gd name="connsiteY2" fmla="*/ 265589 h 2554849"/>
                <a:gd name="connsiteX3" fmla="*/ 1860060 w 2179975"/>
                <a:gd name="connsiteY3" fmla="*/ 1793256 h 2554849"/>
                <a:gd name="connsiteX4" fmla="*/ 1089989 w 2179975"/>
                <a:gd name="connsiteY4" fmla="*/ 2554849 h 2554849"/>
                <a:gd name="connsiteX5" fmla="*/ 319917 w 2179975"/>
                <a:gd name="connsiteY5" fmla="*/ 1793256 h 2554849"/>
                <a:gd name="connsiteX6" fmla="*/ 319917 w 2179975"/>
                <a:gd name="connsiteY6" fmla="*/ 265589 h 25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79975" h="2554849">
                  <a:moveTo>
                    <a:pt x="588462" y="0"/>
                  </a:moveTo>
                  <a:lnTo>
                    <a:pt x="1591515" y="0"/>
                  </a:lnTo>
                  <a:lnTo>
                    <a:pt x="1860060" y="265589"/>
                  </a:lnTo>
                  <a:cubicBezTo>
                    <a:pt x="2286614" y="687448"/>
                    <a:pt x="2286614" y="1371398"/>
                    <a:pt x="1860060" y="1793256"/>
                  </a:cubicBezTo>
                  <a:lnTo>
                    <a:pt x="1089989" y="2554849"/>
                  </a:lnTo>
                  <a:lnTo>
                    <a:pt x="319917" y="1793256"/>
                  </a:lnTo>
                  <a:cubicBezTo>
                    <a:pt x="-106638" y="1371398"/>
                    <a:pt x="-106638" y="687448"/>
                    <a:pt x="319917" y="265589"/>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44" name="Texture"/>
          <p:cNvSpPr>
            <a:spLocks noGrp="1" noRot="1" noChangeAspect="1" noMove="1" noResize="1" noEditPoints="1" noAdjustHandles="1" noChangeArrowheads="1" noChangeShapeType="1" noTextEdit="1"/>
          </p:cNvSpPr>
          <p:nvPr/>
        </p:nvSpPr>
        <p:spPr>
          <a:xfrm>
            <a:off x="0"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3668776"/>
            <a:ext cx="6234525" cy="2549144"/>
          </a:xfrm>
        </p:spPr>
        <p:txBody>
          <a:bodyPr anchor="t">
            <a:normAutofit/>
          </a:bodyPr>
          <a:lstStyle/>
          <a:p>
            <a:r>
              <a:rPr lang="en-US" dirty="0"/>
              <a:t>ABSTRACT</a:t>
            </a:r>
            <a:endParaRPr lang="en-US" dirty="0"/>
          </a:p>
        </p:txBody>
      </p:sp>
      <p:sp>
        <p:nvSpPr>
          <p:cNvPr id="23" name="Content Placeholder 22"/>
          <p:cNvSpPr>
            <a:spLocks noGrp="1"/>
          </p:cNvSpPr>
          <p:nvPr>
            <p:ph idx="1"/>
          </p:nvPr>
        </p:nvSpPr>
        <p:spPr>
          <a:xfrm>
            <a:off x="6853136" y="3668776"/>
            <a:ext cx="4896904" cy="2549144"/>
          </a:xfrm>
        </p:spPr>
        <p:txBody>
          <a:bodyPr vert="horz" lIns="91440" tIns="45720" rIns="91440" bIns="45720" rtlCol="0" anchor="t">
            <a:normAutofit/>
          </a:bodyPr>
          <a:lstStyle/>
          <a:p>
            <a:pPr>
              <a:lnSpc>
                <a:spcPct val="100000"/>
              </a:lnSpc>
              <a:spcBef>
                <a:spcPts val="0"/>
              </a:spcBef>
            </a:pPr>
            <a:r>
              <a:rPr lang="en-US" dirty="0">
                <a:ea typeface="+mn-lt"/>
                <a:cs typeface="+mn-lt"/>
              </a:rPr>
              <a:t>IT  HAS A MANDATORY STATUS AND DETAILS WANT TO BE FILL IN THE RESUME</a:t>
            </a:r>
            <a:endParaRPr lang="en-US" dirty="0">
              <a:ea typeface="+mn-lt"/>
              <a:cs typeface="+mn-lt"/>
            </a:endParaRPr>
          </a:p>
          <a:p>
            <a:pPr>
              <a:lnSpc>
                <a:spcPct val="100000"/>
              </a:lnSpc>
              <a:spcBef>
                <a:spcPts val="0"/>
              </a:spcBef>
            </a:pPr>
            <a:r>
              <a:rPr lang="en-US" dirty="0">
                <a:ea typeface="+mn-lt"/>
                <a:cs typeface="+mn-lt"/>
              </a:rPr>
              <a:t>IT HAS A OPTION TO TAKE A RESUME WITH PHOTO</a:t>
            </a:r>
            <a:endParaRPr lang="en-US" dirty="0">
              <a:ea typeface="+mn-lt"/>
              <a:cs typeface="+mn-lt"/>
            </a:endParaRPr>
          </a:p>
          <a:p>
            <a:pPr>
              <a:lnSpc>
                <a:spcPct val="100000"/>
              </a:lnSpc>
              <a:spcBef>
                <a:spcPts val="0"/>
              </a:spcBef>
            </a:pPr>
            <a:r>
              <a:rPr lang="en-US" dirty="0">
                <a:ea typeface="+mn-lt"/>
                <a:cs typeface="+mn-lt"/>
              </a:rPr>
              <a:t>IT HAS A EASY WAY TO TAKE YOUR RESUME BY GIVING USERNAME AND PASSWORD</a:t>
            </a:r>
            <a:endParaRPr lang="en-US" dirty="0">
              <a:ea typeface="+mn-lt"/>
              <a:cs typeface="+mn-lt"/>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SURVEY</a:t>
            </a:r>
            <a:endParaRPr lang="en-US" dirty="0"/>
          </a:p>
        </p:txBody>
      </p:sp>
      <p:sp>
        <p:nvSpPr>
          <p:cNvPr id="3" name="Content Placeholder 2"/>
          <p:cNvSpPr>
            <a:spLocks noGrp="1"/>
          </p:cNvSpPr>
          <p:nvPr>
            <p:ph idx="1"/>
          </p:nvPr>
        </p:nvSpPr>
        <p:spPr/>
        <p:txBody>
          <a:bodyPr vert="horz" lIns="91440" tIns="45720" rIns="91440" bIns="45720" rtlCol="0" anchor="t">
            <a:normAutofit fontScale="90000" lnSpcReduction="10000"/>
          </a:bodyPr>
          <a:lstStyle/>
          <a:p>
            <a:pPr marL="0" indent="0">
              <a:buNone/>
            </a:pPr>
            <a:r>
              <a:rPr lang="en-US" dirty="0"/>
              <a:t>The CV is a self report and, as such, may be economical with the truth or contain exaggerations and even complete fabrication. Applicants know the importance of their résumé, which may get only a few seconds of attention before is rejected, and so may take inordinate care over their construction.</a:t>
            </a:r>
            <a:endParaRPr lang="en-US" dirty="0"/>
          </a:p>
          <a:p>
            <a:pPr marL="342900" indent="-342900">
              <a:buFont typeface="+mj-lt"/>
              <a:buAutoNum type="arabicPeriod"/>
            </a:pPr>
            <a:r>
              <a:rPr lang="en-US">
                <a:sym typeface="+mn-ea"/>
              </a:rPr>
              <a:t>Bharti Kungwani, Amisha Manglani, Naman Dembal, Hiten Hirani, Laveen Sawlani, “Analytical Resume Builder – A web Application for Creating a resume which gives a best impact in this competitive world”,</a:t>
            </a:r>
            <a:r>
              <a:rPr lang="en-US">
                <a:sym typeface="+mn-ea"/>
              </a:rPr>
              <a:t>which provides precise knowledge and analyzed stats. In addition, it provides resumes of graduates i.e., placed students. So, the users will get more clarity on their resume. Furthermore, it also informs about upcoming company drives and campus placements. The application uses statistical analysis by collecting quantitative data and then represents it in a visual format. After the successful building of the resume user can export the file in PDF format.</a:t>
            </a:r>
            <a:endParaRPr lang="en-US"/>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LITERATURE SURVEY</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2.Prof. Gauri R Rao, Ms. Renuka S Anami “Automated</a:t>
            </a:r>
            <a:endParaRPr lang="en-US"/>
          </a:p>
          <a:p>
            <a:pPr marL="0" indent="0">
              <a:buNone/>
            </a:pPr>
            <a:r>
              <a:rPr lang="en-US"/>
              <a:t>Profile Extraction and Classification”. The author says,</a:t>
            </a:r>
            <a:endParaRPr lang="en-US"/>
          </a:p>
          <a:p>
            <a:pPr marL="0" indent="0">
              <a:buNone/>
            </a:pPr>
            <a:r>
              <a:rPr lang="en-US"/>
              <a:t>we are investigating the issues related to the</a:t>
            </a:r>
            <a:endParaRPr lang="en-US"/>
          </a:p>
          <a:p>
            <a:pPr marL="0" indent="0">
              <a:buNone/>
            </a:pPr>
            <a:r>
              <a:rPr lang="en-US"/>
              <a:t>development of approaches to improve the performance</a:t>
            </a:r>
            <a:endParaRPr lang="en-US"/>
          </a:p>
          <a:p>
            <a:pPr marL="0" indent="0">
              <a:buNone/>
            </a:pPr>
            <a:r>
              <a:rPr lang="en-US"/>
              <a:t>of resume selection process.</a:t>
            </a:r>
            <a:endParaRPr lang="en-US"/>
          </a:p>
          <a:p>
            <a:pPr marL="0" indent="0">
              <a:buNone/>
            </a:pPr>
            <a:endParaRPr lang="en-US"/>
          </a:p>
          <a:p>
            <a:pPr marL="0" indent="0">
              <a:buNone/>
            </a:pPr>
            <a:r>
              <a:rPr lang="en-US"/>
              <a:t>3. Prof. Satish L. Thombare, Ms. Shweta V. Raja </a:t>
            </a:r>
            <a:endParaRPr lang="en-US"/>
          </a:p>
          <a:p>
            <a:pPr marL="0" indent="0">
              <a:buNone/>
            </a:pPr>
            <a:r>
              <a:rPr lang="en-US"/>
              <a:t>“Automated Resume Extraction and Candidate Selection</a:t>
            </a:r>
            <a:endParaRPr lang="en-US"/>
          </a:p>
          <a:p>
            <a:pPr marL="0" indent="0">
              <a:buNone/>
            </a:pPr>
            <a:r>
              <a:rPr lang="en-US"/>
              <a:t>System”.The author says,we collected the resumes from</a:t>
            </a:r>
            <a:endParaRPr lang="en-US"/>
          </a:p>
          <a:p>
            <a:pPr marL="0" indent="0">
              <a:buNone/>
            </a:pPr>
            <a:r>
              <a:rPr lang="en-US"/>
              <a:t>the students of various courses applying for a job.</a:t>
            </a:r>
            <a:endParaRPr lang="en-US"/>
          </a:p>
          <a:p>
            <a:pPr marL="0" indent="0">
              <a:buNone/>
            </a:pPr>
            <a:r>
              <a:rPr lang="en-US"/>
              <a:t>Students applying for the job will send the resumes in</a:t>
            </a:r>
            <a:endParaRPr lang="en-US"/>
          </a:p>
          <a:p>
            <a:pPr marL="0" indent="0">
              <a:buNone/>
            </a:pPr>
            <a:r>
              <a:rPr lang="en-US"/>
              <a:t>different formats (doc., docx, pdf, text, etc.)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9"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31"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33" name="Group 32"/>
          <p:cNvGrpSpPr>
            <a:grpSpLocks noGrp="1" noRot="1" noChangeAspect="1" noMove="1" noResize="1" noUngrp="1"/>
          </p:cNvGrpSpPr>
          <p:nvPr/>
        </p:nvGrpSpPr>
        <p:grpSpPr>
          <a:xfrm>
            <a:off x="5810590" y="1"/>
            <a:ext cx="6388688" cy="6857999"/>
            <a:chOff x="5810590" y="1"/>
            <a:chExt cx="6388688" cy="6857999"/>
          </a:xfrm>
        </p:grpSpPr>
        <p:sp>
          <p:nvSpPr>
            <p:cNvPr id="34" name="Oval 33"/>
            <p:cNvSpPr/>
            <p:nvPr/>
          </p:nvSpPr>
          <p:spPr>
            <a:xfrm>
              <a:off x="10730475" y="887895"/>
              <a:ext cx="851461" cy="851461"/>
            </a:xfrm>
            <a:prstGeom prst="ellipse">
              <a:avLst/>
            </a:prstGeom>
            <a:solidFill>
              <a:schemeClr val="accent4">
                <a:lumMod val="60000"/>
                <a:lumOff val="40000"/>
              </a:schemeClr>
            </a:solidFill>
            <a:ln w="9525" cap="flat">
              <a:noFill/>
              <a:prstDash val="solid"/>
              <a:miter/>
            </a:ln>
          </p:spPr>
          <p:txBody>
            <a:bodyPr rtlCol="0" anchor="ctr"/>
            <a:lstStyle/>
            <a:p>
              <a:endParaRPr lang="en-US">
                <a:solidFill>
                  <a:schemeClr val="tx1"/>
                </a:solidFill>
              </a:endParaRPr>
            </a:p>
          </p:txBody>
        </p:sp>
        <p:sp>
          <p:nvSpPr>
            <p:cNvPr id="35" name="Oval 34"/>
            <p:cNvSpPr/>
            <p:nvPr/>
          </p:nvSpPr>
          <p:spPr>
            <a:xfrm>
              <a:off x="9554826" y="5620871"/>
              <a:ext cx="404183" cy="405897"/>
            </a:xfrm>
            <a:prstGeom prst="ellipse">
              <a:avLst/>
            </a:prstGeom>
            <a:solidFill>
              <a:schemeClr val="accent3">
                <a:lumMod val="60000"/>
                <a:lumOff val="40000"/>
              </a:schemeClr>
            </a:solidFill>
            <a:ln w="9525" cap="flat">
              <a:noFill/>
              <a:prstDash val="solid"/>
              <a:miter/>
            </a:ln>
          </p:spPr>
          <p:txBody>
            <a:bodyPr rtlCol="0" anchor="ctr"/>
            <a:lstStyle/>
            <a:p>
              <a:endParaRPr lang="en-US" dirty="0">
                <a:solidFill>
                  <a:schemeClr val="tx1"/>
                </a:solidFill>
              </a:endParaRPr>
            </a:p>
          </p:txBody>
        </p:sp>
        <p:sp>
          <p:nvSpPr>
            <p:cNvPr id="36" name="Graphic 9"/>
            <p:cNvSpPr/>
            <p:nvPr/>
          </p:nvSpPr>
          <p:spPr>
            <a:xfrm>
              <a:off x="5810590" y="1633158"/>
              <a:ext cx="3266318" cy="3266317"/>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sp>
          <p:nvSpPr>
            <p:cNvPr id="37" name="Graphic 18"/>
            <p:cNvSpPr/>
            <p:nvPr/>
          </p:nvSpPr>
          <p:spPr>
            <a:xfrm rot="2700000">
              <a:off x="9378758" y="2121877"/>
              <a:ext cx="2119655" cy="3230466"/>
            </a:xfrm>
            <a:custGeom>
              <a:avLst/>
              <a:gdLst>
                <a:gd name="connsiteX0" fmla="*/ 3413379 w 3413378"/>
                <a:gd name="connsiteY0" fmla="*/ 3266028 h 6532054"/>
                <a:gd name="connsiteX1" fmla="*/ 1706689 w 3413378"/>
                <a:gd name="connsiteY1" fmla="*/ 6532055 h 6532054"/>
                <a:gd name="connsiteX2" fmla="*/ 0 w 3413378"/>
                <a:gd name="connsiteY2" fmla="*/ 3266028 h 6532054"/>
                <a:gd name="connsiteX3" fmla="*/ 1706689 w 3413378"/>
                <a:gd name="connsiteY3" fmla="*/ 0 h 6532054"/>
                <a:gd name="connsiteX4" fmla="*/ 3413379 w 3413378"/>
                <a:gd name="connsiteY4" fmla="*/ 3266028 h 65320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3378" h="6532054">
                  <a:moveTo>
                    <a:pt x="3413379" y="3266028"/>
                  </a:moveTo>
                  <a:cubicBezTo>
                    <a:pt x="3413379" y="5069777"/>
                    <a:pt x="1706689" y="6532055"/>
                    <a:pt x="1706689" y="6532055"/>
                  </a:cubicBezTo>
                  <a:cubicBezTo>
                    <a:pt x="1706689" y="6532055"/>
                    <a:pt x="0" y="5069777"/>
                    <a:pt x="0" y="3266028"/>
                  </a:cubicBezTo>
                  <a:cubicBezTo>
                    <a:pt x="0" y="1462278"/>
                    <a:pt x="1706689" y="0"/>
                    <a:pt x="1706689" y="0"/>
                  </a:cubicBezTo>
                  <a:cubicBezTo>
                    <a:pt x="1706689" y="0"/>
                    <a:pt x="3413379" y="1462278"/>
                    <a:pt x="3413379" y="3266028"/>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endParaRPr lang="en-US"/>
            </a:p>
          </p:txBody>
        </p:sp>
        <p:sp>
          <p:nvSpPr>
            <p:cNvPr id="38" name="Oval 37"/>
            <p:cNvSpPr/>
            <p:nvPr/>
          </p:nvSpPr>
          <p:spPr>
            <a:xfrm>
              <a:off x="11796650" y="4665423"/>
              <a:ext cx="246527" cy="2465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p:cNvSpPr/>
            <p:nvPr/>
          </p:nvSpPr>
          <p:spPr>
            <a:xfrm>
              <a:off x="5826564" y="1"/>
              <a:ext cx="3244577" cy="1381209"/>
            </a:xfrm>
            <a:custGeom>
              <a:avLst/>
              <a:gdLst>
                <a:gd name="connsiteX0" fmla="*/ 0 w 3244577"/>
                <a:gd name="connsiteY0" fmla="*/ 0 h 1381209"/>
                <a:gd name="connsiteX1" fmla="*/ 3244577 w 3244577"/>
                <a:gd name="connsiteY1" fmla="*/ 0 h 1381209"/>
                <a:gd name="connsiteX2" fmla="*/ 3233089 w 3244577"/>
                <a:gd name="connsiteY2" fmla="*/ 75276 h 1381209"/>
                <a:gd name="connsiteX3" fmla="*/ 1630760 w 3244577"/>
                <a:gd name="connsiteY3" fmla="*/ 1381209 h 1381209"/>
                <a:gd name="connsiteX4" fmla="*/ 0 w 3244577"/>
                <a:gd name="connsiteY4" fmla="*/ 1381209 h 1381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44577" h="1381209">
                  <a:moveTo>
                    <a:pt x="0" y="0"/>
                  </a:moveTo>
                  <a:lnTo>
                    <a:pt x="3244577" y="0"/>
                  </a:lnTo>
                  <a:lnTo>
                    <a:pt x="3233089" y="75276"/>
                  </a:lnTo>
                  <a:cubicBezTo>
                    <a:pt x="3080581" y="820576"/>
                    <a:pt x="2421150" y="1381209"/>
                    <a:pt x="1630760" y="1381209"/>
                  </a:cubicBezTo>
                  <a:lnTo>
                    <a:pt x="0" y="1381209"/>
                  </a:lnTo>
                  <a:close/>
                </a:path>
              </a:pathLst>
            </a:custGeom>
            <a:solidFill>
              <a:schemeClr val="accent1">
                <a:lumMod val="60000"/>
                <a:lumOff val="40000"/>
                <a:alpha val="60000"/>
              </a:schemeClr>
            </a:solidFill>
            <a:ln w="9331" cap="flat">
              <a:noFill/>
              <a:prstDash val="solid"/>
              <a:miter/>
            </a:ln>
          </p:spPr>
          <p:txBody>
            <a:bodyPr rtlCol="0" anchor="ctr"/>
            <a:lstStyle/>
            <a:p>
              <a:endParaRPr lang="en-US"/>
            </a:p>
          </p:txBody>
        </p:sp>
        <p:sp>
          <p:nvSpPr>
            <p:cNvPr id="40" name="Freeform: Shape 39"/>
            <p:cNvSpPr/>
            <p:nvPr/>
          </p:nvSpPr>
          <p:spPr>
            <a:xfrm>
              <a:off x="11674867" y="4619186"/>
              <a:ext cx="524411" cy="1433600"/>
            </a:xfrm>
            <a:custGeom>
              <a:avLst/>
              <a:gdLst>
                <a:gd name="connsiteX0" fmla="*/ 470325 w 524411"/>
                <a:gd name="connsiteY0" fmla="*/ 0 h 1433600"/>
                <a:gd name="connsiteX1" fmla="*/ 490534 w 524411"/>
                <a:gd name="connsiteY1" fmla="*/ 14563 h 1433600"/>
                <a:gd name="connsiteX2" fmla="*/ 524411 w 524411"/>
                <a:gd name="connsiteY2" fmla="*/ 41121 h 1433600"/>
                <a:gd name="connsiteX3" fmla="*/ 524411 w 524411"/>
                <a:gd name="connsiteY3" fmla="*/ 1392480 h 1433600"/>
                <a:gd name="connsiteX4" fmla="*/ 490534 w 524411"/>
                <a:gd name="connsiteY4" fmla="*/ 1419037 h 1433600"/>
                <a:gd name="connsiteX5" fmla="*/ 470325 w 524411"/>
                <a:gd name="connsiteY5" fmla="*/ 1433600 h 1433600"/>
                <a:gd name="connsiteX6" fmla="*/ 0 w 524411"/>
                <a:gd name="connsiteY6" fmla="*/ 716800 h 1433600"/>
                <a:gd name="connsiteX7" fmla="*/ 470325 w 524411"/>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411" h="1433600">
                  <a:moveTo>
                    <a:pt x="470325" y="0"/>
                  </a:moveTo>
                  <a:cubicBezTo>
                    <a:pt x="470325" y="0"/>
                    <a:pt x="477674" y="5015"/>
                    <a:pt x="490534" y="14563"/>
                  </a:cubicBezTo>
                  <a:lnTo>
                    <a:pt x="524411" y="41121"/>
                  </a:lnTo>
                  <a:lnTo>
                    <a:pt x="524411" y="1392480"/>
                  </a:lnTo>
                  <a:lnTo>
                    <a:pt x="490534" y="1419037"/>
                  </a:lnTo>
                  <a:cubicBezTo>
                    <a:pt x="477674" y="1428586"/>
                    <a:pt x="470325" y="1433600"/>
                    <a:pt x="470325" y="1433600"/>
                  </a:cubicBezTo>
                  <a:cubicBezTo>
                    <a:pt x="470325" y="1433600"/>
                    <a:pt x="0" y="1112672"/>
                    <a:pt x="0" y="716800"/>
                  </a:cubicBezTo>
                  <a:cubicBezTo>
                    <a:pt x="0" y="320929"/>
                    <a:pt x="470325" y="0"/>
                    <a:pt x="470325" y="0"/>
                  </a:cubicBez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a:p>
          </p:txBody>
        </p:sp>
        <p:sp>
          <p:nvSpPr>
            <p:cNvPr id="41" name="Freeform: Shape 40"/>
            <p:cNvSpPr/>
            <p:nvPr/>
          </p:nvSpPr>
          <p:spPr>
            <a:xfrm>
              <a:off x="5826564" y="5050056"/>
              <a:ext cx="3266317" cy="1807944"/>
            </a:xfrm>
            <a:custGeom>
              <a:avLst/>
              <a:gdLst>
                <a:gd name="connsiteX0" fmla="*/ 1635557 w 3266317"/>
                <a:gd name="connsiteY0" fmla="*/ 0 h 1807944"/>
                <a:gd name="connsiteX1" fmla="*/ 3266317 w 3266317"/>
                <a:gd name="connsiteY1" fmla="*/ 0 h 1807944"/>
                <a:gd name="connsiteX2" fmla="*/ 3266317 w 3266317"/>
                <a:gd name="connsiteY2" fmla="*/ 1630760 h 1807944"/>
                <a:gd name="connsiteX3" fmla="*/ 3257873 w 3266317"/>
                <a:gd name="connsiteY3" fmla="*/ 1797988 h 1807944"/>
                <a:gd name="connsiteX4" fmla="*/ 3256353 w 3266317"/>
                <a:gd name="connsiteY4" fmla="*/ 1807944 h 1807944"/>
                <a:gd name="connsiteX5" fmla="*/ 0 w 3266317"/>
                <a:gd name="connsiteY5" fmla="*/ 1807944 h 1807944"/>
                <a:gd name="connsiteX6" fmla="*/ 0 w 3266317"/>
                <a:gd name="connsiteY6" fmla="*/ 1635558 h 1807944"/>
                <a:gd name="connsiteX7" fmla="*/ 1635557 w 3266317"/>
                <a:gd name="connsiteY7" fmla="*/ 0 h 1807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1807944">
                  <a:moveTo>
                    <a:pt x="1635557" y="0"/>
                  </a:moveTo>
                  <a:lnTo>
                    <a:pt x="3266317" y="0"/>
                  </a:lnTo>
                  <a:lnTo>
                    <a:pt x="3266317" y="1630760"/>
                  </a:lnTo>
                  <a:cubicBezTo>
                    <a:pt x="3266317" y="1687217"/>
                    <a:pt x="3263457" y="1743005"/>
                    <a:pt x="3257873" y="1797988"/>
                  </a:cubicBezTo>
                  <a:lnTo>
                    <a:pt x="3256353" y="1807944"/>
                  </a:lnTo>
                  <a:lnTo>
                    <a:pt x="0" y="1807944"/>
                  </a:lnTo>
                  <a:lnTo>
                    <a:pt x="0" y="1635558"/>
                  </a:lnTo>
                  <a:cubicBezTo>
                    <a:pt x="0" y="732255"/>
                    <a:pt x="732254" y="0"/>
                    <a:pt x="1635557" y="0"/>
                  </a:cubicBezTo>
                  <a:close/>
                </a:path>
              </a:pathLst>
            </a:custGeom>
            <a:solidFill>
              <a:schemeClr val="accent1">
                <a:lumMod val="75000"/>
                <a:alpha val="65000"/>
              </a:schemeClr>
            </a:solidFill>
            <a:ln w="9331" cap="flat">
              <a:noFill/>
              <a:prstDash val="solid"/>
              <a:miter/>
            </a:ln>
          </p:spPr>
          <p:txBody>
            <a:bodyPr rtlCol="0" anchor="ctr"/>
            <a:lstStyle/>
            <a:p>
              <a:endParaRPr lang="en-US"/>
            </a:p>
          </p:txBody>
        </p:sp>
      </p:grpSp>
      <p:sp>
        <p:nvSpPr>
          <p:cNvPr id="43" name="Texture"/>
          <p:cNvSpPr>
            <a:spLocks noGrp="1" noRot="1" noChangeAspect="1" noMove="1" noResize="1" noEditPoints="1" noAdjustHandles="1" noChangeArrowheads="1" noChangeShapeType="1" noTextEdit="1"/>
          </p:cNvSpPr>
          <p:nvPr/>
        </p:nvSpPr>
        <p:spPr>
          <a:xfrm>
            <a:off x="0"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457200" y="668049"/>
            <a:ext cx="5053519" cy="1325563"/>
          </a:xfrm>
        </p:spPr>
        <p:txBody>
          <a:bodyPr>
            <a:normAutofit/>
          </a:bodyPr>
          <a:lstStyle/>
          <a:p>
            <a:r>
              <a:rPr lang="en-US" dirty="0"/>
              <a:t>SYSTEM REQUIREMENTS</a:t>
            </a:r>
            <a:endParaRPr lang="en-US" dirty="0"/>
          </a:p>
        </p:txBody>
      </p:sp>
      <p:sp>
        <p:nvSpPr>
          <p:cNvPr id="3" name="Content Placeholder 2"/>
          <p:cNvSpPr>
            <a:spLocks noGrp="1"/>
          </p:cNvSpPr>
          <p:nvPr>
            <p:ph idx="1"/>
          </p:nvPr>
        </p:nvSpPr>
        <p:spPr>
          <a:xfrm>
            <a:off x="457200" y="2096713"/>
            <a:ext cx="5053519" cy="4080250"/>
          </a:xfrm>
        </p:spPr>
        <p:txBody>
          <a:bodyPr vert="horz" lIns="91440" tIns="45720" rIns="91440" bIns="45720" rtlCol="0" anchor="t">
            <a:normAutofit/>
          </a:bodyPr>
          <a:lstStyle/>
          <a:p>
            <a:pPr marL="0" indent="0">
              <a:buNone/>
            </a:pPr>
            <a:r>
              <a:rPr lang="en-US" b="1" dirty="0"/>
              <a:t>Architecture</a:t>
            </a:r>
            <a:endParaRPr lang="en-US" b="1" dirty="0"/>
          </a:p>
          <a:p>
            <a:r>
              <a:rPr lang="en-US" dirty="0"/>
              <a:t>Client –Server Architecture</a:t>
            </a:r>
            <a:endParaRPr lang="en-US" dirty="0"/>
          </a:p>
          <a:p>
            <a:pPr marL="0" indent="0">
              <a:buNone/>
            </a:pPr>
            <a:endParaRPr lang="en-US" dirty="0"/>
          </a:p>
          <a:p>
            <a:pPr marL="0" indent="0">
              <a:buNone/>
            </a:pPr>
            <a:r>
              <a:rPr lang="en-US" b="1" dirty="0"/>
              <a:t>HARDWARE</a:t>
            </a:r>
            <a:endParaRPr lang="en-US" b="1" dirty="0"/>
          </a:p>
          <a:p>
            <a:pPr>
              <a:buFont typeface="Wingdings" panose="05000000000000000000" pitchFamily="34" charset="0"/>
              <a:buChar char="q"/>
            </a:pPr>
            <a:r>
              <a:rPr lang="en-US" dirty="0"/>
              <a:t>INTEL I3 /AMD RYZEN 3 PROCESSOR</a:t>
            </a:r>
            <a:endParaRPr lang="en-US" dirty="0"/>
          </a:p>
          <a:p>
            <a:pPr>
              <a:buFont typeface="Wingdings" panose="05000000000000000000" pitchFamily="34" charset="0"/>
              <a:buChar char="q"/>
            </a:pPr>
            <a:r>
              <a:rPr lang="en-US" dirty="0"/>
              <a:t>2GB RAM </a:t>
            </a:r>
            <a:endParaRPr lang="en-US" dirty="0"/>
          </a:p>
          <a:p>
            <a:pPr marL="0" indent="0">
              <a:buNone/>
            </a:pPr>
            <a:endParaRPr lang="en-US" dirty="0"/>
          </a:p>
          <a:p>
            <a:pPr marL="0" indent="0">
              <a:buNone/>
            </a:pPr>
            <a:r>
              <a:rPr lang="en-US" b="1" dirty="0"/>
              <a:t>SOFTWARE</a:t>
            </a:r>
            <a:endParaRPr lang="en-US" b="1" dirty="0"/>
          </a:p>
          <a:p>
            <a:pPr>
              <a:buFont typeface="Wingdings" panose="05000000000000000000" pitchFamily="34" charset="0"/>
              <a:buChar char="q"/>
            </a:pPr>
            <a:r>
              <a:rPr lang="en-US" dirty="0"/>
              <a:t>VISUAL STUDIOS CODE</a:t>
            </a:r>
            <a:endParaRPr lang="en-US" dirty="0"/>
          </a:p>
          <a:p>
            <a:pPr>
              <a:buFont typeface="Wingdings" panose="05000000000000000000" pitchFamily="34" charset="0"/>
              <a:buChar char="q"/>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design </a:t>
            </a:r>
            <a:endParaRPr lang="en-US" dirty="0"/>
          </a:p>
        </p:txBody>
      </p:sp>
      <p:sp>
        <p:nvSpPr>
          <p:cNvPr id="3" name="Content Placeholder 2"/>
          <p:cNvSpPr>
            <a:spLocks noGrp="1"/>
          </p:cNvSpPr>
          <p:nvPr>
            <p:ph idx="1"/>
          </p:nvPr>
        </p:nvSpPr>
        <p:spPr/>
        <p:txBody>
          <a:bodyPr/>
          <a:lstStyle/>
          <a:p>
            <a:r>
              <a:rPr lang="en-US" dirty="0"/>
              <a:t>Architecture </a:t>
            </a:r>
            <a:endParaRPr lang="en-US" dirty="0"/>
          </a:p>
        </p:txBody>
      </p:sp>
      <p:pic>
        <p:nvPicPr>
          <p:cNvPr id="5" name="Picture 4" descr="Screenshot 2023-03-23 at 1.20.00 PM"/>
          <p:cNvPicPr>
            <a:picLocks noChangeAspect="1"/>
          </p:cNvPicPr>
          <p:nvPr/>
        </p:nvPicPr>
        <p:blipFill>
          <a:blip r:embed="rId1"/>
          <a:stretch>
            <a:fillRect/>
          </a:stretch>
        </p:blipFill>
        <p:spPr>
          <a:xfrm>
            <a:off x="513715" y="2768600"/>
            <a:ext cx="7572375" cy="20193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p:cNvSpPr>
            <a:spLocks noGrp="1" noRot="1" noChangeAspect="1" noMove="1" noResize="1" noEditPoints="1" noAdjustHandles="1" noChangeArrowheads="1" noChangeShapeType="1" noTextEdit="1"/>
          </p:cNvSpPr>
          <p:nvPr/>
        </p:nvSpPr>
        <p:spPr>
          <a:xfrm>
            <a:off x="0" y="0"/>
            <a:ext cx="12192000" cy="6858000"/>
          </a:xfrm>
          <a:prstGeom prst="rect">
            <a:avLst/>
          </a:prstGeom>
          <a:ln w="9525" cap="flat">
            <a:noFill/>
            <a:prstDash val="solid"/>
            <a:miter/>
          </a:ln>
        </p:spPr>
        <p:txBody>
          <a:bodyPr rtlCol="0" anchor="ctr"/>
          <a:lstStyle/>
          <a:p>
            <a:endParaRPr lang="en-US">
              <a:solidFill>
                <a:schemeClr val="tx1"/>
              </a:solidFill>
            </a:endParaRPr>
          </a:p>
        </p:txBody>
      </p:sp>
      <p:sp>
        <p:nvSpPr>
          <p:cNvPr id="10" name="Color Fill"/>
          <p:cNvSpPr>
            <a:spLocks noGrp="1" noRot="1" noChangeAspect="1" noMove="1" noResize="1" noEditPoints="1" noAdjustHandles="1" noChangeArrowheads="1" noChangeShapeType="1" noTextEdit="1"/>
          </p:cNvSpPr>
          <p:nvPr/>
        </p:nvSpPr>
        <p:spPr>
          <a:xfrm>
            <a:off x="0" y="0"/>
            <a:ext cx="12188952" cy="6858000"/>
          </a:xfrm>
          <a:prstGeom prst="rect">
            <a:avLst/>
          </a:prstGeom>
          <a:solidFill>
            <a:schemeClr val="bg2">
              <a:lumMod val="75000"/>
              <a:lumOff val="25000"/>
              <a:alpha val="40000"/>
            </a:schemeClr>
          </a:solidFill>
          <a:ln w="9525" cap="flat">
            <a:noFill/>
            <a:prstDash val="solid"/>
            <a:miter/>
          </a:ln>
        </p:spPr>
        <p:txBody>
          <a:bodyPr rtlCol="0" anchor="ctr"/>
          <a:lstStyle/>
          <a:p>
            <a:endParaRPr lang="en-US" dirty="0">
              <a:solidFill>
                <a:schemeClr val="bg2">
                  <a:lumMod val="75000"/>
                  <a:lumOff val="25000"/>
                </a:schemeClr>
              </a:solidFill>
            </a:endParaRPr>
          </a:p>
        </p:txBody>
      </p:sp>
      <p:grpSp>
        <p:nvGrpSpPr>
          <p:cNvPr id="12" name="Group 11"/>
          <p:cNvGrpSpPr>
            <a:grpSpLocks noGrp="1" noRot="1" noChangeAspect="1" noMove="1" noResize="1" noUngrp="1"/>
          </p:cNvGrpSpPr>
          <p:nvPr/>
        </p:nvGrpSpPr>
        <p:grpSpPr>
          <a:xfrm>
            <a:off x="7739089" y="-3532"/>
            <a:ext cx="4461815" cy="6861532"/>
            <a:chOff x="7739089" y="-3532"/>
            <a:chExt cx="4461815" cy="6861532"/>
          </a:xfrm>
        </p:grpSpPr>
        <p:sp>
          <p:nvSpPr>
            <p:cNvPr id="13" name="Oval 12"/>
            <p:cNvSpPr/>
            <p:nvPr/>
          </p:nvSpPr>
          <p:spPr>
            <a:xfrm>
              <a:off x="8907984" y="4121414"/>
              <a:ext cx="514757" cy="516940"/>
            </a:xfrm>
            <a:prstGeom prst="ellipse">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4" name="Freeform: Shape 13"/>
            <p:cNvSpPr/>
            <p:nvPr/>
          </p:nvSpPr>
          <p:spPr>
            <a:xfrm>
              <a:off x="8348375" y="4121414"/>
              <a:ext cx="3266317" cy="2736586"/>
            </a:xfrm>
            <a:custGeom>
              <a:avLst/>
              <a:gdLst>
                <a:gd name="connsiteX0" fmla="*/ 1635557 w 3266317"/>
                <a:gd name="connsiteY0" fmla="*/ 0 h 2736586"/>
                <a:gd name="connsiteX1" fmla="*/ 3266317 w 3266317"/>
                <a:gd name="connsiteY1" fmla="*/ 0 h 2736586"/>
                <a:gd name="connsiteX2" fmla="*/ 3266317 w 3266317"/>
                <a:gd name="connsiteY2" fmla="*/ 1630760 h 2736586"/>
                <a:gd name="connsiteX3" fmla="*/ 2892838 w 3266317"/>
                <a:gd name="connsiteY3" fmla="*/ 2671131 h 2736586"/>
                <a:gd name="connsiteX4" fmla="*/ 2833348 w 3266317"/>
                <a:gd name="connsiteY4" fmla="*/ 2736586 h 2736586"/>
                <a:gd name="connsiteX5" fmla="*/ 0 w 3266317"/>
                <a:gd name="connsiteY5" fmla="*/ 2736586 h 2736586"/>
                <a:gd name="connsiteX6" fmla="*/ 0 w 3266317"/>
                <a:gd name="connsiteY6" fmla="*/ 1635558 h 2736586"/>
                <a:gd name="connsiteX7" fmla="*/ 1635557 w 3266317"/>
                <a:gd name="connsiteY7" fmla="*/ 0 h 2736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66317" h="2736586">
                  <a:moveTo>
                    <a:pt x="1635557" y="0"/>
                  </a:moveTo>
                  <a:lnTo>
                    <a:pt x="3266317" y="0"/>
                  </a:lnTo>
                  <a:lnTo>
                    <a:pt x="3266317" y="1630760"/>
                  </a:lnTo>
                  <a:cubicBezTo>
                    <a:pt x="3266317" y="2025955"/>
                    <a:pt x="3126159" y="2388411"/>
                    <a:pt x="2892838" y="2671131"/>
                  </a:cubicBezTo>
                  <a:lnTo>
                    <a:pt x="2833348" y="2736586"/>
                  </a:lnTo>
                  <a:lnTo>
                    <a:pt x="0" y="2736586"/>
                  </a:lnTo>
                  <a:lnTo>
                    <a:pt x="0" y="1635558"/>
                  </a:lnTo>
                  <a:cubicBezTo>
                    <a:pt x="0" y="732255"/>
                    <a:pt x="732254" y="0"/>
                    <a:pt x="1635557" y="0"/>
                  </a:cubicBezTo>
                  <a:close/>
                </a:path>
              </a:pathLst>
            </a:custGeom>
            <a:solidFill>
              <a:schemeClr val="accent1">
                <a:lumMod val="60000"/>
                <a:lumOff val="40000"/>
                <a:alpha val="60000"/>
              </a:schemeClr>
            </a:solidFill>
            <a:ln w="9331" cap="flat">
              <a:noFill/>
              <a:prstDash val="solid"/>
              <a:miter/>
            </a:ln>
          </p:spPr>
          <p:txBody>
            <a:bodyPr rtlCol="0" anchor="ctr"/>
            <a:lstStyle/>
            <a:p>
              <a:pPr lvl="0"/>
              <a:endParaRPr lang="en-US"/>
            </a:p>
          </p:txBody>
        </p:sp>
        <p:sp>
          <p:nvSpPr>
            <p:cNvPr id="15" name="Freeform: Shape 14"/>
            <p:cNvSpPr/>
            <p:nvPr/>
          </p:nvSpPr>
          <p:spPr>
            <a:xfrm>
              <a:off x="11764579" y="3404614"/>
              <a:ext cx="436325" cy="1309674"/>
            </a:xfrm>
            <a:custGeom>
              <a:avLst/>
              <a:gdLst>
                <a:gd name="connsiteX0" fmla="*/ 470325 w 477612"/>
                <a:gd name="connsiteY0" fmla="*/ 0 h 1433600"/>
                <a:gd name="connsiteX1" fmla="*/ 475607 w 477612"/>
                <a:gd name="connsiteY1" fmla="*/ 3701 h 1433600"/>
                <a:gd name="connsiteX2" fmla="*/ 477612 w 477612"/>
                <a:gd name="connsiteY2" fmla="*/ 5160 h 1433600"/>
                <a:gd name="connsiteX3" fmla="*/ 477612 w 477612"/>
                <a:gd name="connsiteY3" fmla="*/ 1428441 h 1433600"/>
                <a:gd name="connsiteX4" fmla="*/ 475607 w 477612"/>
                <a:gd name="connsiteY4" fmla="*/ 1429900 h 1433600"/>
                <a:gd name="connsiteX5" fmla="*/ 470325 w 477612"/>
                <a:gd name="connsiteY5" fmla="*/ 1433600 h 1433600"/>
                <a:gd name="connsiteX6" fmla="*/ 0 w 477612"/>
                <a:gd name="connsiteY6" fmla="*/ 716800 h 1433600"/>
                <a:gd name="connsiteX7" fmla="*/ 470325 w 477612"/>
                <a:gd name="connsiteY7" fmla="*/ 0 h 14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7612" h="1433600">
                  <a:moveTo>
                    <a:pt x="470325" y="0"/>
                  </a:moveTo>
                  <a:cubicBezTo>
                    <a:pt x="470325" y="0"/>
                    <a:pt x="472162" y="1254"/>
                    <a:pt x="475607" y="3701"/>
                  </a:cubicBezTo>
                  <a:lnTo>
                    <a:pt x="477612" y="5160"/>
                  </a:lnTo>
                  <a:lnTo>
                    <a:pt x="477612" y="1428441"/>
                  </a:lnTo>
                  <a:lnTo>
                    <a:pt x="475607" y="1429900"/>
                  </a:lnTo>
                  <a:cubicBezTo>
                    <a:pt x="472162" y="1432347"/>
                    <a:pt x="470325" y="1433600"/>
                    <a:pt x="470325" y="1433600"/>
                  </a:cubicBezTo>
                  <a:cubicBezTo>
                    <a:pt x="470325" y="1433600"/>
                    <a:pt x="0" y="1112672"/>
                    <a:pt x="0" y="716800"/>
                  </a:cubicBezTo>
                  <a:cubicBezTo>
                    <a:pt x="0" y="320929"/>
                    <a:pt x="470325" y="0"/>
                    <a:pt x="470325" y="0"/>
                  </a:cubicBezTo>
                  <a:close/>
                </a:path>
              </a:pathLst>
            </a:custGeom>
            <a:pattFill prst="pct5">
              <a:fgClr>
                <a:schemeClr val="tx2">
                  <a:lumMod val="75000"/>
                  <a:lumOff val="25000"/>
                </a:schemeClr>
              </a:fgClr>
              <a:bgClr>
                <a:schemeClr val="accent1">
                  <a:lumMod val="60000"/>
                  <a:lumOff val="40000"/>
                </a:schemeClr>
              </a:bgClr>
            </a:pattFill>
            <a:ln w="9525" cap="flat">
              <a:noFill/>
              <a:prstDash val="solid"/>
              <a:miter/>
            </a:ln>
          </p:spPr>
          <p:txBody>
            <a:bodyPr wrap="square" rtlCol="0" anchor="ctr">
              <a:noAutofit/>
            </a:bodyPr>
            <a:lstStyle/>
            <a:p>
              <a:pPr lvl="0"/>
              <a:endParaRPr lang="en-US" dirty="0"/>
            </a:p>
          </p:txBody>
        </p:sp>
        <p:sp>
          <p:nvSpPr>
            <p:cNvPr id="16" name="Graphic 9"/>
            <p:cNvSpPr/>
            <p:nvPr/>
          </p:nvSpPr>
          <p:spPr>
            <a:xfrm>
              <a:off x="7739089" y="-3532"/>
              <a:ext cx="3875603" cy="3875603"/>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solidFill>
              <a:schemeClr val="accent1">
                <a:alpha val="60000"/>
              </a:schemeClr>
            </a:solidFill>
            <a:ln w="9331" cap="flat">
              <a:noFill/>
              <a:prstDash val="solid"/>
              <a:miter/>
            </a:ln>
          </p:spPr>
          <p:txBody>
            <a:bodyPr rtlCol="0" anchor="ctr"/>
            <a:lstStyle/>
            <a:p>
              <a:endParaRPr lang="en-US"/>
            </a:p>
          </p:txBody>
        </p:sp>
        <p:sp>
          <p:nvSpPr>
            <p:cNvPr id="17" name="Graphic 9"/>
            <p:cNvSpPr/>
            <p:nvPr/>
          </p:nvSpPr>
          <p:spPr>
            <a:xfrm>
              <a:off x="7931792" y="168275"/>
              <a:ext cx="3499104" cy="3499104"/>
            </a:xfrm>
            <a:custGeom>
              <a:avLst/>
              <a:gdLst>
                <a:gd name="connsiteX0" fmla="*/ 6861546 w 6861545"/>
                <a:gd name="connsiteY0" fmla="*/ 6861546 h 6861545"/>
                <a:gd name="connsiteX1" fmla="*/ 3435812 w 6861545"/>
                <a:gd name="connsiteY1" fmla="*/ 6861546 h 6861545"/>
                <a:gd name="connsiteX2" fmla="*/ 0 w 6861545"/>
                <a:gd name="connsiteY2" fmla="*/ 3425734 h 6861545"/>
                <a:gd name="connsiteX3" fmla="*/ 0 w 6861545"/>
                <a:gd name="connsiteY3" fmla="*/ 0 h 6861545"/>
                <a:gd name="connsiteX4" fmla="*/ 3425734 w 6861545"/>
                <a:gd name="connsiteY4" fmla="*/ 0 h 6861545"/>
                <a:gd name="connsiteX5" fmla="*/ 6861546 w 6861545"/>
                <a:gd name="connsiteY5" fmla="*/ 3435812 h 6861545"/>
                <a:gd name="connsiteX6" fmla="*/ 6861546 w 6861545"/>
                <a:gd name="connsiteY6" fmla="*/ 6861546 h 6861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61545" h="6861545">
                  <a:moveTo>
                    <a:pt x="6861546" y="6861546"/>
                  </a:moveTo>
                  <a:lnTo>
                    <a:pt x="3435812" y="6861546"/>
                  </a:lnTo>
                  <a:cubicBezTo>
                    <a:pt x="1538245" y="6861546"/>
                    <a:pt x="0" y="5323301"/>
                    <a:pt x="0" y="3425734"/>
                  </a:cubicBezTo>
                  <a:lnTo>
                    <a:pt x="0" y="0"/>
                  </a:lnTo>
                  <a:lnTo>
                    <a:pt x="3425734" y="0"/>
                  </a:lnTo>
                  <a:cubicBezTo>
                    <a:pt x="5323301" y="0"/>
                    <a:pt x="6861546" y="1538245"/>
                    <a:pt x="6861546" y="3435812"/>
                  </a:cubicBezTo>
                  <a:lnTo>
                    <a:pt x="6861546" y="6861546"/>
                  </a:lnTo>
                  <a:close/>
                </a:path>
              </a:pathLst>
            </a:custGeom>
            <a:pattFill prst="pct5">
              <a:fgClr>
                <a:schemeClr val="accent4">
                  <a:lumMod val="60000"/>
                  <a:lumOff val="40000"/>
                </a:schemeClr>
              </a:fgClr>
              <a:bgClr>
                <a:schemeClr val="accent1">
                  <a:lumMod val="75000"/>
                </a:schemeClr>
              </a:bgClr>
            </a:pattFill>
            <a:ln w="9525" cap="flat">
              <a:noFill/>
              <a:prstDash val="solid"/>
              <a:miter/>
            </a:ln>
          </p:spPr>
          <p:txBody>
            <a:bodyPr rtlCol="0" anchor="ctr"/>
            <a:lstStyle/>
            <a:p>
              <a:endParaRPr lang="en-US" dirty="0"/>
            </a:p>
          </p:txBody>
        </p:sp>
      </p:grpSp>
      <p:sp>
        <p:nvSpPr>
          <p:cNvPr id="19" name="Texture"/>
          <p:cNvSpPr>
            <a:spLocks noGrp="1" noRot="1" noChangeAspect="1" noMove="1" noResize="1" noEditPoints="1" noAdjustHandles="1" noChangeArrowheads="1" noChangeShapeType="1" noTextEdit="1"/>
          </p:cNvSpPr>
          <p:nvPr/>
        </p:nvSpPr>
        <p:spPr>
          <a:xfrm>
            <a:off x="3048" y="0"/>
            <a:ext cx="12188952" cy="6858000"/>
          </a:xfrm>
          <a:prstGeom prst="rect">
            <a:avLst/>
          </a:prstGeom>
          <a:blipFill dpi="0" rotWithShape="1">
            <a:blip r:embed="rId1">
              <a:alphaModFix amt="6000"/>
            </a:blip>
            <a:srcRect/>
            <a:tile tx="0" ty="0" sx="100000" sy="100000" flip="none" algn="tl"/>
          </a:blipFill>
          <a:ln w="9525" cap="flat">
            <a:noFill/>
            <a:prstDash val="solid"/>
            <a:miter/>
          </a:ln>
        </p:spPr>
        <p:txBody>
          <a:bodyPr rtlCol="0" anchor="ctr"/>
          <a:lstStyle/>
          <a:p>
            <a:endParaRPr lang="en-US" dirty="0"/>
          </a:p>
        </p:txBody>
      </p:sp>
      <p:sp>
        <p:nvSpPr>
          <p:cNvPr id="2" name="Title 1"/>
          <p:cNvSpPr>
            <a:spLocks noGrp="1"/>
          </p:cNvSpPr>
          <p:nvPr>
            <p:ph type="title"/>
          </p:nvPr>
        </p:nvSpPr>
        <p:spPr>
          <a:xfrm>
            <a:off x="177321" y="574892"/>
            <a:ext cx="6984460" cy="177295"/>
          </a:xfrm>
        </p:spPr>
        <p:txBody>
          <a:bodyPr>
            <a:normAutofit fontScale="90000"/>
          </a:bodyPr>
          <a:lstStyle/>
          <a:p>
            <a:r>
              <a:rPr lang="en-US" dirty="0"/>
              <a:t>UML diagram</a:t>
            </a:r>
            <a:endParaRPr lang="en-US" dirty="0"/>
          </a:p>
        </p:txBody>
      </p:sp>
      <p:sp>
        <p:nvSpPr>
          <p:cNvPr id="3" name="Content Placeholder 2"/>
          <p:cNvSpPr>
            <a:spLocks noGrp="1"/>
          </p:cNvSpPr>
          <p:nvPr>
            <p:ph idx="1"/>
          </p:nvPr>
        </p:nvSpPr>
        <p:spPr>
          <a:xfrm>
            <a:off x="136705" y="884974"/>
            <a:ext cx="6984460" cy="4080250"/>
          </a:xfrm>
        </p:spPr>
        <p:txBody>
          <a:bodyPr vert="horz" lIns="91440" tIns="45720" rIns="91440" bIns="45720" rtlCol="0" anchor="t">
            <a:normAutofit/>
          </a:bodyPr>
          <a:lstStyle/>
          <a:p>
            <a:pPr marL="0" indent="0">
              <a:buNone/>
            </a:pPr>
            <a:r>
              <a:rPr lang="en-US" dirty="0"/>
              <a:t>Entity relationship diagram</a:t>
            </a:r>
            <a:endParaRPr lang="en-US" dirty="0"/>
          </a:p>
        </p:txBody>
      </p:sp>
      <p:pic>
        <p:nvPicPr>
          <p:cNvPr id="5"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735" y="1439333"/>
            <a:ext cx="9092328" cy="5418667"/>
          </a:xfrm>
          <a:prstGeom prst="rect">
            <a:avLst/>
          </a:prstGeom>
        </p:spPr>
      </p:pic>
    </p:spTree>
  </p:cSld>
  <p:clrMapOvr>
    <a:masterClrMapping/>
  </p:clrMapOvr>
</p:sld>
</file>

<file path=ppt/theme/theme1.xml><?xml version="1.0" encoding="utf-8"?>
<a:theme xmlns:a="http://schemas.openxmlformats.org/drawingml/2006/main" name="TropicVTI">
  <a:themeElements>
    <a:clrScheme name="Tropic">
      <a:dk1>
        <a:srgbClr val="000000"/>
      </a:dk1>
      <a:lt1>
        <a:sysClr val="window" lastClr="FFFFFF"/>
      </a:lt1>
      <a:dk2>
        <a:srgbClr val="09392F"/>
      </a:dk2>
      <a:lt2>
        <a:srgbClr val="ECF0F0"/>
      </a:lt2>
      <a:accent1>
        <a:srgbClr val="1EBE9B"/>
      </a:accent1>
      <a:accent2>
        <a:srgbClr val="FD7C7C"/>
      </a:accent2>
      <a:accent3>
        <a:srgbClr val="7DA8B5"/>
      </a:accent3>
      <a:accent4>
        <a:srgbClr val="168E74"/>
      </a:accent4>
      <a:accent5>
        <a:srgbClr val="FB7365"/>
      </a:accent5>
      <a:accent6>
        <a:srgbClr val="D39B17"/>
      </a:accent6>
      <a:hlink>
        <a:srgbClr val="EF08F7"/>
      </a:hlink>
      <a:folHlink>
        <a:srgbClr val="8477FE"/>
      </a:folHlink>
    </a:clrScheme>
    <a:fontScheme name="Tropic">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4549</Words>
  <Application>WPS Presentation</Application>
  <PresentationFormat>Widescreen</PresentationFormat>
  <Paragraphs>211</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Calibri Light</vt:lpstr>
      <vt:lpstr>Helvetica Neue</vt:lpstr>
      <vt:lpstr>Gill Sans Nova</vt:lpstr>
      <vt:lpstr>Thonburi</vt:lpstr>
      <vt:lpstr>Wingdings</vt:lpstr>
      <vt:lpstr>Microsoft YaHei</vt:lpstr>
      <vt:lpstr>汉仪旗黑</vt:lpstr>
      <vt:lpstr>Arial Unicode MS</vt:lpstr>
      <vt:lpstr>Calibri</vt:lpstr>
      <vt:lpstr>Gill Sans Nova</vt:lpstr>
      <vt:lpstr>苹方-简</vt:lpstr>
      <vt:lpstr>宋体-简</vt:lpstr>
      <vt:lpstr>TropicVTI</vt:lpstr>
      <vt:lpstr>CV DEVELOPES</vt:lpstr>
      <vt:lpstr>INTRODUCTION</vt:lpstr>
      <vt:lpstr>OBJECTIVE </vt:lpstr>
      <vt:lpstr>ABSTRACT</vt:lpstr>
      <vt:lpstr>LITERATURE SURVEY</vt:lpstr>
      <vt:lpstr>LITERATURE SURVEY</vt:lpstr>
      <vt:lpstr>SYSTEM REQUIREMENTS</vt:lpstr>
      <vt:lpstr>System design </vt:lpstr>
      <vt:lpstr>UML diagram</vt:lpstr>
      <vt:lpstr>PowerPoint 演示文稿</vt:lpstr>
      <vt:lpstr>Data flow diagram </vt:lpstr>
      <vt:lpstr>Data flow diagram </vt:lpstr>
      <vt:lpstr>Data Flow Diagram</vt:lpstr>
      <vt:lpstr>MODULE DESCRIPTION 1</vt:lpstr>
      <vt:lpstr>MODULE DESCRIPTION 2</vt:lpstr>
      <vt:lpstr>MODULE DESCRIPTION 3</vt:lpstr>
      <vt:lpstr>40%project completion   1.Login page</vt:lpstr>
      <vt:lpstr>PowerPoint 演示文稿</vt:lpstr>
      <vt:lpstr>PowerPoint 演示文稿</vt:lpstr>
      <vt:lpstr>PowerPoint 演示文稿</vt:lpstr>
      <vt:lpstr>PowerPoint 演示文稿</vt:lpstr>
      <vt:lpstr>SUMMARY</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damodaranr</cp:lastModifiedBy>
  <cp:revision>497</cp:revision>
  <dcterms:created xsi:type="dcterms:W3CDTF">2023-03-24T13:22:05Z</dcterms:created>
  <dcterms:modified xsi:type="dcterms:W3CDTF">2023-03-24T13:22:05Z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1033-5.0.0.7908</vt:lpwstr>
  </property>
</Properties>
</file>