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9" r:id="rId4"/>
    <p:sldId id="260" r:id="rId5"/>
    <p:sldId id="262" r:id="rId6"/>
    <p:sldId id="264"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B58983-3E1A-4DF2-AAA6-9A85DE2C70D4}" v="807" dt="2023-03-20T11:50:21.607"/>
    <p1510:client id="{EF67F2EA-6373-470A-AB9C-75E22A30EDC5}" v="1420" dt="2023-03-20T11:15:26.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CAA3F-F12A-454E-99F2-4528FB5659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35E653-78A6-4E46-B9A3-8D810EBC7F80}">
      <dgm:prSet/>
      <dgm:spPr/>
      <dgm:t>
        <a:bodyPr/>
        <a:lstStyle/>
        <a:p>
          <a:r>
            <a:rPr lang="en-US" dirty="0"/>
            <a:t>MAKING RESUME GENERATION SIMPLER</a:t>
          </a:r>
        </a:p>
      </dgm:t>
    </dgm:pt>
    <dgm:pt modelId="{441201D1-E278-4077-B35B-8C7C16AB66AF}" type="parTrans" cxnId="{8B08BC75-0539-43D5-9363-DC47A2AA42CD}">
      <dgm:prSet/>
      <dgm:spPr/>
      <dgm:t>
        <a:bodyPr/>
        <a:lstStyle/>
        <a:p>
          <a:endParaRPr lang="en-US"/>
        </a:p>
      </dgm:t>
    </dgm:pt>
    <dgm:pt modelId="{588213FA-E5E9-4BA3-97EF-A2169703FBA2}" type="sibTrans" cxnId="{8B08BC75-0539-43D5-9363-DC47A2AA42CD}">
      <dgm:prSet/>
      <dgm:spPr/>
      <dgm:t>
        <a:bodyPr/>
        <a:lstStyle/>
        <a:p>
          <a:endParaRPr lang="en-US"/>
        </a:p>
      </dgm:t>
    </dgm:pt>
    <dgm:pt modelId="{1CC0E87E-BE2E-439D-AB55-312F073BB14F}">
      <dgm:prSet/>
      <dgm:spPr/>
      <dgm:t>
        <a:bodyPr/>
        <a:lstStyle/>
        <a:p>
          <a:r>
            <a:rPr lang="en-US" dirty="0"/>
            <a:t>HIGH SECURITY OF DATA STORAGE AND UPDATION OF DATA</a:t>
          </a:r>
        </a:p>
      </dgm:t>
    </dgm:pt>
    <dgm:pt modelId="{48EBD528-02A8-4EA0-8DD3-23FE798A13C6}" type="parTrans" cxnId="{4814A5A5-D329-4288-B56D-9D7ACBCA946E}">
      <dgm:prSet/>
      <dgm:spPr/>
      <dgm:t>
        <a:bodyPr/>
        <a:lstStyle/>
        <a:p>
          <a:endParaRPr lang="en-US"/>
        </a:p>
      </dgm:t>
    </dgm:pt>
    <dgm:pt modelId="{E862A6E4-538A-4E90-BCC2-031881D8AEF2}" type="sibTrans" cxnId="{4814A5A5-D329-4288-B56D-9D7ACBCA946E}">
      <dgm:prSet/>
      <dgm:spPr/>
      <dgm:t>
        <a:bodyPr/>
        <a:lstStyle/>
        <a:p>
          <a:endParaRPr lang="en-US"/>
        </a:p>
      </dgm:t>
    </dgm:pt>
    <dgm:pt modelId="{250ABFD2-9930-4972-B798-DD962A065BED}">
      <dgm:prSet/>
      <dgm:spPr/>
      <dgm:t>
        <a:bodyPr/>
        <a:lstStyle/>
        <a:p>
          <a:pPr rtl="0"/>
          <a:r>
            <a:rPr lang="en-US" dirty="0"/>
            <a:t>HAVING VARIOUS FONTS AND TEMPLATE FOR RESUME GENERATION </a:t>
          </a:r>
          <a:endParaRPr lang="en-US" dirty="0">
            <a:latin typeface="Gill Sans Nova"/>
          </a:endParaRPr>
        </a:p>
      </dgm:t>
    </dgm:pt>
    <dgm:pt modelId="{C37A8953-80B7-449E-88B9-E3D2CA1E1F00}" type="parTrans" cxnId="{5C4F84E9-1460-4040-B2F4-2A121A47B256}">
      <dgm:prSet/>
      <dgm:spPr/>
      <dgm:t>
        <a:bodyPr/>
        <a:lstStyle/>
        <a:p>
          <a:endParaRPr lang="en-US"/>
        </a:p>
      </dgm:t>
    </dgm:pt>
    <dgm:pt modelId="{AFB0570C-2078-432B-83CC-58EF13DF34A5}" type="sibTrans" cxnId="{5C4F84E9-1460-4040-B2F4-2A121A47B256}">
      <dgm:prSet/>
      <dgm:spPr/>
      <dgm:t>
        <a:bodyPr/>
        <a:lstStyle/>
        <a:p>
          <a:endParaRPr lang="en-US"/>
        </a:p>
      </dgm:t>
    </dgm:pt>
    <dgm:pt modelId="{34130E09-0A2F-4328-AC3B-64DFDC333CBF}">
      <dgm:prSet phldr="0"/>
      <dgm:spPr/>
      <dgm:t>
        <a:bodyPr/>
        <a:lstStyle/>
        <a:p>
          <a:pPr rtl="0"/>
          <a:r>
            <a:rPr lang="en-US" dirty="0">
              <a:latin typeface="Gill Sans Nova"/>
            </a:rPr>
            <a:t>TO REDUCE THE WRITTEN WORK AND REDUCE HARDCOPY</a:t>
          </a:r>
        </a:p>
      </dgm:t>
    </dgm:pt>
    <dgm:pt modelId="{691122D7-A901-4FBD-B2A8-B55889450FB3}" type="parTrans" cxnId="{0CC43774-4DB2-4F62-BD02-7413C34E4926}">
      <dgm:prSet/>
      <dgm:spPr/>
    </dgm:pt>
    <dgm:pt modelId="{8D451999-6CD5-44E5-B703-BB85E5F46AEA}" type="sibTrans" cxnId="{0CC43774-4DB2-4F62-BD02-7413C34E4926}">
      <dgm:prSet/>
      <dgm:spPr/>
      <dgm:t>
        <a:bodyPr/>
        <a:lstStyle/>
        <a:p>
          <a:endParaRPr lang="en-US"/>
        </a:p>
      </dgm:t>
    </dgm:pt>
    <dgm:pt modelId="{3FFCD9EA-C337-4FD1-A8CE-AD47A4004608}">
      <dgm:prSet phldr="0"/>
      <dgm:spPr/>
      <dgm:t>
        <a:bodyPr/>
        <a:lstStyle/>
        <a:p>
          <a:pPr rtl="0"/>
          <a:r>
            <a:rPr lang="en-US" dirty="0">
              <a:latin typeface="Gill Sans Nova"/>
            </a:rPr>
            <a:t>TO AVOID THE MISSING OF RESUME DOCUMENT</a:t>
          </a:r>
          <a:endParaRPr lang="en-US" dirty="0"/>
        </a:p>
      </dgm:t>
    </dgm:pt>
    <dgm:pt modelId="{613BD89D-A1F7-47A8-80C5-39EE7FA1CF13}" type="parTrans" cxnId="{14AC0A7F-D198-4C24-9998-A5733B1ED4FE}">
      <dgm:prSet/>
      <dgm:spPr/>
    </dgm:pt>
    <dgm:pt modelId="{D6D97D87-BC96-409A-B2DD-980F03DCF160}" type="sibTrans" cxnId="{14AC0A7F-D198-4C24-9998-A5733B1ED4FE}">
      <dgm:prSet/>
      <dgm:spPr/>
      <dgm:t>
        <a:bodyPr/>
        <a:lstStyle/>
        <a:p>
          <a:endParaRPr lang="en-US"/>
        </a:p>
      </dgm:t>
    </dgm:pt>
    <dgm:pt modelId="{E734023E-E45D-47D8-B60B-C87B6FAADB22}" type="pres">
      <dgm:prSet presAssocID="{011CAA3F-F12A-454E-99F2-4528FB5659D2}" presName="vert0" presStyleCnt="0">
        <dgm:presLayoutVars>
          <dgm:dir/>
          <dgm:animOne val="branch"/>
          <dgm:animLvl val="lvl"/>
        </dgm:presLayoutVars>
      </dgm:prSet>
      <dgm:spPr/>
    </dgm:pt>
    <dgm:pt modelId="{45ADC5F1-0C76-4C54-B3BF-936928939969}" type="pres">
      <dgm:prSet presAssocID="{4835E653-78A6-4E46-B9A3-8D810EBC7F80}" presName="thickLine" presStyleLbl="alignNode1" presStyleIdx="0" presStyleCnt="5"/>
      <dgm:spPr/>
    </dgm:pt>
    <dgm:pt modelId="{24D61E1F-9A59-411E-B4E9-2F3CF5839681}" type="pres">
      <dgm:prSet presAssocID="{4835E653-78A6-4E46-B9A3-8D810EBC7F80}" presName="horz1" presStyleCnt="0"/>
      <dgm:spPr/>
    </dgm:pt>
    <dgm:pt modelId="{93D28D25-D324-4FE6-A51F-39DBA5CC3433}" type="pres">
      <dgm:prSet presAssocID="{4835E653-78A6-4E46-B9A3-8D810EBC7F80}" presName="tx1" presStyleLbl="revTx" presStyleIdx="0" presStyleCnt="5"/>
      <dgm:spPr/>
    </dgm:pt>
    <dgm:pt modelId="{A944D86C-2247-4547-81D8-7719D58DA6A2}" type="pres">
      <dgm:prSet presAssocID="{4835E653-78A6-4E46-B9A3-8D810EBC7F80}" presName="vert1" presStyleCnt="0"/>
      <dgm:spPr/>
    </dgm:pt>
    <dgm:pt modelId="{530FC0BE-8258-422F-B63E-221ABAF5B748}" type="pres">
      <dgm:prSet presAssocID="{1CC0E87E-BE2E-439D-AB55-312F073BB14F}" presName="thickLine" presStyleLbl="alignNode1" presStyleIdx="1" presStyleCnt="5"/>
      <dgm:spPr/>
    </dgm:pt>
    <dgm:pt modelId="{5E4E294D-7CEA-40ED-9F74-00504D6DDDB9}" type="pres">
      <dgm:prSet presAssocID="{1CC0E87E-BE2E-439D-AB55-312F073BB14F}" presName="horz1" presStyleCnt="0"/>
      <dgm:spPr/>
    </dgm:pt>
    <dgm:pt modelId="{47D5568D-6BEC-4033-A1EC-2833C0263B61}" type="pres">
      <dgm:prSet presAssocID="{1CC0E87E-BE2E-439D-AB55-312F073BB14F}" presName="tx1" presStyleLbl="revTx" presStyleIdx="1" presStyleCnt="5"/>
      <dgm:spPr/>
    </dgm:pt>
    <dgm:pt modelId="{A0E75329-5FD7-4C4F-8A8C-181DF20628EE}" type="pres">
      <dgm:prSet presAssocID="{1CC0E87E-BE2E-439D-AB55-312F073BB14F}" presName="vert1" presStyleCnt="0"/>
      <dgm:spPr/>
    </dgm:pt>
    <dgm:pt modelId="{EB3D4029-E80C-411E-9681-D2B8C6C0F8CB}" type="pres">
      <dgm:prSet presAssocID="{250ABFD2-9930-4972-B798-DD962A065BED}" presName="thickLine" presStyleLbl="alignNode1" presStyleIdx="2" presStyleCnt="5"/>
      <dgm:spPr/>
    </dgm:pt>
    <dgm:pt modelId="{74954B58-B774-4150-BCCA-722DC1EB2283}" type="pres">
      <dgm:prSet presAssocID="{250ABFD2-9930-4972-B798-DD962A065BED}" presName="horz1" presStyleCnt="0"/>
      <dgm:spPr/>
    </dgm:pt>
    <dgm:pt modelId="{C3F0F3D9-AC52-4F98-847D-A859C9A54DE1}" type="pres">
      <dgm:prSet presAssocID="{250ABFD2-9930-4972-B798-DD962A065BED}" presName="tx1" presStyleLbl="revTx" presStyleIdx="2" presStyleCnt="5"/>
      <dgm:spPr/>
    </dgm:pt>
    <dgm:pt modelId="{FA520332-E947-411C-8C12-74C3CFAF938F}" type="pres">
      <dgm:prSet presAssocID="{250ABFD2-9930-4972-B798-DD962A065BED}" presName="vert1" presStyleCnt="0"/>
      <dgm:spPr/>
    </dgm:pt>
    <dgm:pt modelId="{4AC2902D-4F4E-4D27-B4D5-AD350C362A3C}" type="pres">
      <dgm:prSet presAssocID="{34130E09-0A2F-4328-AC3B-64DFDC333CBF}" presName="thickLine" presStyleLbl="alignNode1" presStyleIdx="3" presStyleCnt="5"/>
      <dgm:spPr/>
    </dgm:pt>
    <dgm:pt modelId="{51B391DE-8D43-4F92-80BE-2887B8CF9C18}" type="pres">
      <dgm:prSet presAssocID="{34130E09-0A2F-4328-AC3B-64DFDC333CBF}" presName="horz1" presStyleCnt="0"/>
      <dgm:spPr/>
    </dgm:pt>
    <dgm:pt modelId="{C8656E2C-4982-4A8E-A6B6-9BAB10C8F185}" type="pres">
      <dgm:prSet presAssocID="{34130E09-0A2F-4328-AC3B-64DFDC333CBF}" presName="tx1" presStyleLbl="revTx" presStyleIdx="3" presStyleCnt="5"/>
      <dgm:spPr/>
    </dgm:pt>
    <dgm:pt modelId="{4BB0F249-DDD2-42BA-873F-3623282E179A}" type="pres">
      <dgm:prSet presAssocID="{34130E09-0A2F-4328-AC3B-64DFDC333CBF}" presName="vert1" presStyleCnt="0"/>
      <dgm:spPr/>
    </dgm:pt>
    <dgm:pt modelId="{440F6B91-4336-4C10-B5A9-E0C52B1D923C}" type="pres">
      <dgm:prSet presAssocID="{3FFCD9EA-C337-4FD1-A8CE-AD47A4004608}" presName="thickLine" presStyleLbl="alignNode1" presStyleIdx="4" presStyleCnt="5"/>
      <dgm:spPr/>
    </dgm:pt>
    <dgm:pt modelId="{9348A4FA-BA23-4714-8313-C593D6B5BEA9}" type="pres">
      <dgm:prSet presAssocID="{3FFCD9EA-C337-4FD1-A8CE-AD47A4004608}" presName="horz1" presStyleCnt="0"/>
      <dgm:spPr/>
    </dgm:pt>
    <dgm:pt modelId="{1D45FF61-BB8F-48A4-800D-6B30E4398770}" type="pres">
      <dgm:prSet presAssocID="{3FFCD9EA-C337-4FD1-A8CE-AD47A4004608}" presName="tx1" presStyleLbl="revTx" presStyleIdx="4" presStyleCnt="5"/>
      <dgm:spPr/>
    </dgm:pt>
    <dgm:pt modelId="{070804D6-29F3-421E-98C8-AED253669243}" type="pres">
      <dgm:prSet presAssocID="{3FFCD9EA-C337-4FD1-A8CE-AD47A4004608}" presName="vert1" presStyleCnt="0"/>
      <dgm:spPr/>
    </dgm:pt>
  </dgm:ptLst>
  <dgm:cxnLst>
    <dgm:cxn modelId="{6D4D5E0D-8AF3-4822-AC99-9FCC801533B5}" type="presOf" srcId="{250ABFD2-9930-4972-B798-DD962A065BED}" destId="{C3F0F3D9-AC52-4F98-847D-A859C9A54DE1}" srcOrd="0" destOrd="0" presId="urn:microsoft.com/office/officeart/2008/layout/LinedList"/>
    <dgm:cxn modelId="{F8067E64-FD57-444C-852D-1D3D307B03FE}" type="presOf" srcId="{1CC0E87E-BE2E-439D-AB55-312F073BB14F}" destId="{47D5568D-6BEC-4033-A1EC-2833C0263B61}" srcOrd="0" destOrd="0" presId="urn:microsoft.com/office/officeart/2008/layout/LinedList"/>
    <dgm:cxn modelId="{0CC43774-4DB2-4F62-BD02-7413C34E4926}" srcId="{011CAA3F-F12A-454E-99F2-4528FB5659D2}" destId="{34130E09-0A2F-4328-AC3B-64DFDC333CBF}" srcOrd="3" destOrd="0" parTransId="{691122D7-A901-4FBD-B2A8-B55889450FB3}" sibTransId="{8D451999-6CD5-44E5-B703-BB85E5F46AEA}"/>
    <dgm:cxn modelId="{8B08BC75-0539-43D5-9363-DC47A2AA42CD}" srcId="{011CAA3F-F12A-454E-99F2-4528FB5659D2}" destId="{4835E653-78A6-4E46-B9A3-8D810EBC7F80}" srcOrd="0" destOrd="0" parTransId="{441201D1-E278-4077-B35B-8C7C16AB66AF}" sibTransId="{588213FA-E5E9-4BA3-97EF-A2169703FBA2}"/>
    <dgm:cxn modelId="{14AC0A7F-D198-4C24-9998-A5733B1ED4FE}" srcId="{011CAA3F-F12A-454E-99F2-4528FB5659D2}" destId="{3FFCD9EA-C337-4FD1-A8CE-AD47A4004608}" srcOrd="4" destOrd="0" parTransId="{613BD89D-A1F7-47A8-80C5-39EE7FA1CF13}" sibTransId="{D6D97D87-BC96-409A-B2DD-980F03DCF160}"/>
    <dgm:cxn modelId="{024E0C9A-57ED-4482-95E0-9B85CD7C7FD8}" type="presOf" srcId="{3FFCD9EA-C337-4FD1-A8CE-AD47A4004608}" destId="{1D45FF61-BB8F-48A4-800D-6B30E4398770}" srcOrd="0" destOrd="0" presId="urn:microsoft.com/office/officeart/2008/layout/LinedList"/>
    <dgm:cxn modelId="{4814A5A5-D329-4288-B56D-9D7ACBCA946E}" srcId="{011CAA3F-F12A-454E-99F2-4528FB5659D2}" destId="{1CC0E87E-BE2E-439D-AB55-312F073BB14F}" srcOrd="1" destOrd="0" parTransId="{48EBD528-02A8-4EA0-8DD3-23FE798A13C6}" sibTransId="{E862A6E4-538A-4E90-BCC2-031881D8AEF2}"/>
    <dgm:cxn modelId="{B65DA7D8-2733-45D6-8819-1839A887BAB5}" type="presOf" srcId="{34130E09-0A2F-4328-AC3B-64DFDC333CBF}" destId="{C8656E2C-4982-4A8E-A6B6-9BAB10C8F185}" srcOrd="0" destOrd="0" presId="urn:microsoft.com/office/officeart/2008/layout/LinedList"/>
    <dgm:cxn modelId="{5C4F84E9-1460-4040-B2F4-2A121A47B256}" srcId="{011CAA3F-F12A-454E-99F2-4528FB5659D2}" destId="{250ABFD2-9930-4972-B798-DD962A065BED}" srcOrd="2" destOrd="0" parTransId="{C37A8953-80B7-449E-88B9-E3D2CA1E1F00}" sibTransId="{AFB0570C-2078-432B-83CC-58EF13DF34A5}"/>
    <dgm:cxn modelId="{E7598BEC-D344-4669-93F5-D6006A329365}" type="presOf" srcId="{4835E653-78A6-4E46-B9A3-8D810EBC7F80}" destId="{93D28D25-D324-4FE6-A51F-39DBA5CC3433}" srcOrd="0" destOrd="0" presId="urn:microsoft.com/office/officeart/2008/layout/LinedList"/>
    <dgm:cxn modelId="{7E7019FD-B161-4D88-9835-E19BE8D1FAED}" type="presOf" srcId="{011CAA3F-F12A-454E-99F2-4528FB5659D2}" destId="{E734023E-E45D-47D8-B60B-C87B6FAADB22}" srcOrd="0" destOrd="0" presId="urn:microsoft.com/office/officeart/2008/layout/LinedList"/>
    <dgm:cxn modelId="{C66D6FE2-84BF-4A3B-826A-6022C70ADD3D}" type="presParOf" srcId="{E734023E-E45D-47D8-B60B-C87B6FAADB22}" destId="{45ADC5F1-0C76-4C54-B3BF-936928939969}" srcOrd="0" destOrd="0" presId="urn:microsoft.com/office/officeart/2008/layout/LinedList"/>
    <dgm:cxn modelId="{F50B2766-72CD-4B9E-89E1-06B7FFDEDDB6}" type="presParOf" srcId="{E734023E-E45D-47D8-B60B-C87B6FAADB22}" destId="{24D61E1F-9A59-411E-B4E9-2F3CF5839681}" srcOrd="1" destOrd="0" presId="urn:microsoft.com/office/officeart/2008/layout/LinedList"/>
    <dgm:cxn modelId="{6FA80AC7-BAFA-41C8-A168-F6F75CEEF60E}" type="presParOf" srcId="{24D61E1F-9A59-411E-B4E9-2F3CF5839681}" destId="{93D28D25-D324-4FE6-A51F-39DBA5CC3433}" srcOrd="0" destOrd="0" presId="urn:microsoft.com/office/officeart/2008/layout/LinedList"/>
    <dgm:cxn modelId="{96431DCC-F4A1-423C-AEDF-C1AD23D25774}" type="presParOf" srcId="{24D61E1F-9A59-411E-B4E9-2F3CF5839681}" destId="{A944D86C-2247-4547-81D8-7719D58DA6A2}" srcOrd="1" destOrd="0" presId="urn:microsoft.com/office/officeart/2008/layout/LinedList"/>
    <dgm:cxn modelId="{CFE3618E-1A90-4C97-971A-401A998B6D46}" type="presParOf" srcId="{E734023E-E45D-47D8-B60B-C87B6FAADB22}" destId="{530FC0BE-8258-422F-B63E-221ABAF5B748}" srcOrd="2" destOrd="0" presId="urn:microsoft.com/office/officeart/2008/layout/LinedList"/>
    <dgm:cxn modelId="{9027C077-B213-4E93-8663-0F28E5D7A523}" type="presParOf" srcId="{E734023E-E45D-47D8-B60B-C87B6FAADB22}" destId="{5E4E294D-7CEA-40ED-9F74-00504D6DDDB9}" srcOrd="3" destOrd="0" presId="urn:microsoft.com/office/officeart/2008/layout/LinedList"/>
    <dgm:cxn modelId="{3A8A19F5-FA18-402B-A696-87EC5B716316}" type="presParOf" srcId="{5E4E294D-7CEA-40ED-9F74-00504D6DDDB9}" destId="{47D5568D-6BEC-4033-A1EC-2833C0263B61}" srcOrd="0" destOrd="0" presId="urn:microsoft.com/office/officeart/2008/layout/LinedList"/>
    <dgm:cxn modelId="{D3C56B98-67B9-44FB-9719-544992041038}" type="presParOf" srcId="{5E4E294D-7CEA-40ED-9F74-00504D6DDDB9}" destId="{A0E75329-5FD7-4C4F-8A8C-181DF20628EE}" srcOrd="1" destOrd="0" presId="urn:microsoft.com/office/officeart/2008/layout/LinedList"/>
    <dgm:cxn modelId="{D00154F6-85EE-4871-A79A-8CFBD5789C10}" type="presParOf" srcId="{E734023E-E45D-47D8-B60B-C87B6FAADB22}" destId="{EB3D4029-E80C-411E-9681-D2B8C6C0F8CB}" srcOrd="4" destOrd="0" presId="urn:microsoft.com/office/officeart/2008/layout/LinedList"/>
    <dgm:cxn modelId="{38AB42F4-4381-4C60-8B18-E55F3B47060A}" type="presParOf" srcId="{E734023E-E45D-47D8-B60B-C87B6FAADB22}" destId="{74954B58-B774-4150-BCCA-722DC1EB2283}" srcOrd="5" destOrd="0" presId="urn:microsoft.com/office/officeart/2008/layout/LinedList"/>
    <dgm:cxn modelId="{15171979-8D15-4DF4-836C-19E730DE180D}" type="presParOf" srcId="{74954B58-B774-4150-BCCA-722DC1EB2283}" destId="{C3F0F3D9-AC52-4F98-847D-A859C9A54DE1}" srcOrd="0" destOrd="0" presId="urn:microsoft.com/office/officeart/2008/layout/LinedList"/>
    <dgm:cxn modelId="{607272C1-11E6-4D1F-ADC3-86285D276909}" type="presParOf" srcId="{74954B58-B774-4150-BCCA-722DC1EB2283}" destId="{FA520332-E947-411C-8C12-74C3CFAF938F}" srcOrd="1" destOrd="0" presId="urn:microsoft.com/office/officeart/2008/layout/LinedList"/>
    <dgm:cxn modelId="{226A765C-7E54-4004-A347-4F1723B8F00D}" type="presParOf" srcId="{E734023E-E45D-47D8-B60B-C87B6FAADB22}" destId="{4AC2902D-4F4E-4D27-B4D5-AD350C362A3C}" srcOrd="6" destOrd="0" presId="urn:microsoft.com/office/officeart/2008/layout/LinedList"/>
    <dgm:cxn modelId="{4DA6689D-9791-40F9-AE95-872E01E740F1}" type="presParOf" srcId="{E734023E-E45D-47D8-B60B-C87B6FAADB22}" destId="{51B391DE-8D43-4F92-80BE-2887B8CF9C18}" srcOrd="7" destOrd="0" presId="urn:microsoft.com/office/officeart/2008/layout/LinedList"/>
    <dgm:cxn modelId="{C45FCB14-2412-4428-8982-E322125A3489}" type="presParOf" srcId="{51B391DE-8D43-4F92-80BE-2887B8CF9C18}" destId="{C8656E2C-4982-4A8E-A6B6-9BAB10C8F185}" srcOrd="0" destOrd="0" presId="urn:microsoft.com/office/officeart/2008/layout/LinedList"/>
    <dgm:cxn modelId="{D51961C0-6D66-48FB-8371-E0DD7BF3CFB1}" type="presParOf" srcId="{51B391DE-8D43-4F92-80BE-2887B8CF9C18}" destId="{4BB0F249-DDD2-42BA-873F-3623282E179A}" srcOrd="1" destOrd="0" presId="urn:microsoft.com/office/officeart/2008/layout/LinedList"/>
    <dgm:cxn modelId="{9683155A-0FC2-4CF9-83EC-E5220C53F2D1}" type="presParOf" srcId="{E734023E-E45D-47D8-B60B-C87B6FAADB22}" destId="{440F6B91-4336-4C10-B5A9-E0C52B1D923C}" srcOrd="8" destOrd="0" presId="urn:microsoft.com/office/officeart/2008/layout/LinedList"/>
    <dgm:cxn modelId="{82A891A1-76B8-4291-8ACF-7E11311640FB}" type="presParOf" srcId="{E734023E-E45D-47D8-B60B-C87B6FAADB22}" destId="{9348A4FA-BA23-4714-8313-C593D6B5BEA9}" srcOrd="9" destOrd="0" presId="urn:microsoft.com/office/officeart/2008/layout/LinedList"/>
    <dgm:cxn modelId="{B27D2674-FF9C-4C82-B945-ED0D6498B119}" type="presParOf" srcId="{9348A4FA-BA23-4714-8313-C593D6B5BEA9}" destId="{1D45FF61-BB8F-48A4-800D-6B30E4398770}" srcOrd="0" destOrd="0" presId="urn:microsoft.com/office/officeart/2008/layout/LinedList"/>
    <dgm:cxn modelId="{B8B7B747-791D-49DE-8317-195AA0C13074}" type="presParOf" srcId="{9348A4FA-BA23-4714-8313-C593D6B5BEA9}" destId="{070804D6-29F3-421E-98C8-AED2536692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0BA96C-25B6-49F8-B4D2-CCA14B1714E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B56898D-1AFD-4397-82F6-7CAFE962E009}">
      <dgm:prSet phldr="0"/>
      <dgm:spPr/>
      <dgm:t>
        <a:bodyPr/>
        <a:lstStyle/>
        <a:p>
          <a:pPr rtl="0"/>
          <a:r>
            <a:rPr lang="en-US" dirty="0">
              <a:latin typeface="Gill Sans Nova"/>
            </a:rPr>
            <a:t>LESS TIME CONSUME</a:t>
          </a:r>
          <a:endParaRPr lang="en-US" dirty="0"/>
        </a:p>
      </dgm:t>
    </dgm:pt>
    <dgm:pt modelId="{162CF44F-1B55-482B-BFBD-2DE92E392356}" type="parTrans" cxnId="{2281C08A-A59C-433C-94BE-727DFD705442}">
      <dgm:prSet/>
      <dgm:spPr/>
      <dgm:t>
        <a:bodyPr/>
        <a:lstStyle/>
        <a:p>
          <a:endParaRPr lang="en-US"/>
        </a:p>
      </dgm:t>
    </dgm:pt>
    <dgm:pt modelId="{B19AA667-A30D-4776-B70D-60086A8FB2B0}" type="sibTrans" cxnId="{2281C08A-A59C-433C-94BE-727DFD705442}">
      <dgm:prSet/>
      <dgm:spPr/>
      <dgm:t>
        <a:bodyPr/>
        <a:lstStyle/>
        <a:p>
          <a:endParaRPr lang="en-US"/>
        </a:p>
      </dgm:t>
    </dgm:pt>
    <dgm:pt modelId="{24CAF8C1-AAF7-48D9-BB18-BC381AC54051}">
      <dgm:prSet/>
      <dgm:spPr/>
      <dgm:t>
        <a:bodyPr/>
        <a:lstStyle/>
        <a:p>
          <a:r>
            <a:rPr lang="en-US" dirty="0"/>
            <a:t>EASY TO MAKE THE RESUME COLORFUL</a:t>
          </a:r>
        </a:p>
      </dgm:t>
    </dgm:pt>
    <dgm:pt modelId="{8F69DCD9-D0B9-4EC7-8F83-4BA2000B54BD}" type="parTrans" cxnId="{55334848-A697-4308-9FB8-6E12BE2E4CF2}">
      <dgm:prSet/>
      <dgm:spPr/>
      <dgm:t>
        <a:bodyPr/>
        <a:lstStyle/>
        <a:p>
          <a:endParaRPr lang="en-US"/>
        </a:p>
      </dgm:t>
    </dgm:pt>
    <dgm:pt modelId="{AF95EDC9-83B3-4D4F-9F8E-83C1D16DFA15}" type="sibTrans" cxnId="{55334848-A697-4308-9FB8-6E12BE2E4CF2}">
      <dgm:prSet/>
      <dgm:spPr/>
      <dgm:t>
        <a:bodyPr/>
        <a:lstStyle/>
        <a:p>
          <a:endParaRPr lang="en-US"/>
        </a:p>
      </dgm:t>
    </dgm:pt>
    <dgm:pt modelId="{1ABCE694-A5DC-4B0D-BAAE-96E1F0FAD1F3}">
      <dgm:prSet/>
      <dgm:spPr/>
      <dgm:t>
        <a:bodyPr/>
        <a:lstStyle/>
        <a:p>
          <a:r>
            <a:rPr lang="en-US" dirty="0"/>
            <a:t>TO MAKE A COMPLETE RESUME WITH THE PHOTO</a:t>
          </a:r>
        </a:p>
      </dgm:t>
    </dgm:pt>
    <dgm:pt modelId="{4645CD3D-4037-4C39-AD0D-F55B8AECDA6C}" type="parTrans" cxnId="{A8257C00-F37C-4C86-88D7-840B0EBC8849}">
      <dgm:prSet/>
      <dgm:spPr/>
      <dgm:t>
        <a:bodyPr/>
        <a:lstStyle/>
        <a:p>
          <a:endParaRPr lang="en-US"/>
        </a:p>
      </dgm:t>
    </dgm:pt>
    <dgm:pt modelId="{2EDADBDA-787B-4F6C-91C2-E80B67CC5738}" type="sibTrans" cxnId="{A8257C00-F37C-4C86-88D7-840B0EBC8849}">
      <dgm:prSet/>
      <dgm:spPr/>
      <dgm:t>
        <a:bodyPr/>
        <a:lstStyle/>
        <a:p>
          <a:endParaRPr lang="en-US"/>
        </a:p>
      </dgm:t>
    </dgm:pt>
    <dgm:pt modelId="{354F2F89-19AA-4DCF-AC1A-6898A1477947}">
      <dgm:prSet/>
      <dgm:spPr/>
      <dgm:t>
        <a:bodyPr/>
        <a:lstStyle/>
        <a:p>
          <a:r>
            <a:rPr lang="en-US" dirty="0"/>
            <a:t>DOWNLOAD EASY IN  MANNER</a:t>
          </a:r>
        </a:p>
      </dgm:t>
    </dgm:pt>
    <dgm:pt modelId="{ED030297-F36F-42FE-B05D-550651019E93}" type="parTrans" cxnId="{BE43A790-DA72-47FD-BD48-AA71AEA64910}">
      <dgm:prSet/>
      <dgm:spPr/>
      <dgm:t>
        <a:bodyPr/>
        <a:lstStyle/>
        <a:p>
          <a:endParaRPr lang="en-US"/>
        </a:p>
      </dgm:t>
    </dgm:pt>
    <dgm:pt modelId="{32DBA250-BADF-4CE1-87EB-84DA8E6F2E15}" type="sibTrans" cxnId="{BE43A790-DA72-47FD-BD48-AA71AEA64910}">
      <dgm:prSet/>
      <dgm:spPr/>
      <dgm:t>
        <a:bodyPr/>
        <a:lstStyle/>
        <a:p>
          <a:endParaRPr lang="en-US"/>
        </a:p>
      </dgm:t>
    </dgm:pt>
    <dgm:pt modelId="{F6304CD6-57C0-4885-932A-9DBF311B4837}" type="pres">
      <dgm:prSet presAssocID="{290BA96C-25B6-49F8-B4D2-CCA14B1714E8}" presName="hierChild1" presStyleCnt="0">
        <dgm:presLayoutVars>
          <dgm:chPref val="1"/>
          <dgm:dir/>
          <dgm:animOne val="branch"/>
          <dgm:animLvl val="lvl"/>
          <dgm:resizeHandles/>
        </dgm:presLayoutVars>
      </dgm:prSet>
      <dgm:spPr/>
    </dgm:pt>
    <dgm:pt modelId="{633D73F3-7274-4D61-A9F4-50E766CE13F3}" type="pres">
      <dgm:prSet presAssocID="{2B56898D-1AFD-4397-82F6-7CAFE962E009}" presName="hierRoot1" presStyleCnt="0"/>
      <dgm:spPr/>
    </dgm:pt>
    <dgm:pt modelId="{4C58AA66-07B6-4BFB-8FFD-329DD68A7E9F}" type="pres">
      <dgm:prSet presAssocID="{2B56898D-1AFD-4397-82F6-7CAFE962E009}" presName="composite" presStyleCnt="0"/>
      <dgm:spPr/>
    </dgm:pt>
    <dgm:pt modelId="{12EE3DFB-9FED-4DA0-987E-0C2B71FF8FD0}" type="pres">
      <dgm:prSet presAssocID="{2B56898D-1AFD-4397-82F6-7CAFE962E009}" presName="background" presStyleLbl="node0" presStyleIdx="0" presStyleCnt="4"/>
      <dgm:spPr/>
    </dgm:pt>
    <dgm:pt modelId="{C4255E35-41AA-4161-8F9F-C449123D77D2}" type="pres">
      <dgm:prSet presAssocID="{2B56898D-1AFD-4397-82F6-7CAFE962E009}" presName="text" presStyleLbl="fgAcc0" presStyleIdx="0" presStyleCnt="4">
        <dgm:presLayoutVars>
          <dgm:chPref val="3"/>
        </dgm:presLayoutVars>
      </dgm:prSet>
      <dgm:spPr/>
    </dgm:pt>
    <dgm:pt modelId="{39653078-1BAA-435D-89E5-111DC4C45A5D}" type="pres">
      <dgm:prSet presAssocID="{2B56898D-1AFD-4397-82F6-7CAFE962E009}" presName="hierChild2" presStyleCnt="0"/>
      <dgm:spPr/>
    </dgm:pt>
    <dgm:pt modelId="{39420017-3418-4074-87DA-76EEA58C1B61}" type="pres">
      <dgm:prSet presAssocID="{24CAF8C1-AAF7-48D9-BB18-BC381AC54051}" presName="hierRoot1" presStyleCnt="0"/>
      <dgm:spPr/>
    </dgm:pt>
    <dgm:pt modelId="{18FFE26F-7D94-407F-B91E-4A80B2A26A5D}" type="pres">
      <dgm:prSet presAssocID="{24CAF8C1-AAF7-48D9-BB18-BC381AC54051}" presName="composite" presStyleCnt="0"/>
      <dgm:spPr/>
    </dgm:pt>
    <dgm:pt modelId="{5D38B2DD-D364-4E7A-A2F6-50FB21B33EAC}" type="pres">
      <dgm:prSet presAssocID="{24CAF8C1-AAF7-48D9-BB18-BC381AC54051}" presName="background" presStyleLbl="node0" presStyleIdx="1" presStyleCnt="4"/>
      <dgm:spPr/>
    </dgm:pt>
    <dgm:pt modelId="{96A84850-0B3B-480D-84D8-5CF6A221B02F}" type="pres">
      <dgm:prSet presAssocID="{24CAF8C1-AAF7-48D9-BB18-BC381AC54051}" presName="text" presStyleLbl="fgAcc0" presStyleIdx="1" presStyleCnt="4">
        <dgm:presLayoutVars>
          <dgm:chPref val="3"/>
        </dgm:presLayoutVars>
      </dgm:prSet>
      <dgm:spPr/>
    </dgm:pt>
    <dgm:pt modelId="{CEC8CA35-11A4-4AC1-89C9-1ACF43E57446}" type="pres">
      <dgm:prSet presAssocID="{24CAF8C1-AAF7-48D9-BB18-BC381AC54051}" presName="hierChild2" presStyleCnt="0"/>
      <dgm:spPr/>
    </dgm:pt>
    <dgm:pt modelId="{54831FD8-D267-4C21-B45A-AAF89C97E57B}" type="pres">
      <dgm:prSet presAssocID="{1ABCE694-A5DC-4B0D-BAAE-96E1F0FAD1F3}" presName="hierRoot1" presStyleCnt="0"/>
      <dgm:spPr/>
    </dgm:pt>
    <dgm:pt modelId="{7DFE50C0-6667-499C-B74F-7CA04CCEA387}" type="pres">
      <dgm:prSet presAssocID="{1ABCE694-A5DC-4B0D-BAAE-96E1F0FAD1F3}" presName="composite" presStyleCnt="0"/>
      <dgm:spPr/>
    </dgm:pt>
    <dgm:pt modelId="{68F006C3-5E1C-49EC-94B5-07D262B36F5B}" type="pres">
      <dgm:prSet presAssocID="{1ABCE694-A5DC-4B0D-BAAE-96E1F0FAD1F3}" presName="background" presStyleLbl="node0" presStyleIdx="2" presStyleCnt="4"/>
      <dgm:spPr/>
    </dgm:pt>
    <dgm:pt modelId="{F1AA79BE-1326-4887-B075-C5AA7D2080A6}" type="pres">
      <dgm:prSet presAssocID="{1ABCE694-A5DC-4B0D-BAAE-96E1F0FAD1F3}" presName="text" presStyleLbl="fgAcc0" presStyleIdx="2" presStyleCnt="4">
        <dgm:presLayoutVars>
          <dgm:chPref val="3"/>
        </dgm:presLayoutVars>
      </dgm:prSet>
      <dgm:spPr/>
    </dgm:pt>
    <dgm:pt modelId="{F3EE02A6-593B-45EB-9FAE-7D133FDEA8C8}" type="pres">
      <dgm:prSet presAssocID="{1ABCE694-A5DC-4B0D-BAAE-96E1F0FAD1F3}" presName="hierChild2" presStyleCnt="0"/>
      <dgm:spPr/>
    </dgm:pt>
    <dgm:pt modelId="{B0864FB9-11F2-4F78-99D6-6357C16E3BE5}" type="pres">
      <dgm:prSet presAssocID="{354F2F89-19AA-4DCF-AC1A-6898A1477947}" presName="hierRoot1" presStyleCnt="0"/>
      <dgm:spPr/>
    </dgm:pt>
    <dgm:pt modelId="{8D7B54D0-5F73-47B4-9126-ACC8C145BF7D}" type="pres">
      <dgm:prSet presAssocID="{354F2F89-19AA-4DCF-AC1A-6898A1477947}" presName="composite" presStyleCnt="0"/>
      <dgm:spPr/>
    </dgm:pt>
    <dgm:pt modelId="{DD2B04BD-B403-45F9-A4A8-C2E27672B78C}" type="pres">
      <dgm:prSet presAssocID="{354F2F89-19AA-4DCF-AC1A-6898A1477947}" presName="background" presStyleLbl="node0" presStyleIdx="3" presStyleCnt="4"/>
      <dgm:spPr/>
    </dgm:pt>
    <dgm:pt modelId="{4E7ED2DA-E710-46DF-AF9A-E6AA5C2A7F7B}" type="pres">
      <dgm:prSet presAssocID="{354F2F89-19AA-4DCF-AC1A-6898A1477947}" presName="text" presStyleLbl="fgAcc0" presStyleIdx="3" presStyleCnt="4">
        <dgm:presLayoutVars>
          <dgm:chPref val="3"/>
        </dgm:presLayoutVars>
      </dgm:prSet>
      <dgm:spPr/>
    </dgm:pt>
    <dgm:pt modelId="{679ACE6A-E76E-461D-831D-B09D3E3C3BBF}" type="pres">
      <dgm:prSet presAssocID="{354F2F89-19AA-4DCF-AC1A-6898A1477947}" presName="hierChild2" presStyleCnt="0"/>
      <dgm:spPr/>
    </dgm:pt>
  </dgm:ptLst>
  <dgm:cxnLst>
    <dgm:cxn modelId="{A8257C00-F37C-4C86-88D7-840B0EBC8849}" srcId="{290BA96C-25B6-49F8-B4D2-CCA14B1714E8}" destId="{1ABCE694-A5DC-4B0D-BAAE-96E1F0FAD1F3}" srcOrd="2" destOrd="0" parTransId="{4645CD3D-4037-4C39-AD0D-F55B8AECDA6C}" sibTransId="{2EDADBDA-787B-4F6C-91C2-E80B67CC5738}"/>
    <dgm:cxn modelId="{BDEBEC06-3F80-424E-83A5-6A37B37923E6}" type="presOf" srcId="{1ABCE694-A5DC-4B0D-BAAE-96E1F0FAD1F3}" destId="{F1AA79BE-1326-4887-B075-C5AA7D2080A6}" srcOrd="0" destOrd="0" presId="urn:microsoft.com/office/officeart/2005/8/layout/hierarchy1"/>
    <dgm:cxn modelId="{C6D9B92E-C3B6-48ED-92FB-7B3272252FA2}" type="presOf" srcId="{354F2F89-19AA-4DCF-AC1A-6898A1477947}" destId="{4E7ED2DA-E710-46DF-AF9A-E6AA5C2A7F7B}" srcOrd="0" destOrd="0" presId="urn:microsoft.com/office/officeart/2005/8/layout/hierarchy1"/>
    <dgm:cxn modelId="{55334848-A697-4308-9FB8-6E12BE2E4CF2}" srcId="{290BA96C-25B6-49F8-B4D2-CCA14B1714E8}" destId="{24CAF8C1-AAF7-48D9-BB18-BC381AC54051}" srcOrd="1" destOrd="0" parTransId="{8F69DCD9-D0B9-4EC7-8F83-4BA2000B54BD}" sibTransId="{AF95EDC9-83B3-4D4F-9F8E-83C1D16DFA15}"/>
    <dgm:cxn modelId="{38CFDA71-2C92-4E22-8BD5-97AE53711710}" type="presOf" srcId="{24CAF8C1-AAF7-48D9-BB18-BC381AC54051}" destId="{96A84850-0B3B-480D-84D8-5CF6A221B02F}" srcOrd="0" destOrd="0" presId="urn:microsoft.com/office/officeart/2005/8/layout/hierarchy1"/>
    <dgm:cxn modelId="{2281C08A-A59C-433C-94BE-727DFD705442}" srcId="{290BA96C-25B6-49F8-B4D2-CCA14B1714E8}" destId="{2B56898D-1AFD-4397-82F6-7CAFE962E009}" srcOrd="0" destOrd="0" parTransId="{162CF44F-1B55-482B-BFBD-2DE92E392356}" sibTransId="{B19AA667-A30D-4776-B70D-60086A8FB2B0}"/>
    <dgm:cxn modelId="{BE43A790-DA72-47FD-BD48-AA71AEA64910}" srcId="{290BA96C-25B6-49F8-B4D2-CCA14B1714E8}" destId="{354F2F89-19AA-4DCF-AC1A-6898A1477947}" srcOrd="3" destOrd="0" parTransId="{ED030297-F36F-42FE-B05D-550651019E93}" sibTransId="{32DBA250-BADF-4CE1-87EB-84DA8E6F2E15}"/>
    <dgm:cxn modelId="{631BF49F-762D-4645-89FD-073F1967CD17}" type="presOf" srcId="{290BA96C-25B6-49F8-B4D2-CCA14B1714E8}" destId="{F6304CD6-57C0-4885-932A-9DBF311B4837}" srcOrd="0" destOrd="0" presId="urn:microsoft.com/office/officeart/2005/8/layout/hierarchy1"/>
    <dgm:cxn modelId="{BE91DEF7-30F1-416C-8009-FB90298503A9}" type="presOf" srcId="{2B56898D-1AFD-4397-82F6-7CAFE962E009}" destId="{C4255E35-41AA-4161-8F9F-C449123D77D2}" srcOrd="0" destOrd="0" presId="urn:microsoft.com/office/officeart/2005/8/layout/hierarchy1"/>
    <dgm:cxn modelId="{B509440F-8AAD-4844-A3DD-76D920D11405}" type="presParOf" srcId="{F6304CD6-57C0-4885-932A-9DBF311B4837}" destId="{633D73F3-7274-4D61-A9F4-50E766CE13F3}" srcOrd="0" destOrd="0" presId="urn:microsoft.com/office/officeart/2005/8/layout/hierarchy1"/>
    <dgm:cxn modelId="{81AAD2D5-710A-4217-97C6-83557F59D348}" type="presParOf" srcId="{633D73F3-7274-4D61-A9F4-50E766CE13F3}" destId="{4C58AA66-07B6-4BFB-8FFD-329DD68A7E9F}" srcOrd="0" destOrd="0" presId="urn:microsoft.com/office/officeart/2005/8/layout/hierarchy1"/>
    <dgm:cxn modelId="{A8C3BA76-A770-4E5B-B59E-9F63A7B88660}" type="presParOf" srcId="{4C58AA66-07B6-4BFB-8FFD-329DD68A7E9F}" destId="{12EE3DFB-9FED-4DA0-987E-0C2B71FF8FD0}" srcOrd="0" destOrd="0" presId="urn:microsoft.com/office/officeart/2005/8/layout/hierarchy1"/>
    <dgm:cxn modelId="{44D66832-935E-4714-9646-5CCF0EFFA9A3}" type="presParOf" srcId="{4C58AA66-07B6-4BFB-8FFD-329DD68A7E9F}" destId="{C4255E35-41AA-4161-8F9F-C449123D77D2}" srcOrd="1" destOrd="0" presId="urn:microsoft.com/office/officeart/2005/8/layout/hierarchy1"/>
    <dgm:cxn modelId="{00F2DF89-797E-4449-9942-BF97AB459D3D}" type="presParOf" srcId="{633D73F3-7274-4D61-A9F4-50E766CE13F3}" destId="{39653078-1BAA-435D-89E5-111DC4C45A5D}" srcOrd="1" destOrd="0" presId="urn:microsoft.com/office/officeart/2005/8/layout/hierarchy1"/>
    <dgm:cxn modelId="{CABFACCD-9689-4865-A16E-B29E553294B8}" type="presParOf" srcId="{F6304CD6-57C0-4885-932A-9DBF311B4837}" destId="{39420017-3418-4074-87DA-76EEA58C1B61}" srcOrd="1" destOrd="0" presId="urn:microsoft.com/office/officeart/2005/8/layout/hierarchy1"/>
    <dgm:cxn modelId="{B34432D1-EA6A-45CC-9DB2-E2D3C9B69CD0}" type="presParOf" srcId="{39420017-3418-4074-87DA-76EEA58C1B61}" destId="{18FFE26F-7D94-407F-B91E-4A80B2A26A5D}" srcOrd="0" destOrd="0" presId="urn:microsoft.com/office/officeart/2005/8/layout/hierarchy1"/>
    <dgm:cxn modelId="{9826D819-EC4C-49DF-A196-F648E79CC20D}" type="presParOf" srcId="{18FFE26F-7D94-407F-B91E-4A80B2A26A5D}" destId="{5D38B2DD-D364-4E7A-A2F6-50FB21B33EAC}" srcOrd="0" destOrd="0" presId="urn:microsoft.com/office/officeart/2005/8/layout/hierarchy1"/>
    <dgm:cxn modelId="{9A66A174-5142-4C0A-8235-6BE951D2798B}" type="presParOf" srcId="{18FFE26F-7D94-407F-B91E-4A80B2A26A5D}" destId="{96A84850-0B3B-480D-84D8-5CF6A221B02F}" srcOrd="1" destOrd="0" presId="urn:microsoft.com/office/officeart/2005/8/layout/hierarchy1"/>
    <dgm:cxn modelId="{E24D3532-60C7-479F-9741-496D9DBA9F70}" type="presParOf" srcId="{39420017-3418-4074-87DA-76EEA58C1B61}" destId="{CEC8CA35-11A4-4AC1-89C9-1ACF43E57446}" srcOrd="1" destOrd="0" presId="urn:microsoft.com/office/officeart/2005/8/layout/hierarchy1"/>
    <dgm:cxn modelId="{72710F80-0B3C-46EF-9B10-E74DD9B53444}" type="presParOf" srcId="{F6304CD6-57C0-4885-932A-9DBF311B4837}" destId="{54831FD8-D267-4C21-B45A-AAF89C97E57B}" srcOrd="2" destOrd="0" presId="urn:microsoft.com/office/officeart/2005/8/layout/hierarchy1"/>
    <dgm:cxn modelId="{15A24043-9080-4359-94D2-E8A6EA96B14D}" type="presParOf" srcId="{54831FD8-D267-4C21-B45A-AAF89C97E57B}" destId="{7DFE50C0-6667-499C-B74F-7CA04CCEA387}" srcOrd="0" destOrd="0" presId="urn:microsoft.com/office/officeart/2005/8/layout/hierarchy1"/>
    <dgm:cxn modelId="{C189E51C-FD69-48D3-9B27-7883B87E92D7}" type="presParOf" srcId="{7DFE50C0-6667-499C-B74F-7CA04CCEA387}" destId="{68F006C3-5E1C-49EC-94B5-07D262B36F5B}" srcOrd="0" destOrd="0" presId="urn:microsoft.com/office/officeart/2005/8/layout/hierarchy1"/>
    <dgm:cxn modelId="{DDD826D5-1AA4-470C-B008-34423D5877DD}" type="presParOf" srcId="{7DFE50C0-6667-499C-B74F-7CA04CCEA387}" destId="{F1AA79BE-1326-4887-B075-C5AA7D2080A6}" srcOrd="1" destOrd="0" presId="urn:microsoft.com/office/officeart/2005/8/layout/hierarchy1"/>
    <dgm:cxn modelId="{65956FCB-967B-426A-9275-35A379CDD945}" type="presParOf" srcId="{54831FD8-D267-4C21-B45A-AAF89C97E57B}" destId="{F3EE02A6-593B-45EB-9FAE-7D133FDEA8C8}" srcOrd="1" destOrd="0" presId="urn:microsoft.com/office/officeart/2005/8/layout/hierarchy1"/>
    <dgm:cxn modelId="{36A77F45-86B8-43D0-9711-EBA0BC391EB8}" type="presParOf" srcId="{F6304CD6-57C0-4885-932A-9DBF311B4837}" destId="{B0864FB9-11F2-4F78-99D6-6357C16E3BE5}" srcOrd="3" destOrd="0" presId="urn:microsoft.com/office/officeart/2005/8/layout/hierarchy1"/>
    <dgm:cxn modelId="{F083EFE7-2CFF-48B8-AB9D-90516BB48383}" type="presParOf" srcId="{B0864FB9-11F2-4F78-99D6-6357C16E3BE5}" destId="{8D7B54D0-5F73-47B4-9126-ACC8C145BF7D}" srcOrd="0" destOrd="0" presId="urn:microsoft.com/office/officeart/2005/8/layout/hierarchy1"/>
    <dgm:cxn modelId="{82236D53-4241-4658-82FC-06E1843AF0C0}" type="presParOf" srcId="{8D7B54D0-5F73-47B4-9126-ACC8C145BF7D}" destId="{DD2B04BD-B403-45F9-A4A8-C2E27672B78C}" srcOrd="0" destOrd="0" presId="urn:microsoft.com/office/officeart/2005/8/layout/hierarchy1"/>
    <dgm:cxn modelId="{F3691676-23EB-401F-8886-1D1874C5A47A}" type="presParOf" srcId="{8D7B54D0-5F73-47B4-9126-ACC8C145BF7D}" destId="{4E7ED2DA-E710-46DF-AF9A-E6AA5C2A7F7B}" srcOrd="1" destOrd="0" presId="urn:microsoft.com/office/officeart/2005/8/layout/hierarchy1"/>
    <dgm:cxn modelId="{419533A0-6321-4540-8DDD-A402E1CB0FD2}" type="presParOf" srcId="{B0864FB9-11F2-4F78-99D6-6357C16E3BE5}" destId="{679ACE6A-E76E-461D-831D-B09D3E3C3BB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DC5F1-0C76-4C54-B3BF-936928939969}">
      <dsp:nvSpPr>
        <dsp:cNvPr id="0" name=""/>
        <dsp:cNvSpPr/>
      </dsp:nvSpPr>
      <dsp:spPr>
        <a:xfrm>
          <a:off x="0" y="453"/>
          <a:ext cx="1074171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28D25-D324-4FE6-A51F-39DBA5CC3433}">
      <dsp:nvSpPr>
        <dsp:cNvPr id="0" name=""/>
        <dsp:cNvSpPr/>
      </dsp:nvSpPr>
      <dsp:spPr>
        <a:xfrm>
          <a:off x="0" y="453"/>
          <a:ext cx="10741714" cy="74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MAKING RESUME GENERATION SIMPLER</a:t>
          </a:r>
        </a:p>
      </dsp:txBody>
      <dsp:txXfrm>
        <a:off x="0" y="453"/>
        <a:ext cx="10741714" cy="742606"/>
      </dsp:txXfrm>
    </dsp:sp>
    <dsp:sp modelId="{530FC0BE-8258-422F-B63E-221ABAF5B748}">
      <dsp:nvSpPr>
        <dsp:cNvPr id="0" name=""/>
        <dsp:cNvSpPr/>
      </dsp:nvSpPr>
      <dsp:spPr>
        <a:xfrm>
          <a:off x="0" y="743059"/>
          <a:ext cx="1074171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5568D-6BEC-4033-A1EC-2833C0263B61}">
      <dsp:nvSpPr>
        <dsp:cNvPr id="0" name=""/>
        <dsp:cNvSpPr/>
      </dsp:nvSpPr>
      <dsp:spPr>
        <a:xfrm>
          <a:off x="0" y="743059"/>
          <a:ext cx="10741714" cy="74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HIGH SECURITY OF DATA STORAGE AND UPDATION OF DATA</a:t>
          </a:r>
        </a:p>
      </dsp:txBody>
      <dsp:txXfrm>
        <a:off x="0" y="743059"/>
        <a:ext cx="10741714" cy="742606"/>
      </dsp:txXfrm>
    </dsp:sp>
    <dsp:sp modelId="{EB3D4029-E80C-411E-9681-D2B8C6C0F8CB}">
      <dsp:nvSpPr>
        <dsp:cNvPr id="0" name=""/>
        <dsp:cNvSpPr/>
      </dsp:nvSpPr>
      <dsp:spPr>
        <a:xfrm>
          <a:off x="0" y="1485665"/>
          <a:ext cx="1074171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F3D9-AC52-4F98-847D-A859C9A54DE1}">
      <dsp:nvSpPr>
        <dsp:cNvPr id="0" name=""/>
        <dsp:cNvSpPr/>
      </dsp:nvSpPr>
      <dsp:spPr>
        <a:xfrm>
          <a:off x="0" y="1485665"/>
          <a:ext cx="10741714" cy="74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t>HAVING VARIOUS FONTS AND TEMPLATE FOR RESUME GENERATION </a:t>
          </a:r>
          <a:endParaRPr lang="en-US" sz="2600" kern="1200" dirty="0">
            <a:latin typeface="Gill Sans Nova"/>
          </a:endParaRPr>
        </a:p>
      </dsp:txBody>
      <dsp:txXfrm>
        <a:off x="0" y="1485665"/>
        <a:ext cx="10741714" cy="742606"/>
      </dsp:txXfrm>
    </dsp:sp>
    <dsp:sp modelId="{4AC2902D-4F4E-4D27-B4D5-AD350C362A3C}">
      <dsp:nvSpPr>
        <dsp:cNvPr id="0" name=""/>
        <dsp:cNvSpPr/>
      </dsp:nvSpPr>
      <dsp:spPr>
        <a:xfrm>
          <a:off x="0" y="2228272"/>
          <a:ext cx="1074171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56E2C-4982-4A8E-A6B6-9BAB10C8F185}">
      <dsp:nvSpPr>
        <dsp:cNvPr id="0" name=""/>
        <dsp:cNvSpPr/>
      </dsp:nvSpPr>
      <dsp:spPr>
        <a:xfrm>
          <a:off x="0" y="2228272"/>
          <a:ext cx="10741714" cy="74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Gill Sans Nova"/>
            </a:rPr>
            <a:t>TO REDUCE THE WRITTEN WORK AND REDUCE HARDCOPY</a:t>
          </a:r>
        </a:p>
      </dsp:txBody>
      <dsp:txXfrm>
        <a:off x="0" y="2228272"/>
        <a:ext cx="10741714" cy="742606"/>
      </dsp:txXfrm>
    </dsp:sp>
    <dsp:sp modelId="{440F6B91-4336-4C10-B5A9-E0C52B1D923C}">
      <dsp:nvSpPr>
        <dsp:cNvPr id="0" name=""/>
        <dsp:cNvSpPr/>
      </dsp:nvSpPr>
      <dsp:spPr>
        <a:xfrm>
          <a:off x="0" y="2970878"/>
          <a:ext cx="1074171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45FF61-BB8F-48A4-800D-6B30E4398770}">
      <dsp:nvSpPr>
        <dsp:cNvPr id="0" name=""/>
        <dsp:cNvSpPr/>
      </dsp:nvSpPr>
      <dsp:spPr>
        <a:xfrm>
          <a:off x="0" y="2970878"/>
          <a:ext cx="10741714" cy="742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Gill Sans Nova"/>
            </a:rPr>
            <a:t>TO AVOID THE MISSING OF RESUME DOCUMENT</a:t>
          </a:r>
          <a:endParaRPr lang="en-US" sz="2600" kern="1200" dirty="0"/>
        </a:p>
      </dsp:txBody>
      <dsp:txXfrm>
        <a:off x="0" y="2970878"/>
        <a:ext cx="10741714" cy="742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E3DFB-9FED-4DA0-987E-0C2B71FF8FD0}">
      <dsp:nvSpPr>
        <dsp:cNvPr id="0" name=""/>
        <dsp:cNvSpPr/>
      </dsp:nvSpPr>
      <dsp:spPr>
        <a:xfrm>
          <a:off x="2778" y="1305338"/>
          <a:ext cx="1983913" cy="1259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55E35-41AA-4161-8F9F-C449123D77D2}">
      <dsp:nvSpPr>
        <dsp:cNvPr id="0" name=""/>
        <dsp:cNvSpPr/>
      </dsp:nvSpPr>
      <dsp:spPr>
        <a:xfrm>
          <a:off x="223213" y="1514751"/>
          <a:ext cx="1983913" cy="12597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Gill Sans Nova"/>
            </a:rPr>
            <a:t>LESS TIME CONSUME</a:t>
          </a:r>
          <a:endParaRPr lang="en-US" sz="1700" kern="1200" dirty="0"/>
        </a:p>
      </dsp:txBody>
      <dsp:txXfrm>
        <a:off x="260111" y="1551649"/>
        <a:ext cx="1910117" cy="1185988"/>
      </dsp:txXfrm>
    </dsp:sp>
    <dsp:sp modelId="{5D38B2DD-D364-4E7A-A2F6-50FB21B33EAC}">
      <dsp:nvSpPr>
        <dsp:cNvPr id="0" name=""/>
        <dsp:cNvSpPr/>
      </dsp:nvSpPr>
      <dsp:spPr>
        <a:xfrm>
          <a:off x="2427561" y="1305338"/>
          <a:ext cx="1983913" cy="1259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A84850-0B3B-480D-84D8-5CF6A221B02F}">
      <dsp:nvSpPr>
        <dsp:cNvPr id="0" name=""/>
        <dsp:cNvSpPr/>
      </dsp:nvSpPr>
      <dsp:spPr>
        <a:xfrm>
          <a:off x="2647996" y="1514751"/>
          <a:ext cx="1983913" cy="12597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EASY TO MAKE THE RESUME COLORFUL</a:t>
          </a:r>
        </a:p>
      </dsp:txBody>
      <dsp:txXfrm>
        <a:off x="2684894" y="1551649"/>
        <a:ext cx="1910117" cy="1185988"/>
      </dsp:txXfrm>
    </dsp:sp>
    <dsp:sp modelId="{68F006C3-5E1C-49EC-94B5-07D262B36F5B}">
      <dsp:nvSpPr>
        <dsp:cNvPr id="0" name=""/>
        <dsp:cNvSpPr/>
      </dsp:nvSpPr>
      <dsp:spPr>
        <a:xfrm>
          <a:off x="4852344" y="1305338"/>
          <a:ext cx="1983913" cy="1259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A79BE-1326-4887-B075-C5AA7D2080A6}">
      <dsp:nvSpPr>
        <dsp:cNvPr id="0" name=""/>
        <dsp:cNvSpPr/>
      </dsp:nvSpPr>
      <dsp:spPr>
        <a:xfrm>
          <a:off x="5072779" y="1514751"/>
          <a:ext cx="1983913" cy="12597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TO MAKE A COMPLETE RESUME WITH THE PHOTO</a:t>
          </a:r>
        </a:p>
      </dsp:txBody>
      <dsp:txXfrm>
        <a:off x="5109677" y="1551649"/>
        <a:ext cx="1910117" cy="1185988"/>
      </dsp:txXfrm>
    </dsp:sp>
    <dsp:sp modelId="{DD2B04BD-B403-45F9-A4A8-C2E27672B78C}">
      <dsp:nvSpPr>
        <dsp:cNvPr id="0" name=""/>
        <dsp:cNvSpPr/>
      </dsp:nvSpPr>
      <dsp:spPr>
        <a:xfrm>
          <a:off x="7277127" y="1305338"/>
          <a:ext cx="1983913" cy="1259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ED2DA-E710-46DF-AF9A-E6AA5C2A7F7B}">
      <dsp:nvSpPr>
        <dsp:cNvPr id="0" name=""/>
        <dsp:cNvSpPr/>
      </dsp:nvSpPr>
      <dsp:spPr>
        <a:xfrm>
          <a:off x="7497562" y="1514751"/>
          <a:ext cx="1983913" cy="12597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DOWNLOAD EASY IN  MANNER</a:t>
          </a:r>
        </a:p>
      </dsp:txBody>
      <dsp:txXfrm>
        <a:off x="7534460" y="1551649"/>
        <a:ext cx="1910117" cy="11859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5339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4031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7388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9311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7447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4655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9041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2598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7940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4858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3/20/2023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890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3/20/2023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843490009"/>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AAE554D5-83C9-4012-89E6-3D8418FB3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EAE66E1B-8C32-4609-9C85-626BDE46D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C55B460E-E84B-4B05-8B9A-D6152DE2EE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0"/>
            <a:ext cx="2948860" cy="6858000"/>
            <a:chOff x="9078029" y="0"/>
            <a:chExt cx="2948860" cy="6858000"/>
          </a:xfrm>
        </p:grpSpPr>
        <p:sp>
          <p:nvSpPr>
            <p:cNvPr id="13" name="Oval 12">
              <a:extLst>
                <a:ext uri="{FF2B5EF4-FFF2-40B4-BE49-F238E27FC236}">
                  <a16:creationId xmlns:a16="http://schemas.microsoft.com/office/drawing/2014/main" id="{6A879EEA-C63B-44A5-9F3C-C15E55B75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CD423698-CB5C-485F-B988-31A776EFC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15" name="Graphic 9">
              <a:extLst>
                <a:ext uri="{FF2B5EF4-FFF2-40B4-BE49-F238E27FC236}">
                  <a16:creationId xmlns:a16="http://schemas.microsoft.com/office/drawing/2014/main" id="{9FFC7F5B-58D9-4B22-8D05-77BA448A5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16" name="Oval 15">
              <a:extLst>
                <a:ext uri="{FF2B5EF4-FFF2-40B4-BE49-F238E27FC236}">
                  <a16:creationId xmlns:a16="http://schemas.microsoft.com/office/drawing/2014/main" id="{EC04DFD9-4663-4C60-9004-B8730640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sp>
          <p:nvSpPr>
            <p:cNvPr id="17" name="Freeform: Shape 16">
              <a:extLst>
                <a:ext uri="{FF2B5EF4-FFF2-40B4-BE49-F238E27FC236}">
                  <a16:creationId xmlns:a16="http://schemas.microsoft.com/office/drawing/2014/main" id="{8ED6A81C-ABB1-4EC0-BFAF-B8F94F541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659" y="0"/>
              <a:ext cx="2779229" cy="817919"/>
            </a:xfrm>
            <a:custGeom>
              <a:avLst/>
              <a:gdLst>
                <a:gd name="connsiteX0" fmla="*/ 0 w 2779229"/>
                <a:gd name="connsiteY0" fmla="*/ 0 h 817919"/>
                <a:gd name="connsiteX1" fmla="*/ 2779229 w 2779229"/>
                <a:gd name="connsiteY1" fmla="*/ 0 h 817919"/>
                <a:gd name="connsiteX2" fmla="*/ 2755430 w 2779229"/>
                <a:gd name="connsiteY2" fmla="*/ 49404 h 817919"/>
                <a:gd name="connsiteX3" fmla="*/ 1464180 w 2779229"/>
                <a:gd name="connsiteY3" fmla="*/ 817919 h 817919"/>
                <a:gd name="connsiteX4" fmla="*/ 0 w 2779229"/>
                <a:gd name="connsiteY4" fmla="*/ 817919 h 8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229" h="817919">
                  <a:moveTo>
                    <a:pt x="0" y="0"/>
                  </a:moveTo>
                  <a:lnTo>
                    <a:pt x="2779229" y="0"/>
                  </a:lnTo>
                  <a:lnTo>
                    <a:pt x="2755430" y="49404"/>
                  </a:lnTo>
                  <a:cubicBezTo>
                    <a:pt x="2506760" y="507168"/>
                    <a:pt x="2021765" y="817919"/>
                    <a:pt x="1464180" y="817919"/>
                  </a:cubicBezTo>
                  <a:lnTo>
                    <a:pt x="0" y="817919"/>
                  </a:lnTo>
                  <a:close/>
                </a:path>
              </a:pathLst>
            </a:custGeom>
            <a:solidFill>
              <a:schemeClr val="accent1">
                <a:lumMod val="75000"/>
              </a:schemeClr>
            </a:solidFill>
            <a:ln w="9331" cap="flat">
              <a:noFill/>
              <a:prstDash val="solid"/>
              <a:miter/>
            </a:ln>
          </p:spPr>
          <p:txBody>
            <a:bodyPr rtlCol="0" anchor="ctr"/>
            <a:lstStyle/>
            <a:p>
              <a:endParaRPr lang="en-US"/>
            </a:p>
          </p:txBody>
        </p:sp>
      </p:grpSp>
      <p:sp>
        <p:nvSpPr>
          <p:cNvPr id="19" name="Texture">
            <a:extLst>
              <a:ext uri="{FF2B5EF4-FFF2-40B4-BE49-F238E27FC236}">
                <a16:creationId xmlns:a16="http://schemas.microsoft.com/office/drawing/2014/main" id="{30210345-0D86-43D9-BC83-7AEC63DAD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457199" y="671824"/>
            <a:ext cx="7362085" cy="1352919"/>
          </a:xfrm>
        </p:spPr>
        <p:txBody>
          <a:bodyPr>
            <a:normAutofit/>
          </a:bodyPr>
          <a:lstStyle/>
          <a:p>
            <a:r>
              <a:rPr lang="en-US" dirty="0">
                <a:cs typeface="Calibri Light"/>
              </a:rPr>
              <a:t>CV DEVELOPES</a:t>
            </a:r>
            <a:endParaRPr lang="en-US" dirty="0"/>
          </a:p>
        </p:txBody>
      </p:sp>
      <p:sp>
        <p:nvSpPr>
          <p:cNvPr id="3" name="Subtitle 2"/>
          <p:cNvSpPr>
            <a:spLocks noGrp="1"/>
          </p:cNvSpPr>
          <p:nvPr>
            <p:ph type="subTitle" idx="1"/>
          </p:nvPr>
        </p:nvSpPr>
        <p:spPr>
          <a:xfrm>
            <a:off x="457199" y="3602038"/>
            <a:ext cx="11589028" cy="2569942"/>
          </a:xfrm>
        </p:spPr>
        <p:txBody>
          <a:bodyPr vert="horz" lIns="91440" tIns="45720" rIns="91440" bIns="45720" rtlCol="0" anchor="t">
            <a:normAutofit/>
          </a:bodyPr>
          <a:lstStyle/>
          <a:p>
            <a:r>
              <a:rPr lang="en-US" sz="2000" dirty="0"/>
              <a:t>THIRD YEAR CSE.                                               GUIDE.     </a:t>
            </a:r>
          </a:p>
          <a:p>
            <a:r>
              <a:rPr lang="en-US" sz="2000" dirty="0"/>
              <a:t>S.T.ABISHEAK ,950020104704.                             DR.FAREENA</a:t>
            </a:r>
          </a:p>
          <a:p>
            <a:r>
              <a:rPr lang="en-US" sz="2000" dirty="0"/>
              <a:t>D.RAGHUVARAN,950020104032.                      ASSISTANT PROFESSOR</a:t>
            </a:r>
          </a:p>
          <a:p>
            <a:r>
              <a:rPr lang="en-US" sz="2000" dirty="0"/>
              <a:t>                                                                        CSE DEPARTMENT</a:t>
            </a:r>
          </a:p>
          <a:p>
            <a:r>
              <a:rPr lang="en-US" sz="2000" dirty="0"/>
              <a:t>                                                               ANNA UNIVERSITY REGIONAL  CAMPUS -TIRUNELVELI</a:t>
            </a:r>
          </a:p>
          <a:p>
            <a:endParaRPr lang="en-US" sz="2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7C0C-6E18-2361-F453-AD1009730ECB}"/>
              </a:ext>
            </a:extLst>
          </p:cNvPr>
          <p:cNvSpPr>
            <a:spLocks noGrp="1"/>
          </p:cNvSpPr>
          <p:nvPr>
            <p:ph type="title"/>
          </p:nvPr>
        </p:nvSpPr>
        <p:spPr/>
        <p:txBody>
          <a:bodyPr/>
          <a:lstStyle/>
          <a:p>
            <a:r>
              <a:rPr lang="en-US" dirty="0"/>
              <a:t>MODULE DESCRIPTION 3</a:t>
            </a:r>
          </a:p>
        </p:txBody>
      </p:sp>
      <p:sp>
        <p:nvSpPr>
          <p:cNvPr id="3" name="Content Placeholder 2">
            <a:extLst>
              <a:ext uri="{FF2B5EF4-FFF2-40B4-BE49-F238E27FC236}">
                <a16:creationId xmlns:a16="http://schemas.microsoft.com/office/drawing/2014/main" id="{9AC387D5-996F-7EBE-2903-82735D421051}"/>
              </a:ext>
            </a:extLst>
          </p:cNvPr>
          <p:cNvSpPr>
            <a:spLocks noGrp="1"/>
          </p:cNvSpPr>
          <p:nvPr>
            <p:ph idx="1"/>
          </p:nvPr>
        </p:nvSpPr>
        <p:spPr/>
        <p:txBody>
          <a:bodyPr vert="horz" lIns="91440" tIns="45720" rIns="91440" bIns="45720" rtlCol="0" anchor="t">
            <a:normAutofit/>
          </a:bodyPr>
          <a:lstStyle/>
          <a:p>
            <a:pPr marL="0" indent="0">
              <a:buNone/>
            </a:pPr>
            <a:r>
              <a:rPr lang="en-US" b="1" u="sng" dirty="0">
                <a:ea typeface="+mn-lt"/>
                <a:cs typeface="+mn-lt"/>
              </a:rPr>
              <a:t>CHOOSING THEMES AND COLLECT THE FILE</a:t>
            </a:r>
          </a:p>
          <a:p>
            <a:r>
              <a:rPr lang="en-US" dirty="0">
                <a:ea typeface="+mn-lt"/>
                <a:cs typeface="+mn-lt"/>
              </a:rPr>
              <a:t>WE ARE HAVING HOMEPAGE WITH VARIOUS CV BUILDER THEME AND BUILDER WILL BE CONNECTED.</a:t>
            </a:r>
          </a:p>
          <a:p>
            <a:r>
              <a:rPr lang="en-US" dirty="0">
                <a:ea typeface="+mn-lt"/>
                <a:cs typeface="+mn-lt"/>
              </a:rPr>
              <a:t>ALONG WITH THAT WE HAVE FIREBASE SYSTEM TO GET THE USER DATA COLLECTED AND WE ARE DOWNLOADING A FILE USING BLOB.</a:t>
            </a:r>
          </a:p>
          <a:p>
            <a:endParaRPr lang="en-US" dirty="0">
              <a:ea typeface="+mn-lt"/>
              <a:cs typeface="+mn-lt"/>
            </a:endParaRPr>
          </a:p>
          <a:p>
            <a:endParaRPr lang="en-US" dirty="0"/>
          </a:p>
        </p:txBody>
      </p:sp>
    </p:spTree>
    <p:extLst>
      <p:ext uri="{BB962C8B-B14F-4D97-AF65-F5344CB8AC3E}">
        <p14:creationId xmlns:p14="http://schemas.microsoft.com/office/powerpoint/2010/main" val="288948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44" name="Group 43">
            <a:extLst>
              <a:ext uri="{FF2B5EF4-FFF2-40B4-BE49-F238E27FC236}">
                <a16:creationId xmlns:a16="http://schemas.microsoft.com/office/drawing/2014/main" id="{707CB2F7-E99C-48F9-BF4D-92F1D7B117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31447" y="-649"/>
            <a:ext cx="7560552" cy="6858649"/>
            <a:chOff x="4631447" y="-649"/>
            <a:chExt cx="7560552" cy="6858649"/>
          </a:xfrm>
        </p:grpSpPr>
        <p:sp>
          <p:nvSpPr>
            <p:cNvPr id="45" name="Oval 44">
              <a:extLst>
                <a:ext uri="{FF2B5EF4-FFF2-40B4-BE49-F238E27FC236}">
                  <a16:creationId xmlns:a16="http://schemas.microsoft.com/office/drawing/2014/main" id="{DE6E46CA-4B9F-4E21-81EE-E80BE9818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6379" y="2615848"/>
              <a:ext cx="472267" cy="472267"/>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46" name="Oval 45">
              <a:extLst>
                <a:ext uri="{FF2B5EF4-FFF2-40B4-BE49-F238E27FC236}">
                  <a16:creationId xmlns:a16="http://schemas.microsoft.com/office/drawing/2014/main" id="{02CC2705-70A1-4E91-ACAC-2A222D7A1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55577" y="4963665"/>
              <a:ext cx="256132" cy="256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C087EC21-52CA-491C-8ABF-429EE9437D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42" y="0"/>
              <a:ext cx="3499900" cy="2960417"/>
            </a:xfrm>
            <a:custGeom>
              <a:avLst/>
              <a:gdLst>
                <a:gd name="connsiteX0" fmla="*/ 489498 w 3499900"/>
                <a:gd name="connsiteY0" fmla="*/ 0 h 2960417"/>
                <a:gd name="connsiteX1" fmla="*/ 3499900 w 3499900"/>
                <a:gd name="connsiteY1" fmla="*/ 0 h 2960417"/>
                <a:gd name="connsiteX2" fmla="*/ 3499900 w 3499900"/>
                <a:gd name="connsiteY2" fmla="*/ 1207897 h 2960417"/>
                <a:gd name="connsiteX3" fmla="*/ 1747380 w 3499900"/>
                <a:gd name="connsiteY3" fmla="*/ 2960417 h 2960417"/>
                <a:gd name="connsiteX4" fmla="*/ 0 w 3499900"/>
                <a:gd name="connsiteY4" fmla="*/ 2960417 h 2960417"/>
                <a:gd name="connsiteX5" fmla="*/ 0 w 3499900"/>
                <a:gd name="connsiteY5" fmla="*/ 1213037 h 2960417"/>
                <a:gd name="connsiteX6" fmla="*/ 400187 w 3499900"/>
                <a:gd name="connsiteY6" fmla="*/ 98267 h 296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9900" h="2960417">
                  <a:moveTo>
                    <a:pt x="489498" y="0"/>
                  </a:moveTo>
                  <a:lnTo>
                    <a:pt x="3499900" y="0"/>
                  </a:lnTo>
                  <a:lnTo>
                    <a:pt x="3499900" y="1207897"/>
                  </a:lnTo>
                  <a:cubicBezTo>
                    <a:pt x="3499900" y="2175797"/>
                    <a:pt x="2715280" y="2960417"/>
                    <a:pt x="1747380" y="2960417"/>
                  </a:cubicBezTo>
                  <a:lnTo>
                    <a:pt x="0" y="2960417"/>
                  </a:lnTo>
                  <a:lnTo>
                    <a:pt x="0" y="1213037"/>
                  </a:lnTo>
                  <a:cubicBezTo>
                    <a:pt x="0" y="789581"/>
                    <a:pt x="150181" y="401205"/>
                    <a:pt x="400187" y="98267"/>
                  </a:cubicBezTo>
                  <a:close/>
                </a:path>
              </a:pathLst>
            </a:custGeom>
            <a:solidFill>
              <a:schemeClr val="accent1">
                <a:lumMod val="75000"/>
                <a:alpha val="20000"/>
              </a:schemeClr>
            </a:solidFill>
            <a:ln w="933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B2D74F-A914-453C-BCA2-6B4022899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31447" y="649"/>
              <a:ext cx="3609953" cy="2959770"/>
            </a:xfrm>
            <a:custGeom>
              <a:avLst/>
              <a:gdLst>
                <a:gd name="connsiteX0" fmla="*/ 0 w 3609953"/>
                <a:gd name="connsiteY0" fmla="*/ 0 h 2959770"/>
                <a:gd name="connsiteX1" fmla="*/ 3190256 w 3609953"/>
                <a:gd name="connsiteY1" fmla="*/ 0 h 2959770"/>
                <a:gd name="connsiteX2" fmla="*/ 3197182 w 3609953"/>
                <a:gd name="connsiteY2" fmla="*/ 7621 h 2959770"/>
                <a:gd name="connsiteX3" fmla="*/ 3609953 w 3609953"/>
                <a:gd name="connsiteY3" fmla="*/ 1157445 h 2959770"/>
                <a:gd name="connsiteX4" fmla="*/ 3609953 w 3609953"/>
                <a:gd name="connsiteY4" fmla="*/ 2959770 h 2959770"/>
                <a:gd name="connsiteX5" fmla="*/ 1807628 w 3609953"/>
                <a:gd name="connsiteY5" fmla="*/ 2959770 h 2959770"/>
                <a:gd name="connsiteX6" fmla="*/ 0 w 3609953"/>
                <a:gd name="connsiteY6" fmla="*/ 1152142 h 295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9953" h="2959770">
                  <a:moveTo>
                    <a:pt x="0" y="0"/>
                  </a:moveTo>
                  <a:lnTo>
                    <a:pt x="3190256" y="0"/>
                  </a:lnTo>
                  <a:lnTo>
                    <a:pt x="3197182" y="7621"/>
                  </a:lnTo>
                  <a:cubicBezTo>
                    <a:pt x="3455049" y="320085"/>
                    <a:pt x="3609953" y="720673"/>
                    <a:pt x="3609953" y="1157445"/>
                  </a:cubicBezTo>
                  <a:lnTo>
                    <a:pt x="3609953" y="2959770"/>
                  </a:lnTo>
                  <a:lnTo>
                    <a:pt x="1807628" y="2959770"/>
                  </a:lnTo>
                  <a:cubicBezTo>
                    <a:pt x="809292" y="2959770"/>
                    <a:pt x="0" y="2150478"/>
                    <a:pt x="0" y="1152142"/>
                  </a:cubicBezTo>
                  <a:close/>
                </a:path>
              </a:pathLst>
            </a:custGeom>
            <a:solidFill>
              <a:schemeClr val="accent1">
                <a:alpha val="60000"/>
              </a:schemeClr>
            </a:solidFill>
            <a:ln w="9331" cap="flat">
              <a:noFill/>
              <a:prstDash val="solid"/>
              <a:miter/>
            </a:ln>
          </p:spPr>
          <p:txBody>
            <a:bodyPr wrap="square" rtlCol="0" anchor="ctr">
              <a:noAutofit/>
            </a:bodyPr>
            <a:lstStyle/>
            <a:p>
              <a:endParaRPr lang="en-US"/>
            </a:p>
          </p:txBody>
        </p:sp>
        <p:sp>
          <p:nvSpPr>
            <p:cNvPr id="49" name="Graphic 9">
              <a:extLst>
                <a:ext uri="{FF2B5EF4-FFF2-40B4-BE49-F238E27FC236}">
                  <a16:creationId xmlns:a16="http://schemas.microsoft.com/office/drawing/2014/main" id="{B946985A-0698-4402-AD5A-EBC185AD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0280" y="3066281"/>
              <a:ext cx="3791719" cy="37917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50" name="Graphic 9">
              <a:extLst>
                <a:ext uri="{FF2B5EF4-FFF2-40B4-BE49-F238E27FC236}">
                  <a16:creationId xmlns:a16="http://schemas.microsoft.com/office/drawing/2014/main" id="{EF2E647B-C972-4F5A-8DB7-7C5D66366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76344" y="3117871"/>
              <a:ext cx="3036177" cy="303617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51" name="Graphic 9">
              <a:extLst>
                <a:ext uri="{FF2B5EF4-FFF2-40B4-BE49-F238E27FC236}">
                  <a16:creationId xmlns:a16="http://schemas.microsoft.com/office/drawing/2014/main" id="{B0B4199E-934E-41E9-A07B-FA1671222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382317" y="3326986"/>
              <a:ext cx="2615502" cy="261550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1">
                  <a:lumMod val="50000"/>
                </a:schemeClr>
              </a:fgClr>
              <a:bgClr>
                <a:schemeClr val="accent1">
                  <a:lumMod val="75000"/>
                </a:schemeClr>
              </a:bgClr>
            </a:patt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F78F6EC-4489-4459-95BC-4F2B24D6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767533" y="-130390"/>
              <a:ext cx="2721544" cy="2981025"/>
            </a:xfrm>
            <a:custGeom>
              <a:avLst/>
              <a:gdLst>
                <a:gd name="connsiteX0" fmla="*/ 2721544 w 2721544"/>
                <a:gd name="connsiteY0" fmla="*/ 652025 h 2981025"/>
                <a:gd name="connsiteX1" fmla="*/ 2721544 w 2721544"/>
                <a:gd name="connsiteY1" fmla="*/ 2981025 h 2981025"/>
                <a:gd name="connsiteX2" fmla="*/ 1492702 w 2721544"/>
                <a:gd name="connsiteY2" fmla="*/ 2981025 h 2981025"/>
                <a:gd name="connsiteX3" fmla="*/ 0 w 2721544"/>
                <a:gd name="connsiteY3" fmla="*/ 1488323 h 2981025"/>
                <a:gd name="connsiteX4" fmla="*/ 0 w 2721544"/>
                <a:gd name="connsiteY4" fmla="*/ 0 h 2981025"/>
                <a:gd name="connsiteX5" fmla="*/ 1488323 w 2721544"/>
                <a:gd name="connsiteY5" fmla="*/ 0 h 2981025"/>
                <a:gd name="connsiteX6" fmla="*/ 2640168 w 2721544"/>
                <a:gd name="connsiteY6" fmla="*/ 543201 h 29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1544" h="2981025">
                  <a:moveTo>
                    <a:pt x="2721544" y="652025"/>
                  </a:moveTo>
                  <a:lnTo>
                    <a:pt x="2721544" y="2981025"/>
                  </a:lnTo>
                  <a:lnTo>
                    <a:pt x="1492702" y="2981025"/>
                  </a:lnTo>
                  <a:cubicBezTo>
                    <a:pt x="668296" y="2981025"/>
                    <a:pt x="0" y="2312729"/>
                    <a:pt x="0" y="1488323"/>
                  </a:cubicBezTo>
                  <a:lnTo>
                    <a:pt x="0" y="0"/>
                  </a:lnTo>
                  <a:lnTo>
                    <a:pt x="1488323" y="0"/>
                  </a:lnTo>
                  <a:cubicBezTo>
                    <a:pt x="1952051" y="0"/>
                    <a:pt x="2366386" y="211453"/>
                    <a:pt x="2640168" y="543201"/>
                  </a:cubicBezTo>
                  <a:close/>
                </a:path>
              </a:pathLst>
            </a:custGeom>
            <a:pattFill prst="pct5">
              <a:fgClr>
                <a:schemeClr val="accent1">
                  <a:lumMod val="75000"/>
                </a:schemeClr>
              </a:fgClr>
              <a:bgClr>
                <a:schemeClr val="accent1">
                  <a:lumMod val="50000"/>
                </a:schemeClr>
              </a:bgClr>
            </a:pattFill>
            <a:ln w="9331" cap="flat">
              <a:noFill/>
              <a:prstDash val="solid"/>
              <a:miter/>
            </a:ln>
          </p:spPr>
          <p:txBody>
            <a:bodyPr wrap="square" rtlCol="0" anchor="ctr">
              <a:noAutofit/>
            </a:bodyPr>
            <a:lstStyle/>
            <a:p>
              <a:endParaRPr lang="en-US"/>
            </a:p>
          </p:txBody>
        </p:sp>
      </p:grpSp>
      <p:sp>
        <p:nvSpPr>
          <p:cNvPr id="54"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D05025C-BFDA-51D7-C10C-3B7AF44AA851}"/>
              </a:ext>
            </a:extLst>
          </p:cNvPr>
          <p:cNvSpPr>
            <a:spLocks noGrp="1"/>
          </p:cNvSpPr>
          <p:nvPr>
            <p:ph type="title"/>
          </p:nvPr>
        </p:nvSpPr>
        <p:spPr>
          <a:xfrm>
            <a:off x="457200" y="758952"/>
            <a:ext cx="3982781" cy="1325563"/>
          </a:xfrm>
        </p:spPr>
        <p:txBody>
          <a:bodyPr anchor="b">
            <a:normAutofit/>
          </a:bodyPr>
          <a:lstStyle/>
          <a:p>
            <a:r>
              <a:rPr lang="en-US" dirty="0"/>
              <a:t>40% PROJECT COMPLETION</a:t>
            </a:r>
          </a:p>
        </p:txBody>
      </p:sp>
      <p:sp>
        <p:nvSpPr>
          <p:cNvPr id="3" name="Content Placeholder 2">
            <a:extLst>
              <a:ext uri="{FF2B5EF4-FFF2-40B4-BE49-F238E27FC236}">
                <a16:creationId xmlns:a16="http://schemas.microsoft.com/office/drawing/2014/main" id="{E6FBB324-4CD0-82F5-7EDA-6E8DD48E5FF7}"/>
              </a:ext>
            </a:extLst>
          </p:cNvPr>
          <p:cNvSpPr>
            <a:spLocks noGrp="1"/>
          </p:cNvSpPr>
          <p:nvPr>
            <p:ph idx="1"/>
          </p:nvPr>
        </p:nvSpPr>
        <p:spPr>
          <a:xfrm>
            <a:off x="457200" y="2286000"/>
            <a:ext cx="3982781" cy="3868049"/>
          </a:xfrm>
        </p:spPr>
        <p:txBody>
          <a:bodyPr vert="horz" lIns="91440" tIns="45720" rIns="91440" bIns="45720" rtlCol="0">
            <a:normAutofit/>
          </a:bodyPr>
          <a:lstStyle/>
          <a:p>
            <a:r>
              <a:rPr lang="en-US" dirty="0"/>
              <a:t>THE ABOVE IMAGE IS THE HOMEPAGE OF OUR WEBSITE.</a:t>
            </a:r>
          </a:p>
          <a:p>
            <a:r>
              <a:rPr lang="en-US" dirty="0"/>
              <a:t>THE BELOW ONE IS THE CV BUILDER.</a:t>
            </a:r>
          </a:p>
          <a:p>
            <a:r>
              <a:rPr lang="en-US" dirty="0"/>
              <a:t>WE HAD DIFFERENT TEMPLATES.</a:t>
            </a:r>
          </a:p>
        </p:txBody>
      </p:sp>
      <p:pic>
        <p:nvPicPr>
          <p:cNvPr id="9" name="Picture 9" descr="Graphical user interface, text&#10;&#10;Description automatically generated">
            <a:extLst>
              <a:ext uri="{FF2B5EF4-FFF2-40B4-BE49-F238E27FC236}">
                <a16:creationId xmlns:a16="http://schemas.microsoft.com/office/drawing/2014/main" id="{72772DE8-4D0E-3D58-9315-5AB30C859D5F}"/>
              </a:ext>
            </a:extLst>
          </p:cNvPr>
          <p:cNvPicPr>
            <a:picLocks noChangeAspect="1"/>
          </p:cNvPicPr>
          <p:nvPr/>
        </p:nvPicPr>
        <p:blipFill rotWithShape="1">
          <a:blip r:embed="rId3"/>
          <a:srcRect l="19895" t="-450" r="46597" b="20833"/>
          <a:stretch/>
        </p:blipFill>
        <p:spPr>
          <a:xfrm>
            <a:off x="5883044" y="236478"/>
            <a:ext cx="1635522" cy="2428811"/>
          </a:xfrm>
          <a:prstGeom prst="rect">
            <a:avLst/>
          </a:prstGeom>
        </p:spPr>
      </p:pic>
      <p:pic>
        <p:nvPicPr>
          <p:cNvPr id="5" name="Picture 10" descr="Graphical user interface, application&#10;&#10;Description automatically generated">
            <a:extLst>
              <a:ext uri="{FF2B5EF4-FFF2-40B4-BE49-F238E27FC236}">
                <a16:creationId xmlns:a16="http://schemas.microsoft.com/office/drawing/2014/main" id="{92DD23A7-346D-E91F-5331-89BDEAAA6830}"/>
              </a:ext>
            </a:extLst>
          </p:cNvPr>
          <p:cNvPicPr>
            <a:picLocks noChangeAspect="1"/>
          </p:cNvPicPr>
          <p:nvPr/>
        </p:nvPicPr>
        <p:blipFill>
          <a:blip r:embed="rId4"/>
          <a:stretch>
            <a:fillRect/>
          </a:stretch>
        </p:blipFill>
        <p:spPr>
          <a:xfrm>
            <a:off x="9068380" y="707283"/>
            <a:ext cx="1976759" cy="1235474"/>
          </a:xfrm>
          <a:prstGeom prst="rect">
            <a:avLst/>
          </a:prstGeom>
        </p:spPr>
      </p:pic>
      <p:pic>
        <p:nvPicPr>
          <p:cNvPr id="7" name="Picture 4" descr="Graphical user interface, text, website&#10;&#10;Description automatically generated">
            <a:extLst>
              <a:ext uri="{FF2B5EF4-FFF2-40B4-BE49-F238E27FC236}">
                <a16:creationId xmlns:a16="http://schemas.microsoft.com/office/drawing/2014/main" id="{51D4CB24-6790-5E84-110D-3FBC420D7BCC}"/>
              </a:ext>
            </a:extLst>
          </p:cNvPr>
          <p:cNvPicPr>
            <a:picLocks noChangeAspect="1"/>
          </p:cNvPicPr>
          <p:nvPr/>
        </p:nvPicPr>
        <p:blipFill>
          <a:blip r:embed="rId5"/>
          <a:stretch>
            <a:fillRect/>
          </a:stretch>
        </p:blipFill>
        <p:spPr>
          <a:xfrm>
            <a:off x="5877406" y="4098384"/>
            <a:ext cx="1702341" cy="1063962"/>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64ACAFE1-A613-1A89-A2A5-733037BC5590}"/>
              </a:ext>
            </a:extLst>
          </p:cNvPr>
          <p:cNvPicPr>
            <a:picLocks noChangeAspect="1"/>
          </p:cNvPicPr>
          <p:nvPr/>
        </p:nvPicPr>
        <p:blipFill rotWithShape="1">
          <a:blip r:embed="rId6"/>
          <a:srcRect l="2538" r="72081" b="15000"/>
          <a:stretch/>
        </p:blipFill>
        <p:spPr>
          <a:xfrm>
            <a:off x="9686275" y="3679341"/>
            <a:ext cx="1249583" cy="2615503"/>
          </a:xfrm>
          <a:prstGeom prst="rect">
            <a:avLst/>
          </a:prstGeom>
        </p:spPr>
      </p:pic>
    </p:spTree>
    <p:extLst>
      <p:ext uri="{BB962C8B-B14F-4D97-AF65-F5344CB8AC3E}">
        <p14:creationId xmlns:p14="http://schemas.microsoft.com/office/powerpoint/2010/main" val="23674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4B6C-473F-9487-B064-CDF20F1EB19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D4E580C-28CC-5BA6-E5E9-323BCDFA60FE}"/>
              </a:ext>
            </a:extLst>
          </p:cNvPr>
          <p:cNvSpPr>
            <a:spLocks noGrp="1"/>
          </p:cNvSpPr>
          <p:nvPr>
            <p:ph idx="1"/>
          </p:nvPr>
        </p:nvSpPr>
        <p:spPr/>
        <p:txBody>
          <a:bodyPr vert="horz" lIns="91440" tIns="45720" rIns="91440" bIns="45720" rtlCol="0" anchor="t">
            <a:normAutofit/>
          </a:bodyPr>
          <a:lstStyle/>
          <a:p>
            <a:r>
              <a:rPr lang="en-US" dirty="0"/>
              <a:t>This resume is for the college </a:t>
            </a:r>
            <a:r>
              <a:rPr lang="en-US" dirty="0" err="1"/>
              <a:t>freshers,business</a:t>
            </a:r>
            <a:r>
              <a:rPr lang="en-US" dirty="0"/>
              <a:t> personalities and time consumers.</a:t>
            </a:r>
          </a:p>
          <a:p>
            <a:r>
              <a:rPr lang="en-US" dirty="0"/>
              <a:t>First we have the authentication for the websites and then we have different types of themes.</a:t>
            </a:r>
          </a:p>
          <a:p>
            <a:r>
              <a:rPr lang="en-US" dirty="0"/>
              <a:t>We have a home page for different themes and we have different fonts.</a:t>
            </a:r>
          </a:p>
          <a:p>
            <a:r>
              <a:rPr lang="en-US" dirty="0"/>
              <a:t>Finally, we can download the file using the  BLOB in </a:t>
            </a:r>
            <a:r>
              <a:rPr lang="en-US" dirty="0" err="1"/>
              <a:t>js</a:t>
            </a:r>
            <a:r>
              <a:rPr lang="en-US" dirty="0"/>
              <a:t>.</a:t>
            </a:r>
          </a:p>
        </p:txBody>
      </p:sp>
    </p:spTree>
    <p:extLst>
      <p:ext uri="{BB962C8B-B14F-4D97-AF65-F5344CB8AC3E}">
        <p14:creationId xmlns:p14="http://schemas.microsoft.com/office/powerpoint/2010/main" val="2493102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5AAA-6C43-62F2-EBD6-D9AA9EDD783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18D695C-DF54-4787-87DB-650BD3533354}"/>
              </a:ext>
            </a:extLst>
          </p:cNvPr>
          <p:cNvSpPr>
            <a:spLocks noGrp="1"/>
          </p:cNvSpPr>
          <p:nvPr>
            <p:ph idx="1"/>
          </p:nvPr>
        </p:nvSpPr>
        <p:spPr/>
        <p:txBody>
          <a:bodyPr vert="horz" lIns="91440" tIns="45720" rIns="91440" bIns="45720" rtlCol="0" anchor="t">
            <a:normAutofit/>
          </a:bodyPr>
          <a:lstStyle/>
          <a:p>
            <a:r>
              <a:rPr lang="en-US" dirty="0"/>
              <a:t>We have referred this website from </a:t>
            </a:r>
            <a:r>
              <a:rPr lang="en-US" dirty="0" err="1"/>
              <a:t>Github</a:t>
            </a:r>
            <a:r>
              <a:rPr lang="en-US" dirty="0"/>
              <a:t>.</a:t>
            </a:r>
          </a:p>
          <a:p>
            <a:r>
              <a:rPr lang="en-US" dirty="0"/>
              <a:t>We have get referred in other websites such as </a:t>
            </a:r>
            <a:r>
              <a:rPr lang="en-US" dirty="0" err="1"/>
              <a:t>Canvas,Wix</a:t>
            </a:r>
            <a:r>
              <a:rPr lang="en-US" dirty="0"/>
              <a:t> and onlinecvresume.com</a:t>
            </a:r>
          </a:p>
          <a:p>
            <a:r>
              <a:rPr lang="en-US" dirty="0" err="1"/>
              <a:t>Tutorialpoint</a:t>
            </a:r>
            <a:r>
              <a:rPr lang="en-US" dirty="0"/>
              <a:t> website</a:t>
            </a:r>
          </a:p>
          <a:p>
            <a:r>
              <a:rPr lang="en-US" dirty="0"/>
              <a:t>W3school website</a:t>
            </a:r>
          </a:p>
          <a:p>
            <a:r>
              <a:rPr lang="en-US" dirty="0" err="1"/>
              <a:t>Wppathfinder</a:t>
            </a:r>
            <a:r>
              <a:rPr lang="en-US" dirty="0"/>
              <a:t> and Developer Filip in </a:t>
            </a:r>
            <a:r>
              <a:rPr lang="en-US" dirty="0" err="1"/>
              <a:t>youtube</a:t>
            </a:r>
            <a:r>
              <a:rPr lang="en-US" dirty="0"/>
              <a:t> channels.</a:t>
            </a:r>
          </a:p>
        </p:txBody>
      </p:sp>
    </p:spTree>
    <p:extLst>
      <p:ext uri="{BB962C8B-B14F-4D97-AF65-F5344CB8AC3E}">
        <p14:creationId xmlns:p14="http://schemas.microsoft.com/office/powerpoint/2010/main" val="153393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7"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48" name="Color Fill">
            <a:extLst>
              <a:ext uri="{FF2B5EF4-FFF2-40B4-BE49-F238E27FC236}">
                <a16:creationId xmlns:a16="http://schemas.microsoft.com/office/drawing/2014/main" id="{D184DA16-AE6D-48E1-A4C2-38FF16FD1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49" name="Texture">
            <a:extLst>
              <a:ext uri="{FF2B5EF4-FFF2-40B4-BE49-F238E27FC236}">
                <a16:creationId xmlns:a16="http://schemas.microsoft.com/office/drawing/2014/main" id="{E6EAF81C-C73D-4B33-B264-ECF0C2A23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50" name="Rectangle 16">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B189D-BC23-953D-4604-BFBED957344A}"/>
              </a:ext>
            </a:extLst>
          </p:cNvPr>
          <p:cNvSpPr>
            <a:spLocks noGrp="1"/>
          </p:cNvSpPr>
          <p:nvPr>
            <p:ph type="title"/>
          </p:nvPr>
        </p:nvSpPr>
        <p:spPr>
          <a:xfrm>
            <a:off x="729455" y="849394"/>
            <a:ext cx="10741713" cy="1360767"/>
          </a:xfrm>
        </p:spPr>
        <p:txBody>
          <a:bodyPr>
            <a:normAutofit/>
          </a:bodyPr>
          <a:lstStyle/>
          <a:p>
            <a:r>
              <a:rPr lang="en-US" dirty="0">
                <a:solidFill>
                  <a:schemeClr val="tx2"/>
                </a:solidFill>
              </a:rPr>
              <a:t>INTRODUCTION</a:t>
            </a:r>
          </a:p>
        </p:txBody>
      </p:sp>
      <p:graphicFrame>
        <p:nvGraphicFramePr>
          <p:cNvPr id="5" name="Content Placeholder 2">
            <a:extLst>
              <a:ext uri="{FF2B5EF4-FFF2-40B4-BE49-F238E27FC236}">
                <a16:creationId xmlns:a16="http://schemas.microsoft.com/office/drawing/2014/main" id="{A3424A33-D929-2662-1642-5A288AB12BF8}"/>
              </a:ext>
            </a:extLst>
          </p:cNvPr>
          <p:cNvGraphicFramePr>
            <a:graphicFrameLocks noGrp="1"/>
          </p:cNvGraphicFramePr>
          <p:nvPr>
            <p:ph idx="1"/>
            <p:extLst>
              <p:ext uri="{D42A27DB-BD31-4B8C-83A1-F6EECF244321}">
                <p14:modId xmlns:p14="http://schemas.microsoft.com/office/powerpoint/2010/main" val="350114199"/>
              </p:ext>
            </p:extLst>
          </p:nvPr>
        </p:nvGraphicFramePr>
        <p:xfrm>
          <a:off x="729456" y="2340171"/>
          <a:ext cx="10741714" cy="371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78968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6"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8" name="Group 27">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9" name="Oval 28">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1" name="Freeform: Shape 30">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2" name="Freeform: Shape 31">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3"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6"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56730CA-410C-D766-8C38-B92055A6C077}"/>
              </a:ext>
            </a:extLst>
          </p:cNvPr>
          <p:cNvSpPr>
            <a:spLocks noGrp="1"/>
          </p:cNvSpPr>
          <p:nvPr>
            <p:ph type="title"/>
          </p:nvPr>
        </p:nvSpPr>
        <p:spPr>
          <a:xfrm>
            <a:off x="457200" y="668049"/>
            <a:ext cx="9484191" cy="1325563"/>
          </a:xfrm>
        </p:spPr>
        <p:txBody>
          <a:bodyPr>
            <a:normAutofit/>
          </a:bodyPr>
          <a:lstStyle/>
          <a:p>
            <a:r>
              <a:rPr lang="en-US" dirty="0"/>
              <a:t>OBJECTIVE</a:t>
            </a:r>
          </a:p>
        </p:txBody>
      </p:sp>
      <p:graphicFrame>
        <p:nvGraphicFramePr>
          <p:cNvPr id="20" name="Content Placeholder 2">
            <a:extLst>
              <a:ext uri="{FF2B5EF4-FFF2-40B4-BE49-F238E27FC236}">
                <a16:creationId xmlns:a16="http://schemas.microsoft.com/office/drawing/2014/main" id="{C6867C62-C1A2-B587-3F8B-4DE8283EB7D5}"/>
              </a:ext>
            </a:extLst>
          </p:cNvPr>
          <p:cNvGraphicFramePr>
            <a:graphicFrameLocks noGrp="1"/>
          </p:cNvGraphicFramePr>
          <p:nvPr>
            <p:ph idx="1"/>
            <p:extLst>
              <p:ext uri="{D42A27DB-BD31-4B8C-83A1-F6EECF244321}">
                <p14:modId xmlns:p14="http://schemas.microsoft.com/office/powerpoint/2010/main" val="492846577"/>
              </p:ext>
            </p:extLst>
          </p:nvPr>
        </p:nvGraphicFramePr>
        <p:xfrm>
          <a:off x="457200" y="2097088"/>
          <a:ext cx="9484254"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86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Background Fill">
            <a:extLst>
              <a:ext uri="{FF2B5EF4-FFF2-40B4-BE49-F238E27FC236}">
                <a16:creationId xmlns:a16="http://schemas.microsoft.com/office/drawing/2014/main" id="{5D7D95D6-8C7A-4418-8DC3-6AB9EE15B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 name="Color Fill">
            <a:extLst>
              <a:ext uri="{FF2B5EF4-FFF2-40B4-BE49-F238E27FC236}">
                <a16:creationId xmlns:a16="http://schemas.microsoft.com/office/drawing/2014/main" id="{90BA8E6D-8984-4DDE-8FC5-F3E6AAB00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2" name="Group 31">
            <a:extLst>
              <a:ext uri="{FF2B5EF4-FFF2-40B4-BE49-F238E27FC236}">
                <a16:creationId xmlns:a16="http://schemas.microsoft.com/office/drawing/2014/main" id="{E87D869D-11AD-41EC-9881-9809DBE9A4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7828"/>
            <a:ext cx="12188149" cy="3581965"/>
            <a:chOff x="0" y="-157828"/>
            <a:chExt cx="12188149" cy="3581965"/>
          </a:xfrm>
        </p:grpSpPr>
        <p:sp>
          <p:nvSpPr>
            <p:cNvPr id="33" name="Freeform: Shape 32">
              <a:extLst>
                <a:ext uri="{FF2B5EF4-FFF2-40B4-BE49-F238E27FC236}">
                  <a16:creationId xmlns:a16="http://schemas.microsoft.com/office/drawing/2014/main" id="{6664B9A9-6583-4C96-9737-4203BBA9C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450" y="-2201"/>
              <a:ext cx="3036178" cy="2703712"/>
            </a:xfrm>
            <a:custGeom>
              <a:avLst/>
              <a:gdLst>
                <a:gd name="connsiteX0" fmla="*/ 0 w 3036178"/>
                <a:gd name="connsiteY0" fmla="*/ 0 h 2918688"/>
                <a:gd name="connsiteX1" fmla="*/ 2102222 w 3036178"/>
                <a:gd name="connsiteY1" fmla="*/ 0 h 2918688"/>
                <a:gd name="connsiteX2" fmla="*/ 2107640 w 3036178"/>
                <a:gd name="connsiteY2" fmla="*/ 1983 h 2918688"/>
                <a:gd name="connsiteX3" fmla="*/ 3036178 w 3036178"/>
                <a:gd name="connsiteY3" fmla="*/ 1402829 h 2918688"/>
                <a:gd name="connsiteX4" fmla="*/ 3036178 w 3036178"/>
                <a:gd name="connsiteY4" fmla="*/ 2918688 h 2918688"/>
                <a:gd name="connsiteX5" fmla="*/ 1520319 w 3036178"/>
                <a:gd name="connsiteY5" fmla="*/ 2918688 h 2918688"/>
                <a:gd name="connsiteX6" fmla="*/ 0 w 3036178"/>
                <a:gd name="connsiteY6" fmla="*/ 1398369 h 29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178" h="2918688">
                  <a:moveTo>
                    <a:pt x="0" y="0"/>
                  </a:moveTo>
                  <a:lnTo>
                    <a:pt x="2102222" y="0"/>
                  </a:lnTo>
                  <a:lnTo>
                    <a:pt x="2107640" y="1983"/>
                  </a:lnTo>
                  <a:cubicBezTo>
                    <a:pt x="2653306" y="232778"/>
                    <a:pt x="3036178" y="773085"/>
                    <a:pt x="3036178" y="1402829"/>
                  </a:cubicBezTo>
                  <a:lnTo>
                    <a:pt x="3036178" y="2918688"/>
                  </a:lnTo>
                  <a:lnTo>
                    <a:pt x="1520319" y="2918688"/>
                  </a:lnTo>
                  <a:cubicBezTo>
                    <a:pt x="680661" y="2918688"/>
                    <a:pt x="0" y="2238027"/>
                    <a:pt x="0" y="1398369"/>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4" name="Graphic 18">
              <a:extLst>
                <a:ext uri="{FF2B5EF4-FFF2-40B4-BE49-F238E27FC236}">
                  <a16:creationId xmlns:a16="http://schemas.microsoft.com/office/drawing/2014/main" id="{8BD0E6C5-E02B-4ED0-AB49-84050EC73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7231231" y="-157828"/>
              <a:ext cx="1499978" cy="2467813"/>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35" name="Oval 34">
              <a:extLst>
                <a:ext uri="{FF2B5EF4-FFF2-40B4-BE49-F238E27FC236}">
                  <a16:creationId xmlns:a16="http://schemas.microsoft.com/office/drawing/2014/main" id="{31D680F0-A52F-4F95-A8C4-73CDE8EE5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7341" y="2625092"/>
              <a:ext cx="331858" cy="3087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Graphic 9">
              <a:extLst>
                <a:ext uri="{FF2B5EF4-FFF2-40B4-BE49-F238E27FC236}">
                  <a16:creationId xmlns:a16="http://schemas.microsoft.com/office/drawing/2014/main" id="{00A2F7D0-3AEA-4E06-80D8-F8E3C557F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4864408" y="1596820"/>
              <a:ext cx="1757448" cy="189718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F5741D7A-D9C5-452A-B1E9-1C3E16C27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35163" y="0"/>
              <a:ext cx="2652986" cy="2721929"/>
            </a:xfrm>
            <a:custGeom>
              <a:avLst/>
              <a:gdLst>
                <a:gd name="connsiteX0" fmla="*/ 510686 w 2652986"/>
                <a:gd name="connsiteY0" fmla="*/ 0 h 2938354"/>
                <a:gd name="connsiteX1" fmla="*/ 2142300 w 2652986"/>
                <a:gd name="connsiteY1" fmla="*/ 0 h 2938354"/>
                <a:gd name="connsiteX2" fmla="*/ 2263655 w 2652986"/>
                <a:gd name="connsiteY2" fmla="*/ 121355 h 2938354"/>
                <a:gd name="connsiteX3" fmla="*/ 2263655 w 2652986"/>
                <a:gd name="connsiteY3" fmla="*/ 2001192 h 2938354"/>
                <a:gd name="connsiteX4" fmla="*/ 1326493 w 2652986"/>
                <a:gd name="connsiteY4" fmla="*/ 2938354 h 2938354"/>
                <a:gd name="connsiteX5" fmla="*/ 389331 w 2652986"/>
                <a:gd name="connsiteY5" fmla="*/ 2001192 h 2938354"/>
                <a:gd name="connsiteX6" fmla="*/ 389331 w 2652986"/>
                <a:gd name="connsiteY6" fmla="*/ 121355 h 293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2986" h="2938354">
                  <a:moveTo>
                    <a:pt x="510686" y="0"/>
                  </a:moveTo>
                  <a:lnTo>
                    <a:pt x="2142300" y="0"/>
                  </a:lnTo>
                  <a:lnTo>
                    <a:pt x="2263655" y="121355"/>
                  </a:lnTo>
                  <a:cubicBezTo>
                    <a:pt x="2782763" y="640463"/>
                    <a:pt x="2782763" y="1482084"/>
                    <a:pt x="2263655" y="2001192"/>
                  </a:cubicBezTo>
                  <a:lnTo>
                    <a:pt x="1326493" y="2938354"/>
                  </a:lnTo>
                  <a:lnTo>
                    <a:pt x="389331" y="2001192"/>
                  </a:lnTo>
                  <a:cubicBezTo>
                    <a:pt x="-129777" y="1482084"/>
                    <a:pt x="-129777" y="640463"/>
                    <a:pt x="389331" y="121355"/>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A8A6FF43-D4C8-4BDE-ACB8-24D69F87E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9301" y="-9437"/>
              <a:ext cx="565422" cy="362873"/>
            </a:xfrm>
            <a:custGeom>
              <a:avLst/>
              <a:gdLst>
                <a:gd name="connsiteX0" fmla="*/ 15005 w 685064"/>
                <a:gd name="connsiteY0" fmla="*/ 0 h 437484"/>
                <a:gd name="connsiteX1" fmla="*/ 670059 w 685064"/>
                <a:gd name="connsiteY1" fmla="*/ 0 h 437484"/>
                <a:gd name="connsiteX2" fmla="*/ 678105 w 685064"/>
                <a:gd name="connsiteY2" fmla="*/ 25920 h 437484"/>
                <a:gd name="connsiteX3" fmla="*/ 685064 w 685064"/>
                <a:gd name="connsiteY3" fmla="*/ 94952 h 437484"/>
                <a:gd name="connsiteX4" fmla="*/ 342532 w 685064"/>
                <a:gd name="connsiteY4" fmla="*/ 437484 h 437484"/>
                <a:gd name="connsiteX5" fmla="*/ 0 w 685064"/>
                <a:gd name="connsiteY5" fmla="*/ 94952 h 437484"/>
                <a:gd name="connsiteX6" fmla="*/ 6959 w 685064"/>
                <a:gd name="connsiteY6" fmla="*/ 25920 h 43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064" h="437484">
                  <a:moveTo>
                    <a:pt x="15005" y="0"/>
                  </a:moveTo>
                  <a:lnTo>
                    <a:pt x="670059" y="0"/>
                  </a:lnTo>
                  <a:lnTo>
                    <a:pt x="678105" y="25920"/>
                  </a:lnTo>
                  <a:cubicBezTo>
                    <a:pt x="682668" y="48218"/>
                    <a:pt x="685064" y="71305"/>
                    <a:pt x="685064" y="94952"/>
                  </a:cubicBezTo>
                  <a:cubicBezTo>
                    <a:pt x="685064" y="284127"/>
                    <a:pt x="531708" y="437484"/>
                    <a:pt x="342532" y="437484"/>
                  </a:cubicBezTo>
                  <a:cubicBezTo>
                    <a:pt x="153357" y="437484"/>
                    <a:pt x="0" y="284127"/>
                    <a:pt x="0" y="94952"/>
                  </a:cubicBezTo>
                  <a:cubicBezTo>
                    <a:pt x="0" y="71305"/>
                    <a:pt x="2397" y="48218"/>
                    <a:pt x="6959" y="2592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39" name="Freeform: Shape 38">
              <a:extLst>
                <a:ext uri="{FF2B5EF4-FFF2-40B4-BE49-F238E27FC236}">
                  <a16:creationId xmlns:a16="http://schemas.microsoft.com/office/drawing/2014/main" id="{20C0DE20-55CA-4075-A692-CAF74A2FF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99716"/>
              <a:ext cx="881815" cy="2082566"/>
            </a:xfrm>
            <a:custGeom>
              <a:avLst/>
              <a:gdLst>
                <a:gd name="connsiteX0" fmla="*/ 144257 w 881815"/>
                <a:gd name="connsiteY0" fmla="*/ 0 h 2248154"/>
                <a:gd name="connsiteX1" fmla="*/ 881815 w 881815"/>
                <a:gd name="connsiteY1" fmla="*/ 1124078 h 2248154"/>
                <a:gd name="connsiteX2" fmla="*/ 144257 w 881815"/>
                <a:gd name="connsiteY2" fmla="*/ 2248154 h 2248154"/>
                <a:gd name="connsiteX3" fmla="*/ 29014 w 881815"/>
                <a:gd name="connsiteY3" fmla="*/ 2159817 h 2248154"/>
                <a:gd name="connsiteX4" fmla="*/ 0 w 881815"/>
                <a:gd name="connsiteY4" fmla="*/ 2135215 h 2248154"/>
                <a:gd name="connsiteX5" fmla="*/ 0 w 881815"/>
                <a:gd name="connsiteY5" fmla="*/ 112940 h 2248154"/>
                <a:gd name="connsiteX6" fmla="*/ 29014 w 881815"/>
                <a:gd name="connsiteY6" fmla="*/ 88337 h 2248154"/>
                <a:gd name="connsiteX7" fmla="*/ 144257 w 881815"/>
                <a:gd name="connsiteY7" fmla="*/ 0 h 22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15" h="2248154">
                  <a:moveTo>
                    <a:pt x="144257" y="0"/>
                  </a:moveTo>
                  <a:cubicBezTo>
                    <a:pt x="144257" y="0"/>
                    <a:pt x="881815" y="503276"/>
                    <a:pt x="881815" y="1124078"/>
                  </a:cubicBezTo>
                  <a:cubicBezTo>
                    <a:pt x="881815" y="1744879"/>
                    <a:pt x="144257" y="2248154"/>
                    <a:pt x="144257" y="2248154"/>
                  </a:cubicBezTo>
                  <a:cubicBezTo>
                    <a:pt x="144257" y="2248154"/>
                    <a:pt x="98160" y="2216700"/>
                    <a:pt x="29014" y="2159817"/>
                  </a:cubicBezTo>
                  <a:lnTo>
                    <a:pt x="0" y="2135215"/>
                  </a:lnTo>
                  <a:lnTo>
                    <a:pt x="0" y="112940"/>
                  </a:lnTo>
                  <a:lnTo>
                    <a:pt x="29014" y="88337"/>
                  </a:lnTo>
                  <a:cubicBezTo>
                    <a:pt x="98160" y="31455"/>
                    <a:pt x="144257" y="0"/>
                    <a:pt x="144257"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180D400-9C91-4079-A452-CA8E9D31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10511" y="0"/>
              <a:ext cx="1897186" cy="1556485"/>
            </a:xfrm>
            <a:custGeom>
              <a:avLst/>
              <a:gdLst>
                <a:gd name="connsiteX0" fmla="*/ 352540 w 1897186"/>
                <a:gd name="connsiteY0" fmla="*/ 0 h 1680243"/>
                <a:gd name="connsiteX1" fmla="*/ 1897186 w 1897186"/>
                <a:gd name="connsiteY1" fmla="*/ 0 h 1680243"/>
                <a:gd name="connsiteX2" fmla="*/ 1897186 w 1897186"/>
                <a:gd name="connsiteY2" fmla="*/ 730258 h 1680243"/>
                <a:gd name="connsiteX3" fmla="*/ 947200 w 1897186"/>
                <a:gd name="connsiteY3" fmla="*/ 1680243 h 1680243"/>
                <a:gd name="connsiteX4" fmla="*/ 0 w 1897186"/>
                <a:gd name="connsiteY4" fmla="*/ 1680243 h 1680243"/>
                <a:gd name="connsiteX5" fmla="*/ 0 w 1897186"/>
                <a:gd name="connsiteY5" fmla="*/ 733044 h 1680243"/>
                <a:gd name="connsiteX6" fmla="*/ 278243 w 1897186"/>
                <a:gd name="connsiteY6" fmla="*/ 61300 h 168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7186" h="1680243">
                  <a:moveTo>
                    <a:pt x="352540" y="0"/>
                  </a:moveTo>
                  <a:lnTo>
                    <a:pt x="1897186" y="0"/>
                  </a:lnTo>
                  <a:lnTo>
                    <a:pt x="1897186" y="730258"/>
                  </a:lnTo>
                  <a:cubicBezTo>
                    <a:pt x="1897186" y="1254926"/>
                    <a:pt x="1471868" y="1680243"/>
                    <a:pt x="947200" y="1680243"/>
                  </a:cubicBezTo>
                  <a:lnTo>
                    <a:pt x="0" y="1680243"/>
                  </a:lnTo>
                  <a:lnTo>
                    <a:pt x="0" y="733044"/>
                  </a:lnTo>
                  <a:cubicBezTo>
                    <a:pt x="0" y="470710"/>
                    <a:pt x="106330" y="233213"/>
                    <a:pt x="278243" y="6130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1" name="Graphic 9">
              <a:extLst>
                <a:ext uri="{FF2B5EF4-FFF2-40B4-BE49-F238E27FC236}">
                  <a16:creationId xmlns:a16="http://schemas.microsoft.com/office/drawing/2014/main" id="{6EBDFECC-F581-4CFA-83E5-852880465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75624" y="-2202"/>
              <a:ext cx="2710066" cy="251812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C61488D7-F99D-4C24-B0B6-C37BAEAC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71668" y="0"/>
              <a:ext cx="2179975" cy="2554849"/>
            </a:xfrm>
            <a:custGeom>
              <a:avLst/>
              <a:gdLst>
                <a:gd name="connsiteX0" fmla="*/ 588462 w 2179975"/>
                <a:gd name="connsiteY0" fmla="*/ 0 h 2554849"/>
                <a:gd name="connsiteX1" fmla="*/ 1591515 w 2179975"/>
                <a:gd name="connsiteY1" fmla="*/ 0 h 2554849"/>
                <a:gd name="connsiteX2" fmla="*/ 1860060 w 2179975"/>
                <a:gd name="connsiteY2" fmla="*/ 265589 h 2554849"/>
                <a:gd name="connsiteX3" fmla="*/ 1860060 w 2179975"/>
                <a:gd name="connsiteY3" fmla="*/ 1793256 h 2554849"/>
                <a:gd name="connsiteX4" fmla="*/ 1089989 w 2179975"/>
                <a:gd name="connsiteY4" fmla="*/ 2554849 h 2554849"/>
                <a:gd name="connsiteX5" fmla="*/ 319917 w 2179975"/>
                <a:gd name="connsiteY5" fmla="*/ 1793256 h 2554849"/>
                <a:gd name="connsiteX6" fmla="*/ 319917 w 2179975"/>
                <a:gd name="connsiteY6" fmla="*/ 265589 h 25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9975" h="2554849">
                  <a:moveTo>
                    <a:pt x="588462" y="0"/>
                  </a:moveTo>
                  <a:lnTo>
                    <a:pt x="1591515" y="0"/>
                  </a:lnTo>
                  <a:lnTo>
                    <a:pt x="1860060" y="265589"/>
                  </a:lnTo>
                  <a:cubicBezTo>
                    <a:pt x="2286614" y="687448"/>
                    <a:pt x="2286614" y="1371398"/>
                    <a:pt x="1860060" y="1793256"/>
                  </a:cubicBezTo>
                  <a:lnTo>
                    <a:pt x="1089989" y="2554849"/>
                  </a:lnTo>
                  <a:lnTo>
                    <a:pt x="319917" y="1793256"/>
                  </a:lnTo>
                  <a:cubicBezTo>
                    <a:pt x="-106638" y="1371398"/>
                    <a:pt x="-106638" y="687448"/>
                    <a:pt x="319917" y="265589"/>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44" name="Texture">
            <a:extLst>
              <a:ext uri="{FF2B5EF4-FFF2-40B4-BE49-F238E27FC236}">
                <a16:creationId xmlns:a16="http://schemas.microsoft.com/office/drawing/2014/main" id="{498E76D5-F7FA-4D66-9338-9BE379BD3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69A064C-E86A-083D-6535-6F1DF7D250CA}"/>
              </a:ext>
            </a:extLst>
          </p:cNvPr>
          <p:cNvSpPr>
            <a:spLocks noGrp="1"/>
          </p:cNvSpPr>
          <p:nvPr>
            <p:ph type="title"/>
          </p:nvPr>
        </p:nvSpPr>
        <p:spPr>
          <a:xfrm>
            <a:off x="457200" y="3668776"/>
            <a:ext cx="6234525" cy="2549144"/>
          </a:xfrm>
        </p:spPr>
        <p:txBody>
          <a:bodyPr anchor="t">
            <a:normAutofit/>
          </a:bodyPr>
          <a:lstStyle/>
          <a:p>
            <a:r>
              <a:rPr lang="en-US" dirty="0"/>
              <a:t>ABSTRACT</a:t>
            </a:r>
          </a:p>
        </p:txBody>
      </p:sp>
      <p:sp>
        <p:nvSpPr>
          <p:cNvPr id="23" name="Content Placeholder 22">
            <a:extLst>
              <a:ext uri="{FF2B5EF4-FFF2-40B4-BE49-F238E27FC236}">
                <a16:creationId xmlns:a16="http://schemas.microsoft.com/office/drawing/2014/main" id="{798495E4-851B-8807-85BC-66E794E60271}"/>
              </a:ext>
            </a:extLst>
          </p:cNvPr>
          <p:cNvSpPr>
            <a:spLocks noGrp="1"/>
          </p:cNvSpPr>
          <p:nvPr>
            <p:ph idx="1"/>
          </p:nvPr>
        </p:nvSpPr>
        <p:spPr>
          <a:xfrm>
            <a:off x="6853136" y="3668776"/>
            <a:ext cx="4896904" cy="2549144"/>
          </a:xfrm>
        </p:spPr>
        <p:txBody>
          <a:bodyPr vert="horz" lIns="91440" tIns="45720" rIns="91440" bIns="45720" rtlCol="0" anchor="t">
            <a:normAutofit/>
          </a:bodyPr>
          <a:lstStyle/>
          <a:p>
            <a:pPr>
              <a:lnSpc>
                <a:spcPct val="100000"/>
              </a:lnSpc>
              <a:spcBef>
                <a:spcPts val="0"/>
              </a:spcBef>
            </a:pPr>
            <a:r>
              <a:rPr lang="en-US" dirty="0">
                <a:ea typeface="+mn-lt"/>
                <a:cs typeface="+mn-lt"/>
              </a:rPr>
              <a:t>IT  HAS A MANDATORY STATUS AND DETAILS WANT TO BE FILL IN THE RESUME</a:t>
            </a:r>
          </a:p>
          <a:p>
            <a:pPr>
              <a:lnSpc>
                <a:spcPct val="100000"/>
              </a:lnSpc>
              <a:spcBef>
                <a:spcPts val="0"/>
              </a:spcBef>
            </a:pPr>
            <a:r>
              <a:rPr lang="en-US" dirty="0">
                <a:ea typeface="+mn-lt"/>
                <a:cs typeface="+mn-lt"/>
              </a:rPr>
              <a:t>IT HAS A OPTION TO TAKE A RESUME WITH PHOTO</a:t>
            </a:r>
          </a:p>
          <a:p>
            <a:pPr>
              <a:lnSpc>
                <a:spcPct val="100000"/>
              </a:lnSpc>
              <a:spcBef>
                <a:spcPts val="0"/>
              </a:spcBef>
            </a:pPr>
            <a:r>
              <a:rPr lang="en-US" dirty="0">
                <a:ea typeface="+mn-lt"/>
                <a:cs typeface="+mn-lt"/>
              </a:rPr>
              <a:t>IT HAS A EASY WAY TO TAKE YOUR RESUME BY GIVING USERNAME AND PASSWORD</a:t>
            </a:r>
          </a:p>
          <a:p>
            <a:endParaRPr lang="en-US" dirty="0"/>
          </a:p>
        </p:txBody>
      </p:sp>
    </p:spTree>
    <p:extLst>
      <p:ext uri="{BB962C8B-B14F-4D97-AF65-F5344CB8AC3E}">
        <p14:creationId xmlns:p14="http://schemas.microsoft.com/office/powerpoint/2010/main" val="39813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5BA4-4518-0136-D479-2301BE198139}"/>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DBE8BDE7-102E-0505-1D52-0F5E8EB5B0F2}"/>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a:p>
          <a:p>
            <a:r>
              <a:rPr lang="en-US" dirty="0">
                <a:ea typeface="+mn-lt"/>
                <a:cs typeface="+mn-lt"/>
              </a:rPr>
              <a:t>"Resume Parsing and Matching Using Natural Language Processing" by A. Paranjpe and R. Kulkarni. This paper proposes an algorithm for extracting key information from resumes using natural language processing techniques and then matching it with job descriptions.</a:t>
            </a:r>
            <a:endParaRPr lang="en-US" dirty="0"/>
          </a:p>
          <a:p>
            <a:r>
              <a:rPr lang="en-US" dirty="0">
                <a:ea typeface="+mn-lt"/>
                <a:cs typeface="+mn-lt"/>
              </a:rPr>
              <a:t>"Automated Resume Scoring Using Machine Learning" by R. Jain and S. Singh. This paper presents a machine learning-based approach for automatically scoring resumes based on their relevance to a given job description.</a:t>
            </a:r>
            <a:endParaRPr lang="en-US" dirty="0"/>
          </a:p>
          <a:p>
            <a:r>
              <a:rPr lang="en-US" dirty="0">
                <a:ea typeface="+mn-lt"/>
                <a:cs typeface="+mn-lt"/>
              </a:rPr>
              <a:t>"Intelligent Resume Screening and Shortlisting Using Machine Learning" by S. Dutta and A. Bhattacharyya. This paper proposes a machine learning-based system for automatically screening and shortlisting resumes based on job requirements.</a:t>
            </a:r>
            <a:endParaRPr lang="en-US" dirty="0"/>
          </a:p>
          <a:p>
            <a:r>
              <a:rPr lang="en-US" dirty="0">
                <a:ea typeface="+mn-lt"/>
                <a:cs typeface="+mn-lt"/>
              </a:rPr>
              <a:t>"Resume Ranking Using Machine Learning" by V. Narayanan and S. D. Raje. This paper presents a machine learning-based approach for ranking resumes based on their relevance to a given job description.</a:t>
            </a:r>
            <a:endParaRPr lang="en-US" dirty="0"/>
          </a:p>
        </p:txBody>
      </p:sp>
    </p:spTree>
    <p:extLst>
      <p:ext uri="{BB962C8B-B14F-4D97-AF65-F5344CB8AC3E}">
        <p14:creationId xmlns:p14="http://schemas.microsoft.com/office/powerpoint/2010/main" val="15233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5A0D93FA-EF4F-4AEA-BA10-8F82B448B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39F40927-66F5-4495-B7A6-36F72B225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3" name="Group 32">
            <a:extLst>
              <a:ext uri="{FF2B5EF4-FFF2-40B4-BE49-F238E27FC236}">
                <a16:creationId xmlns:a16="http://schemas.microsoft.com/office/drawing/2014/main" id="{2143C123-182F-4635-BCE6-C8EE0F8973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0590" y="1"/>
            <a:ext cx="6388688" cy="6857999"/>
            <a:chOff x="5810590" y="1"/>
            <a:chExt cx="6388688" cy="6857999"/>
          </a:xfrm>
        </p:grpSpPr>
        <p:sp>
          <p:nvSpPr>
            <p:cNvPr id="34" name="Oval 33">
              <a:extLst>
                <a:ext uri="{FF2B5EF4-FFF2-40B4-BE49-F238E27FC236}">
                  <a16:creationId xmlns:a16="http://schemas.microsoft.com/office/drawing/2014/main" id="{BEFCE35B-895B-4177-8467-41AA96E7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0475" y="887895"/>
              <a:ext cx="851461" cy="851461"/>
            </a:xfrm>
            <a:prstGeom prst="ellipse">
              <a:avLst/>
            </a:prstGeom>
            <a:solidFill>
              <a:schemeClr val="accent4">
                <a:lumMod val="60000"/>
                <a:lumOff val="40000"/>
              </a:schemeClr>
            </a:solidFill>
            <a:ln w="9525" cap="flat">
              <a:noFill/>
              <a:prstDash val="solid"/>
              <a:miter/>
            </a:ln>
          </p:spPr>
          <p:txBody>
            <a:bodyPr rtlCol="0" anchor="ctr"/>
            <a:lstStyle/>
            <a:p>
              <a:endParaRPr lang="en-US">
                <a:solidFill>
                  <a:schemeClr val="tx1"/>
                </a:solidFill>
              </a:endParaRPr>
            </a:p>
          </p:txBody>
        </p:sp>
        <p:sp>
          <p:nvSpPr>
            <p:cNvPr id="35" name="Oval 34">
              <a:extLst>
                <a:ext uri="{FF2B5EF4-FFF2-40B4-BE49-F238E27FC236}">
                  <a16:creationId xmlns:a16="http://schemas.microsoft.com/office/drawing/2014/main" id="{9AAEEEC8-D682-4F35-B14A-D3423EFBD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54826" y="5620871"/>
              <a:ext cx="404183" cy="405897"/>
            </a:xfrm>
            <a:prstGeom prst="ellipse">
              <a:avLst/>
            </a:prstGeom>
            <a:solidFill>
              <a:schemeClr val="accent3">
                <a:lumMod val="60000"/>
                <a:lumOff val="40000"/>
              </a:schemeClr>
            </a:solidFill>
            <a:ln w="9525" cap="flat">
              <a:noFill/>
              <a:prstDash val="solid"/>
              <a:miter/>
            </a:ln>
          </p:spPr>
          <p:txBody>
            <a:bodyPr rtlCol="0" anchor="ctr"/>
            <a:lstStyle/>
            <a:p>
              <a:endParaRPr lang="en-US" dirty="0">
                <a:solidFill>
                  <a:schemeClr val="tx1"/>
                </a:solidFill>
              </a:endParaRPr>
            </a:p>
          </p:txBody>
        </p:sp>
        <p:sp>
          <p:nvSpPr>
            <p:cNvPr id="36" name="Graphic 9">
              <a:extLst>
                <a:ext uri="{FF2B5EF4-FFF2-40B4-BE49-F238E27FC236}">
                  <a16:creationId xmlns:a16="http://schemas.microsoft.com/office/drawing/2014/main" id="{1D35D2A2-62EC-49F3-95B7-990840E0A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0590" y="1633158"/>
              <a:ext cx="3266318" cy="326631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7" name="Graphic 18">
              <a:extLst>
                <a:ext uri="{FF2B5EF4-FFF2-40B4-BE49-F238E27FC236}">
                  <a16:creationId xmlns:a16="http://schemas.microsoft.com/office/drawing/2014/main" id="{54040A45-7EF8-470F-9F29-0C4DB641AA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378758" y="2121877"/>
              <a:ext cx="2119655" cy="3230466"/>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endParaRPr lang="en-US"/>
            </a:p>
          </p:txBody>
        </p:sp>
        <p:sp>
          <p:nvSpPr>
            <p:cNvPr id="38" name="Oval 37">
              <a:extLst>
                <a:ext uri="{FF2B5EF4-FFF2-40B4-BE49-F238E27FC236}">
                  <a16:creationId xmlns:a16="http://schemas.microsoft.com/office/drawing/2014/main" id="{1B2A967F-9A41-462D-8771-218421D1D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96650" y="4665423"/>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E9C828A-EEA4-436E-815B-F551E74BC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6564" y="1"/>
              <a:ext cx="3244577" cy="1381209"/>
            </a:xfrm>
            <a:custGeom>
              <a:avLst/>
              <a:gdLst>
                <a:gd name="connsiteX0" fmla="*/ 0 w 3244577"/>
                <a:gd name="connsiteY0" fmla="*/ 0 h 1381209"/>
                <a:gd name="connsiteX1" fmla="*/ 3244577 w 3244577"/>
                <a:gd name="connsiteY1" fmla="*/ 0 h 1381209"/>
                <a:gd name="connsiteX2" fmla="*/ 3233089 w 3244577"/>
                <a:gd name="connsiteY2" fmla="*/ 75276 h 1381209"/>
                <a:gd name="connsiteX3" fmla="*/ 1630760 w 3244577"/>
                <a:gd name="connsiteY3" fmla="*/ 1381209 h 1381209"/>
                <a:gd name="connsiteX4" fmla="*/ 0 w 3244577"/>
                <a:gd name="connsiteY4" fmla="*/ 1381209 h 138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577" h="1381209">
                  <a:moveTo>
                    <a:pt x="0" y="0"/>
                  </a:moveTo>
                  <a:lnTo>
                    <a:pt x="3244577" y="0"/>
                  </a:lnTo>
                  <a:lnTo>
                    <a:pt x="3233089" y="75276"/>
                  </a:lnTo>
                  <a:cubicBezTo>
                    <a:pt x="3080581" y="820576"/>
                    <a:pt x="2421150" y="1381209"/>
                    <a:pt x="1630760" y="1381209"/>
                  </a:cubicBezTo>
                  <a:lnTo>
                    <a:pt x="0" y="1381209"/>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15054E6-04C7-4FE9-9B87-82061ACBE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74867" y="4619186"/>
              <a:ext cx="524411" cy="1433600"/>
            </a:xfrm>
            <a:custGeom>
              <a:avLst/>
              <a:gdLst>
                <a:gd name="connsiteX0" fmla="*/ 470325 w 524411"/>
                <a:gd name="connsiteY0" fmla="*/ 0 h 1433600"/>
                <a:gd name="connsiteX1" fmla="*/ 490534 w 524411"/>
                <a:gd name="connsiteY1" fmla="*/ 14563 h 1433600"/>
                <a:gd name="connsiteX2" fmla="*/ 524411 w 524411"/>
                <a:gd name="connsiteY2" fmla="*/ 41121 h 1433600"/>
                <a:gd name="connsiteX3" fmla="*/ 524411 w 524411"/>
                <a:gd name="connsiteY3" fmla="*/ 1392480 h 1433600"/>
                <a:gd name="connsiteX4" fmla="*/ 490534 w 524411"/>
                <a:gd name="connsiteY4" fmla="*/ 1419037 h 1433600"/>
                <a:gd name="connsiteX5" fmla="*/ 470325 w 524411"/>
                <a:gd name="connsiteY5" fmla="*/ 1433600 h 1433600"/>
                <a:gd name="connsiteX6" fmla="*/ 0 w 524411"/>
                <a:gd name="connsiteY6" fmla="*/ 716800 h 1433600"/>
                <a:gd name="connsiteX7" fmla="*/ 470325 w 524411"/>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411" h="1433600">
                  <a:moveTo>
                    <a:pt x="470325" y="0"/>
                  </a:moveTo>
                  <a:cubicBezTo>
                    <a:pt x="470325" y="0"/>
                    <a:pt x="477674" y="5015"/>
                    <a:pt x="490534" y="14563"/>
                  </a:cubicBezTo>
                  <a:lnTo>
                    <a:pt x="524411" y="41121"/>
                  </a:lnTo>
                  <a:lnTo>
                    <a:pt x="524411" y="1392480"/>
                  </a:lnTo>
                  <a:lnTo>
                    <a:pt x="490534" y="1419037"/>
                  </a:lnTo>
                  <a:cubicBezTo>
                    <a:pt x="477674" y="1428586"/>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4BF5489-5E59-449F-9306-17D0E27A7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6564" y="5050056"/>
              <a:ext cx="3266317" cy="1807944"/>
            </a:xfrm>
            <a:custGeom>
              <a:avLst/>
              <a:gdLst>
                <a:gd name="connsiteX0" fmla="*/ 1635557 w 3266317"/>
                <a:gd name="connsiteY0" fmla="*/ 0 h 1807944"/>
                <a:gd name="connsiteX1" fmla="*/ 3266317 w 3266317"/>
                <a:gd name="connsiteY1" fmla="*/ 0 h 1807944"/>
                <a:gd name="connsiteX2" fmla="*/ 3266317 w 3266317"/>
                <a:gd name="connsiteY2" fmla="*/ 1630760 h 1807944"/>
                <a:gd name="connsiteX3" fmla="*/ 3257873 w 3266317"/>
                <a:gd name="connsiteY3" fmla="*/ 1797988 h 1807944"/>
                <a:gd name="connsiteX4" fmla="*/ 3256353 w 3266317"/>
                <a:gd name="connsiteY4" fmla="*/ 1807944 h 1807944"/>
                <a:gd name="connsiteX5" fmla="*/ 0 w 3266317"/>
                <a:gd name="connsiteY5" fmla="*/ 1807944 h 1807944"/>
                <a:gd name="connsiteX6" fmla="*/ 0 w 3266317"/>
                <a:gd name="connsiteY6" fmla="*/ 1635558 h 1807944"/>
                <a:gd name="connsiteX7" fmla="*/ 1635557 w 3266317"/>
                <a:gd name="connsiteY7" fmla="*/ 0 h 180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1807944">
                  <a:moveTo>
                    <a:pt x="1635557" y="0"/>
                  </a:moveTo>
                  <a:lnTo>
                    <a:pt x="3266317" y="0"/>
                  </a:lnTo>
                  <a:lnTo>
                    <a:pt x="3266317" y="1630760"/>
                  </a:lnTo>
                  <a:cubicBezTo>
                    <a:pt x="3266317" y="1687217"/>
                    <a:pt x="3263457" y="1743005"/>
                    <a:pt x="3257873" y="1797988"/>
                  </a:cubicBezTo>
                  <a:lnTo>
                    <a:pt x="3256353" y="1807944"/>
                  </a:lnTo>
                  <a:lnTo>
                    <a:pt x="0" y="1807944"/>
                  </a:lnTo>
                  <a:lnTo>
                    <a:pt x="0" y="1635558"/>
                  </a:lnTo>
                  <a:cubicBezTo>
                    <a:pt x="0" y="732255"/>
                    <a:pt x="732254" y="0"/>
                    <a:pt x="1635557"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43" name="Texture">
            <a:extLst>
              <a:ext uri="{FF2B5EF4-FFF2-40B4-BE49-F238E27FC236}">
                <a16:creationId xmlns:a16="http://schemas.microsoft.com/office/drawing/2014/main" id="{D9D5FBB6-AF1B-4CD3-9ADD-A0466C073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9DDB85A-55EE-0059-830B-F8109E5C86C8}"/>
              </a:ext>
            </a:extLst>
          </p:cNvPr>
          <p:cNvSpPr>
            <a:spLocks noGrp="1"/>
          </p:cNvSpPr>
          <p:nvPr>
            <p:ph type="title"/>
          </p:nvPr>
        </p:nvSpPr>
        <p:spPr>
          <a:xfrm>
            <a:off x="457200" y="668049"/>
            <a:ext cx="5053519" cy="1325563"/>
          </a:xfrm>
        </p:spPr>
        <p:txBody>
          <a:bodyPr>
            <a:normAutofit/>
          </a:bodyPr>
          <a:lstStyle/>
          <a:p>
            <a:r>
              <a:rPr lang="en-US" dirty="0"/>
              <a:t>SYSTEM REQUIREMENTS</a:t>
            </a:r>
          </a:p>
        </p:txBody>
      </p:sp>
      <p:sp>
        <p:nvSpPr>
          <p:cNvPr id="3" name="Content Placeholder 2">
            <a:extLst>
              <a:ext uri="{FF2B5EF4-FFF2-40B4-BE49-F238E27FC236}">
                <a16:creationId xmlns:a16="http://schemas.microsoft.com/office/drawing/2014/main" id="{B1191421-16E8-75BA-7797-97C0A26B8C2D}"/>
              </a:ext>
            </a:extLst>
          </p:cNvPr>
          <p:cNvSpPr>
            <a:spLocks noGrp="1"/>
          </p:cNvSpPr>
          <p:nvPr>
            <p:ph idx="1"/>
          </p:nvPr>
        </p:nvSpPr>
        <p:spPr>
          <a:xfrm>
            <a:off x="457200" y="2096713"/>
            <a:ext cx="5053519" cy="4080250"/>
          </a:xfrm>
        </p:spPr>
        <p:txBody>
          <a:bodyPr vert="horz" lIns="91440" tIns="45720" rIns="91440" bIns="45720" rtlCol="0" anchor="t">
            <a:normAutofit/>
          </a:bodyPr>
          <a:lstStyle/>
          <a:p>
            <a:pPr marL="0" indent="0">
              <a:buNone/>
            </a:pPr>
            <a:r>
              <a:rPr lang="en-US" dirty="0"/>
              <a:t>HARDWARE</a:t>
            </a:r>
          </a:p>
          <a:p>
            <a:pPr>
              <a:buFont typeface="Wingdings" panose="020B0604020202020204" pitchFamily="34" charset="0"/>
              <a:buChar char="q"/>
            </a:pPr>
            <a:r>
              <a:rPr lang="en-US" dirty="0"/>
              <a:t>INTEL I3 /AMD RYZEN 3 PROCESSOR</a:t>
            </a:r>
          </a:p>
          <a:p>
            <a:pPr>
              <a:buFont typeface="Wingdings" panose="020B0604020202020204" pitchFamily="34" charset="0"/>
              <a:buChar char="q"/>
            </a:pPr>
            <a:r>
              <a:rPr lang="en-US" dirty="0"/>
              <a:t>2GB RAM </a:t>
            </a:r>
          </a:p>
          <a:p>
            <a:pPr marL="0" indent="0">
              <a:buNone/>
            </a:pPr>
            <a:endParaRPr lang="en-US" dirty="0"/>
          </a:p>
          <a:p>
            <a:pPr marL="0" indent="0">
              <a:buNone/>
            </a:pPr>
            <a:r>
              <a:rPr lang="en-US" dirty="0"/>
              <a:t>SOFTWARE</a:t>
            </a:r>
          </a:p>
          <a:p>
            <a:pPr>
              <a:buFont typeface="Wingdings" panose="020B0604020202020204" pitchFamily="34" charset="0"/>
              <a:buChar char="q"/>
            </a:pPr>
            <a:r>
              <a:rPr lang="en-US" dirty="0"/>
              <a:t>LINUX</a:t>
            </a:r>
          </a:p>
          <a:p>
            <a:pPr>
              <a:buFont typeface="Wingdings" panose="020B0604020202020204" pitchFamily="34" charset="0"/>
              <a:buChar char="q"/>
            </a:pPr>
            <a:r>
              <a:rPr lang="en-US" dirty="0"/>
              <a:t>WINDOWS</a:t>
            </a:r>
          </a:p>
          <a:p>
            <a:pPr>
              <a:buFont typeface="Wingdings" panose="020B0604020202020204" pitchFamily="34" charset="0"/>
              <a:buChar char="q"/>
            </a:pPr>
            <a:r>
              <a:rPr lang="en-US" dirty="0"/>
              <a:t>MAC OS</a:t>
            </a:r>
          </a:p>
          <a:p>
            <a:pPr>
              <a:buFont typeface="Wingdings" panose="020B0604020202020204" pitchFamily="34" charset="0"/>
              <a:buChar char="q"/>
            </a:pPr>
            <a:r>
              <a:rPr lang="en-US" dirty="0"/>
              <a:t>CHROME OS</a:t>
            </a:r>
          </a:p>
          <a:p>
            <a:pPr>
              <a:buFont typeface="Wingdings" panose="020B0604020202020204" pitchFamily="34" charset="0"/>
              <a:buChar char="q"/>
            </a:pPr>
            <a:endParaRPr lang="en-US" dirty="0"/>
          </a:p>
        </p:txBody>
      </p:sp>
    </p:spTree>
    <p:extLst>
      <p:ext uri="{BB962C8B-B14F-4D97-AF65-F5344CB8AC3E}">
        <p14:creationId xmlns:p14="http://schemas.microsoft.com/office/powerpoint/2010/main" val="371769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78327638-118C-4C92-8B25-88CB84275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A3FCA26A-9445-43DB-AABA-B26369E9F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59D14EE-54C0-4BBE-AFBC-2B9E68745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61815" cy="6861532"/>
            <a:chOff x="7739089" y="-3532"/>
            <a:chExt cx="4461815" cy="6861532"/>
          </a:xfrm>
        </p:grpSpPr>
        <p:sp>
          <p:nvSpPr>
            <p:cNvPr id="13" name="Oval 12">
              <a:extLst>
                <a:ext uri="{FF2B5EF4-FFF2-40B4-BE49-F238E27FC236}">
                  <a16:creationId xmlns:a16="http://schemas.microsoft.com/office/drawing/2014/main" id="{CC77C25A-1392-4083-AA98-942C206D1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Freeform: Shape 13">
              <a:extLst>
                <a:ext uri="{FF2B5EF4-FFF2-40B4-BE49-F238E27FC236}">
                  <a16:creationId xmlns:a16="http://schemas.microsoft.com/office/drawing/2014/main" id="{1D2D3FA5-5C78-4B45-BBD4-D2705781F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44F1BAB4-EE43-4788-BACC-13BC3C870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4579"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16" name="Graphic 9">
              <a:extLst>
                <a:ext uri="{FF2B5EF4-FFF2-40B4-BE49-F238E27FC236}">
                  <a16:creationId xmlns:a16="http://schemas.microsoft.com/office/drawing/2014/main" id="{62B92385-4032-4E1F-B26D-A859A4609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17" name="Graphic 9">
              <a:extLst>
                <a:ext uri="{FF2B5EF4-FFF2-40B4-BE49-F238E27FC236}">
                  <a16:creationId xmlns:a16="http://schemas.microsoft.com/office/drawing/2014/main" id="{83CA1DB7-E85D-43DE-B0BD-6E852F6E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1792" y="168275"/>
              <a:ext cx="3499104" cy="349910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19" name="Texture">
            <a:extLst>
              <a:ext uri="{FF2B5EF4-FFF2-40B4-BE49-F238E27FC236}">
                <a16:creationId xmlns:a16="http://schemas.microsoft.com/office/drawing/2014/main" id="{D3EED676-C4D4-4702-A010-982A4AC61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942C2F5-D00A-FA0D-945A-16D81C47EBB7}"/>
              </a:ext>
            </a:extLst>
          </p:cNvPr>
          <p:cNvSpPr>
            <a:spLocks noGrp="1"/>
          </p:cNvSpPr>
          <p:nvPr>
            <p:ph type="title"/>
          </p:nvPr>
        </p:nvSpPr>
        <p:spPr>
          <a:xfrm>
            <a:off x="457201" y="668049"/>
            <a:ext cx="6984460" cy="1325563"/>
          </a:xfrm>
        </p:spPr>
        <p:txBody>
          <a:bodyPr>
            <a:normAutofit/>
          </a:bodyPr>
          <a:lstStyle/>
          <a:p>
            <a:r>
              <a:rPr lang="en-US" dirty="0"/>
              <a:t>SYSTEM DESIGN </a:t>
            </a:r>
          </a:p>
        </p:txBody>
      </p:sp>
      <p:sp>
        <p:nvSpPr>
          <p:cNvPr id="3" name="Content Placeholder 2">
            <a:extLst>
              <a:ext uri="{FF2B5EF4-FFF2-40B4-BE49-F238E27FC236}">
                <a16:creationId xmlns:a16="http://schemas.microsoft.com/office/drawing/2014/main" id="{F6F3DCBB-A9AF-7D6F-3060-FB566B56EA58}"/>
              </a:ext>
            </a:extLst>
          </p:cNvPr>
          <p:cNvSpPr>
            <a:spLocks noGrp="1"/>
          </p:cNvSpPr>
          <p:nvPr>
            <p:ph idx="1"/>
          </p:nvPr>
        </p:nvSpPr>
        <p:spPr>
          <a:xfrm>
            <a:off x="457201" y="2096713"/>
            <a:ext cx="6984460" cy="4080250"/>
          </a:xfrm>
        </p:spPr>
        <p:txBody>
          <a:bodyPr vert="horz" lIns="91440" tIns="45720" rIns="91440" bIns="45720" rtlCol="0" anchor="t">
            <a:normAutofit/>
          </a:bodyPr>
          <a:lstStyle/>
          <a:p>
            <a:r>
              <a:rPr lang="en-US" dirty="0"/>
              <a:t>UML DIAGRAM </a:t>
            </a:r>
          </a:p>
        </p:txBody>
      </p:sp>
    </p:spTree>
    <p:extLst>
      <p:ext uri="{BB962C8B-B14F-4D97-AF65-F5344CB8AC3E}">
        <p14:creationId xmlns:p14="http://schemas.microsoft.com/office/powerpoint/2010/main" val="9885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8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85"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8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2728E05-F49E-2883-6DDE-B4401D94699A}"/>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a:t>MODULE DESCRIPTION 1</a:t>
            </a:r>
          </a:p>
        </p:txBody>
      </p:sp>
      <p:sp>
        <p:nvSpPr>
          <p:cNvPr id="8" name="Content Placeholder 7">
            <a:extLst>
              <a:ext uri="{FF2B5EF4-FFF2-40B4-BE49-F238E27FC236}">
                <a16:creationId xmlns:a16="http://schemas.microsoft.com/office/drawing/2014/main" id="{13C54830-C0EB-930E-916D-35A41AA2CF71}"/>
              </a:ext>
            </a:extLst>
          </p:cNvPr>
          <p:cNvSpPr>
            <a:spLocks noGrp="1"/>
          </p:cNvSpPr>
          <p:nvPr>
            <p:ph idx="1"/>
          </p:nvPr>
        </p:nvSpPr>
        <p:spPr>
          <a:xfrm>
            <a:off x="457200" y="2286000"/>
            <a:ext cx="4640729" cy="3887585"/>
          </a:xfrm>
        </p:spPr>
        <p:txBody>
          <a:bodyPr vert="horz" lIns="91440" tIns="45720" rIns="91440" bIns="45720" rtlCol="0" anchor="t">
            <a:normAutofit/>
          </a:bodyPr>
          <a:lstStyle/>
          <a:p>
            <a:pPr marL="0" indent="0">
              <a:buNone/>
            </a:pPr>
            <a:r>
              <a:rPr lang="en-US" b="1" u="sng" dirty="0"/>
              <a:t>CREATION OF CV BUILDER</a:t>
            </a:r>
          </a:p>
          <a:p>
            <a:r>
              <a:rPr lang="en-US" dirty="0"/>
              <a:t>FIRST WE HAVE BUILT </a:t>
            </a:r>
            <a:r>
              <a:rPr lang="en-US" dirty="0" err="1"/>
              <a:t>A</a:t>
            </a:r>
            <a:r>
              <a:rPr lang="en-US" dirty="0"/>
              <a:t> ONLINE RESUME BUILDER USING HTML,CSS AND JAVASCRIPT.</a:t>
            </a:r>
            <a:endParaRPr lang="en-US"/>
          </a:p>
          <a:p>
            <a:r>
              <a:rPr lang="en-US" dirty="0"/>
              <a:t>WE HAVE CREATED FOUR THEMES WITH DIFFERENT FONTS .</a:t>
            </a:r>
          </a:p>
          <a:p>
            <a:r>
              <a:rPr lang="en-US" dirty="0"/>
              <a:t>ALONG WITH THAT WE HAVE MENTION A MANDATORY FORM FOR FILLUP DETAILS .</a:t>
            </a:r>
          </a:p>
        </p:txBody>
      </p:sp>
      <p:pic>
        <p:nvPicPr>
          <p:cNvPr id="9" name="Picture 10" descr="Graphical user interface, application&#10;&#10;Description automatically generated">
            <a:extLst>
              <a:ext uri="{FF2B5EF4-FFF2-40B4-BE49-F238E27FC236}">
                <a16:creationId xmlns:a16="http://schemas.microsoft.com/office/drawing/2014/main" id="{E41F0696-5CF0-6B2E-B363-AB265ABA8CD9}"/>
              </a:ext>
            </a:extLst>
          </p:cNvPr>
          <p:cNvPicPr>
            <a:picLocks noChangeAspect="1"/>
          </p:cNvPicPr>
          <p:nvPr/>
        </p:nvPicPr>
        <p:blipFill>
          <a:blip r:embed="rId3"/>
          <a:stretch>
            <a:fillRect/>
          </a:stretch>
        </p:blipFill>
        <p:spPr>
          <a:xfrm>
            <a:off x="6566913" y="2058762"/>
            <a:ext cx="4593771" cy="2871106"/>
          </a:xfrm>
          <a:prstGeom prst="rect">
            <a:avLst/>
          </a:prstGeom>
        </p:spPr>
      </p:pic>
    </p:spTree>
    <p:extLst>
      <p:ext uri="{BB962C8B-B14F-4D97-AF65-F5344CB8AC3E}">
        <p14:creationId xmlns:p14="http://schemas.microsoft.com/office/powerpoint/2010/main" val="116498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DE64B4A-AA6D-B622-80E2-3E80765E67A3}"/>
              </a:ext>
            </a:extLst>
          </p:cNvPr>
          <p:cNvSpPr>
            <a:spLocks noGrp="1"/>
          </p:cNvSpPr>
          <p:nvPr>
            <p:ph type="title"/>
          </p:nvPr>
        </p:nvSpPr>
        <p:spPr>
          <a:xfrm>
            <a:off x="457200" y="758952"/>
            <a:ext cx="4640729" cy="1325563"/>
          </a:xfrm>
        </p:spPr>
        <p:txBody>
          <a:bodyPr anchor="b">
            <a:normAutofit/>
          </a:bodyPr>
          <a:lstStyle/>
          <a:p>
            <a:r>
              <a:rPr lang="en-US" dirty="0"/>
              <a:t>MODULE DESCRIPTION 2</a:t>
            </a:r>
          </a:p>
        </p:txBody>
      </p:sp>
      <p:sp>
        <p:nvSpPr>
          <p:cNvPr id="3" name="Content Placeholder 2">
            <a:extLst>
              <a:ext uri="{FF2B5EF4-FFF2-40B4-BE49-F238E27FC236}">
                <a16:creationId xmlns:a16="http://schemas.microsoft.com/office/drawing/2014/main" id="{C1452FC1-BF83-B7BA-E6DD-F462E498B640}"/>
              </a:ext>
            </a:extLst>
          </p:cNvPr>
          <p:cNvSpPr>
            <a:spLocks noGrp="1"/>
          </p:cNvSpPr>
          <p:nvPr>
            <p:ph idx="1"/>
          </p:nvPr>
        </p:nvSpPr>
        <p:spPr>
          <a:xfrm>
            <a:off x="457200" y="2286000"/>
            <a:ext cx="4640729" cy="3887585"/>
          </a:xfrm>
        </p:spPr>
        <p:txBody>
          <a:bodyPr vert="horz" lIns="91440" tIns="45720" rIns="91440" bIns="45720" rtlCol="0" anchor="t">
            <a:normAutofit/>
          </a:bodyPr>
          <a:lstStyle/>
          <a:p>
            <a:pPr marL="0" indent="0">
              <a:buNone/>
            </a:pPr>
            <a:r>
              <a:rPr lang="en-US" b="1" u="sng" dirty="0"/>
              <a:t>CREATING A HOMEPAGE</a:t>
            </a:r>
          </a:p>
          <a:p>
            <a:r>
              <a:rPr lang="en-US" dirty="0"/>
              <a:t>WE HAD LOGIN PAGE WITH USERNAME AND PASSWORD.</a:t>
            </a:r>
          </a:p>
          <a:p>
            <a:r>
              <a:rPr lang="en-US" dirty="0"/>
              <a:t>ALONG WITH THAT WE HAVE AUTHENTICATION SYSTEM TO GET THE USER TO BE SECURED WE ARE  GETTING OTP FOR USER SECURITY.</a:t>
            </a:r>
          </a:p>
          <a:p>
            <a:endParaRPr lang="en-US" dirty="0"/>
          </a:p>
        </p:txBody>
      </p:sp>
      <p:pic>
        <p:nvPicPr>
          <p:cNvPr id="4" name="Picture 4" descr="Graphical user interface, text, website&#10;&#10;Description automatically generated">
            <a:extLst>
              <a:ext uri="{FF2B5EF4-FFF2-40B4-BE49-F238E27FC236}">
                <a16:creationId xmlns:a16="http://schemas.microsoft.com/office/drawing/2014/main" id="{FC3BCF66-78A0-9F4B-A8E3-C68B48FD9B00}"/>
              </a:ext>
            </a:extLst>
          </p:cNvPr>
          <p:cNvPicPr>
            <a:picLocks noChangeAspect="1"/>
          </p:cNvPicPr>
          <p:nvPr/>
        </p:nvPicPr>
        <p:blipFill>
          <a:blip r:embed="rId3"/>
          <a:stretch>
            <a:fillRect/>
          </a:stretch>
        </p:blipFill>
        <p:spPr>
          <a:xfrm>
            <a:off x="5661140" y="822309"/>
            <a:ext cx="6146524" cy="4754539"/>
          </a:xfrm>
          <a:prstGeom prst="rect">
            <a:avLst/>
          </a:prstGeom>
        </p:spPr>
      </p:pic>
    </p:spTree>
    <p:extLst>
      <p:ext uri="{BB962C8B-B14F-4D97-AF65-F5344CB8AC3E}">
        <p14:creationId xmlns:p14="http://schemas.microsoft.com/office/powerpoint/2010/main" val="3321097515"/>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TropicVTI</vt:lpstr>
      <vt:lpstr>CV DEVELOPES</vt:lpstr>
      <vt:lpstr>INTRODUCTION</vt:lpstr>
      <vt:lpstr>OBJECTIVE</vt:lpstr>
      <vt:lpstr>ABSTRACT</vt:lpstr>
      <vt:lpstr>LITERATURE SURVEY</vt:lpstr>
      <vt:lpstr>SYSTEM REQUIREMENTS</vt:lpstr>
      <vt:lpstr>SYSTEM DESIGN </vt:lpstr>
      <vt:lpstr>MODULE DESCRIPTION 1</vt:lpstr>
      <vt:lpstr>MODULE DESCRIPTION 2</vt:lpstr>
      <vt:lpstr>MODULE DESCRIPTION 3</vt:lpstr>
      <vt:lpstr>40% PROJECT COMPLETION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488</cp:revision>
  <dcterms:created xsi:type="dcterms:W3CDTF">2023-03-20T09:21:20Z</dcterms:created>
  <dcterms:modified xsi:type="dcterms:W3CDTF">2023-03-20T11:52:06Z</dcterms:modified>
</cp:coreProperties>
</file>