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/>
              <a:t>CampusNest PG (hO5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Student living made easy, safe, and smart</a:t>
            </a:r>
          </a:p>
          <a:p/>
          <a:p>
            <a:r>
              <a:rPr sz="2400"/>
              <a:t>Founders: Raghuvaran D &amp; Sanket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/>
              <a:t>Future Vision &amp;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Add real PG/hostel APIs, instant booking, support for reviews.</a:t>
            </a:r>
          </a:p>
          <a:p/>
          <a:p>
            <a:r>
              <a:rPr sz="2400"/>
              <a:t>Expand to more cities and universities.</a:t>
            </a:r>
          </a:p>
          <a:p/>
          <a:p>
            <a:r>
              <a:rPr sz="2400"/>
              <a:t>Build a strong student community for trusted, peer-supported accommodation.</a:t>
            </a:r>
          </a:p>
          <a:p/>
          <a:p>
            <a:r>
              <a:rPr sz="2400"/>
              <a:t>CampusNest PG: Empowering student journeys, one home at a time.</a:t>
            </a:r>
          </a:p>
          <a:p/>
          <a:p>
            <a:r>
              <a:rPr sz="2400"/>
              <a:t>Thank you!</a:t>
            </a:r>
          </a:p>
          <a:p/>
          <a:p>
            <a:r>
              <a:rPr sz="2400"/>
              <a:t>Founders: Raghuvaran D &amp; Sanket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/>
              <a:t>Team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Hello! I’m Raghuvaran D, a BE CSE graduate, and co-founder of CampusNest PG (hO5) with my friend Sanket.</a:t>
            </a:r>
          </a:p>
          <a:p/>
          <a:p>
            <a:r>
              <a:rPr sz="2400"/>
              <a:t>Our combined experience as students inspired us to build a better, safer way for students to find accommodation.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/>
              <a:t>The Challenge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Finding a reliable PG or hostel isn’t easy.</a:t>
            </a:r>
          </a:p>
          <a:p/>
          <a:p>
            <a:r>
              <a:rPr sz="2400"/>
              <a:t>Students face risks: unverified listings, poor reviews, unexpected costs or amenities.</a:t>
            </a:r>
          </a:p>
          <a:p/>
          <a:p>
            <a:r>
              <a:rPr sz="2400"/>
              <a:t>Safe, affordable options are hard to discover—especially in a new city.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/>
              <a:t>Current Limitations in Accommodation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Many portals are outdated or filled with spam.</a:t>
            </a:r>
          </a:p>
          <a:p/>
          <a:p>
            <a:r>
              <a:rPr sz="2400"/>
              <a:t>Genuine student reviews and ratings are rare.</a:t>
            </a:r>
          </a:p>
          <a:p/>
          <a:p>
            <a:r>
              <a:rPr sz="2400"/>
              <a:t>There’s little transparency about price, location, and quality.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/>
              <a:t>Our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A platform designed for students, by students.</a:t>
            </a:r>
          </a:p>
          <a:p/>
          <a:p>
            <a:r>
              <a:rPr sz="2400"/>
              <a:t>Honest, transparent PG/hotel discovery, focused on real safety, comfort, and affordability.</a:t>
            </a:r>
          </a:p>
          <a:p/>
          <a:p>
            <a:r>
              <a:rPr sz="2400"/>
              <a:t>Enable students to make confident choices based on community feedback.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/>
              <a:t>The CampusNest PG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Clean, modern React interface for fast search and results.</a:t>
            </a:r>
          </a:p>
          <a:p/>
          <a:p>
            <a:r>
              <a:rPr sz="2400"/>
              <a:t>Only verified PG/hotel listings, with details on environment, safety, and pricing.</a:t>
            </a:r>
          </a:p>
          <a:p/>
          <a:p>
            <a:r>
              <a:rPr sz="2400"/>
              <a:t>Star ratings, reviews, and amenities at a glance.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/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Secure login &amp; registration (browser storage for demo).</a:t>
            </a:r>
          </a:p>
          <a:p/>
          <a:p>
            <a:r>
              <a:rPr sz="2400"/>
              <a:t>Quick search: by name, locality, feature, or price.</a:t>
            </a:r>
          </a:p>
          <a:p/>
          <a:p>
            <a:r>
              <a:rPr sz="2400"/>
              <a:t>Listing details: star ratings, sample environments, real reviews, monthly rent.</a:t>
            </a:r>
          </a:p>
          <a:p/>
          <a:p>
            <a:r>
              <a:rPr sz="2400"/>
              <a:t>User data export: download all login/user data as CSV for analysis or admin needs.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/>
              <a:t>Demo PG &amp; Hotel Listings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Sunrise Ladies PG: 4.6★, ₹4500/month. Clean, peaceful, close to student zones.</a:t>
            </a:r>
          </a:p>
          <a:p/>
          <a:p>
            <a:r>
              <a:rPr sz="2400"/>
              <a:t>Green View Boys PG: 4.2★, ₹4300/month. Gym access, lively atmosphere.</a:t>
            </a:r>
          </a:p>
          <a:p/>
          <a:p>
            <a:r>
              <a:rPr sz="2400"/>
              <a:t>Metro Elite PG: 4.9★, ₹5000/month. Top security, luxury amenities, convenient transport.</a:t>
            </a:r>
          </a:p>
          <a:p/>
          <a:p>
            <a:r>
              <a:rPr sz="2400"/>
              <a:t>HostelPlus PG: 4.1★, ₹4200/month. Spacious, gardens, good for focused study.</a:t>
            </a:r>
          </a:p>
          <a:p/>
          <a:p>
            <a:r>
              <a:rPr sz="2400"/>
              <a:t>Comfort Nest PG: 3.9★, ₹4000/month. Fast WiFi, budget-friendly, central location.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/>
              <a:t>Technology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Frontend: Responsive HTML, CSS, JS, and React.</a:t>
            </a:r>
          </a:p>
          <a:p/>
          <a:p>
            <a:r>
              <a:rPr sz="2400"/>
              <a:t>Data handling: Browser’s localStorage for demo user &amp; booking data.</a:t>
            </a:r>
          </a:p>
          <a:p/>
          <a:p>
            <a:r>
              <a:rPr sz="2400"/>
              <a:t>No backend required for core search and login demo.</a:t>
            </a:r>
          </a:p>
          <a:p/>
          <a:p>
            <a:r>
              <a:rPr sz="2400"/>
              <a:t>Deployed on Vercel—instant, free, and accessible anywhere.</a:t>
            </a:r>
          </a:p>
          <a:p/>
          <a:p>
            <a:r>
              <a:rPr sz="2400"/>
              <a:t>Seamless GitHub integration for code, updates, and feedback.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