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15-09-2021</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15-09-2021</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“Before </a:t>
            </a:r>
            <a:r>
              <a:rPr lang="en-IN" sz="2700" b="1" dirty="0"/>
              <a:t>STC </a:t>
            </a:r>
            <a:r>
              <a:rPr lang="en-IN" sz="2700" b="1" dirty="0">
                <a:highlight>
                  <a:srgbClr val="FFFF00"/>
                </a:highlight>
              </a:rPr>
              <a:t>M @Test M </a:t>
            </a:r>
            <a:r>
              <a:rPr lang="en-IN" sz="2700" b="1" dirty="0"/>
              <a:t>CTS</a:t>
            </a:r>
            <a:r>
              <a:rPr lang="en-IN" sz="2700" dirty="0"/>
              <a:t> 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jar files in 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 fails.</a:t>
            </a:r>
            <a:endParaRPr lang="en-IN" sz="2000" dirty="0">
              <a:solidFill>
                <a:srgbClr val="4D4D4D"/>
              </a:solidFill>
              <a:latin typeface="Arial" panose="020B0604020202020204" pitchFamily="34" charset="0"/>
            </a:endParaRPr>
          </a:p>
          <a:p>
            <a:r>
              <a:rPr lang="en-IN" sz="2000" b="1" dirty="0">
                <a:solidFill>
                  <a:srgbClr val="4D4D4D"/>
                </a:solidFill>
                <a:latin typeface="Arial" panose="020B0604020202020204" pitchFamily="34" charset="0"/>
              </a:rPr>
              <a:t>Soft Assertion </a:t>
            </a:r>
            <a:r>
              <a:rPr lang="en-US" sz="2000" dirty="0">
                <a:solidFill>
                  <a:srgbClr val="4D4D4D"/>
                </a:solidFill>
                <a:latin typeface="Arial" panose="020B0604020202020204" pitchFamily="34" charset="0"/>
              </a:rPr>
              <a:t>It 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send for parameters 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rests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1623</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 M @Test M 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trainer_1990@outlook.com</cp:lastModifiedBy>
  <cp:revision>142</cp:revision>
  <dcterms:created xsi:type="dcterms:W3CDTF">2021-03-14T14:32:44Z</dcterms:created>
  <dcterms:modified xsi:type="dcterms:W3CDTF">2021-09-15T03:41:41Z</dcterms:modified>
</cp:coreProperties>
</file>