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6858000" cx="9144000"/>
  <p:notesSz cx="7315200" cy="9601200"/>
  <p:embeddedFontLst>
    <p:embeddedFont>
      <p:font typeface="Corsi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6">
          <p15:clr>
            <a:srgbClr val="000000"/>
          </p15:clr>
        </p15:guide>
        <p15:guide id="2" pos="289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1CC884-74D0-4909-ADB6-245B64AF7D5E}">
  <a:tblStyle styleId="{001CC884-74D0-4909-ADB6-245B64AF7D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6" orient="horz"/>
        <p:guide pos="289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Corsiva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orsiv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orsiva-boldItalic.fntdata"/><Relationship Id="rId30" Type="http://schemas.openxmlformats.org/officeDocument/2006/relationships/font" Target="fonts/Corsiva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52" name="Google Shape;52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457200" y="122238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idx="1" type="body"/>
          </p:nvPr>
        </p:nvSpPr>
        <p:spPr>
          <a:xfrm>
            <a:off x="457200" y="1447800"/>
            <a:ext cx="8229600" cy="226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7" name="Google Shape;147;p12"/>
          <p:cNvSpPr txBox="1"/>
          <p:nvPr>
            <p:ph idx="2" type="body"/>
          </p:nvPr>
        </p:nvSpPr>
        <p:spPr>
          <a:xfrm>
            <a:off x="457200" y="3865563"/>
            <a:ext cx="8229600" cy="226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457200" y="122238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457200" y="1447800"/>
            <a:ext cx="40386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2" type="body"/>
          </p:nvPr>
        </p:nvSpPr>
        <p:spPr>
          <a:xfrm>
            <a:off x="4648200" y="1447800"/>
            <a:ext cx="40386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55" name="Google Shape;155;p1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 txBox="1"/>
          <p:nvPr>
            <p:ph idx="1" type="body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457200" y="122237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 rot="5400000">
            <a:off x="2230437" y="-325438"/>
            <a:ext cx="46831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4" name="Google Shape;174;p1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80" name="Google Shape;180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1" name="Google Shape;181;p1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1" name="Google Shape;191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92" name="Google Shape;192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3" name="Google Shape;193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94" name="Google Shape;194;p1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200" name="Google Shape;200;p2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457200" y="122237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457200" y="1447800"/>
            <a:ext cx="82296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7" name="Google Shape;97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457200" y="122237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1" type="body"/>
          </p:nvPr>
        </p:nvSpPr>
        <p:spPr>
          <a:xfrm>
            <a:off x="457200" y="1447800"/>
            <a:ext cx="40386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03" name="Google Shape;103;p5"/>
          <p:cNvSpPr txBox="1"/>
          <p:nvPr>
            <p:ph idx="2" type="body"/>
          </p:nvPr>
        </p:nvSpPr>
        <p:spPr>
          <a:xfrm>
            <a:off x="4648200" y="1447800"/>
            <a:ext cx="40386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04" name="Google Shape;104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457200" y="122237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457200" y="122238"/>
            <a:ext cx="8229600" cy="6008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457200" y="122238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457200" y="122238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457200" y="1447800"/>
            <a:ext cx="40386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2" type="body"/>
          </p:nvPr>
        </p:nvSpPr>
        <p:spPr>
          <a:xfrm>
            <a:off x="4648200" y="1447800"/>
            <a:ext cx="40386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457200" y="122238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457200" y="1447800"/>
            <a:ext cx="8229600" cy="226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32" name="Google Shape;132;p10"/>
          <p:cNvSpPr txBox="1"/>
          <p:nvPr>
            <p:ph idx="2" type="body"/>
          </p:nvPr>
        </p:nvSpPr>
        <p:spPr>
          <a:xfrm>
            <a:off x="457200" y="3865563"/>
            <a:ext cx="8229600" cy="226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33" name="Google Shape;133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457200" y="122238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457200" y="1447800"/>
            <a:ext cx="40386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2" type="body"/>
          </p:nvPr>
        </p:nvSpPr>
        <p:spPr>
          <a:xfrm>
            <a:off x="4648200" y="1447800"/>
            <a:ext cx="4038600" cy="226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3" type="body"/>
          </p:nvPr>
        </p:nvSpPr>
        <p:spPr>
          <a:xfrm>
            <a:off x="4648200" y="3865563"/>
            <a:ext cx="4038600" cy="226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1" name="Google Shape;11;p1"/>
          <p:cNvGrpSpPr/>
          <p:nvPr/>
        </p:nvGrpSpPr>
        <p:grpSpPr>
          <a:xfrm>
            <a:off x="7493000" y="2992437"/>
            <a:ext cx="1338262" cy="2189162"/>
            <a:chOff x="4704" y="1885"/>
            <a:chExt cx="843" cy="1379"/>
          </a:xfrm>
        </p:grpSpPr>
        <p:sp>
          <p:nvSpPr>
            <p:cNvPr id="12" name="Google Shape;12;p1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1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" name="Google Shape;44;p1"/>
          <p:cNvSpPr txBox="1"/>
          <p:nvPr>
            <p:ph type="title"/>
          </p:nvPr>
        </p:nvSpPr>
        <p:spPr>
          <a:xfrm>
            <a:off x="457200" y="122237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"/>
          <p:cNvSpPr txBox="1"/>
          <p:nvPr>
            <p:ph idx="1" type="body"/>
          </p:nvPr>
        </p:nvSpPr>
        <p:spPr>
          <a:xfrm>
            <a:off x="457200" y="1447800"/>
            <a:ext cx="82296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3"/>
          <p:cNvCxnSpPr/>
          <p:nvPr/>
        </p:nvCxnSpPr>
        <p:spPr>
          <a:xfrm>
            <a:off x="7962900" y="152400"/>
            <a:ext cx="1587" cy="1255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" name="Google Shape;57;p3"/>
          <p:cNvSpPr txBox="1"/>
          <p:nvPr>
            <p:ph type="title"/>
          </p:nvPr>
        </p:nvSpPr>
        <p:spPr>
          <a:xfrm>
            <a:off x="457200" y="122237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457200" y="1447800"/>
            <a:ext cx="82296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62" name="Google Shape;62;p3"/>
          <p:cNvGrpSpPr/>
          <p:nvPr/>
        </p:nvGrpSpPr>
        <p:grpSpPr>
          <a:xfrm>
            <a:off x="8153400" y="152400"/>
            <a:ext cx="792162" cy="1066800"/>
            <a:chOff x="5136" y="960"/>
            <a:chExt cx="528" cy="864"/>
          </a:xfrm>
        </p:grpSpPr>
        <p:sp>
          <p:nvSpPr>
            <p:cNvPr id="63" name="Google Shape;63;p3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360" y="960"/>
              <a:ext cx="76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136" y="1072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248" y="1072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360" y="1072"/>
              <a:ext cx="76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472" y="1072"/>
              <a:ext cx="75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136" y="1184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248" y="1184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360" y="1184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472" y="1184"/>
              <a:ext cx="75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136" y="1296"/>
              <a:ext cx="80" cy="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472" y="1296"/>
              <a:ext cx="75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472" y="1407"/>
              <a:ext cx="75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136" y="1521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248" y="1521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360" y="1521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472" y="1521"/>
              <a:ext cx="75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5248" y="1632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360" y="1632"/>
              <a:ext cx="76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472" y="1632"/>
              <a:ext cx="75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472" y="1744"/>
              <a:ext cx="75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idx="1" type="subTitle"/>
          </p:nvPr>
        </p:nvSpPr>
        <p:spPr>
          <a:xfrm>
            <a:off x="849312" y="3049587"/>
            <a:ext cx="6248400" cy="3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 Path Problem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Metrics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 Path Protocols</a:t>
            </a:r>
            <a:endParaRPr/>
          </a:p>
        </p:txBody>
      </p:sp>
      <p:pic>
        <p:nvPicPr>
          <p:cNvPr descr="Garcia_Widjaja2e04dh_adv" id="208" name="Google Shape;2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875" y="714375"/>
            <a:ext cx="1614487" cy="20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>
            <p:ph type="ctrTitle"/>
          </p:nvPr>
        </p:nvSpPr>
        <p:spPr>
          <a:xfrm>
            <a:off x="315912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Routing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8" name="Google Shape;378;p30"/>
          <p:cNvSpPr txBox="1"/>
          <p:nvPr>
            <p:ph type="title"/>
          </p:nvPr>
        </p:nvSpPr>
        <p:spPr>
          <a:xfrm>
            <a:off x="457200" y="122237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Bellman-Ford Algorithm</a:t>
            </a:r>
            <a:endParaRPr/>
          </a:p>
        </p:txBody>
      </p:sp>
      <p:sp>
        <p:nvSpPr>
          <p:cNvPr id="379" name="Google Shape;379;p30"/>
          <p:cNvSpPr txBox="1"/>
          <p:nvPr>
            <p:ph idx="1" type="body"/>
          </p:nvPr>
        </p:nvSpPr>
        <p:spPr>
          <a:xfrm>
            <a:off x="387350" y="1490662"/>
            <a:ext cx="8513762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computations </a:t>
            </a:r>
            <a:r>
              <a:rPr b="0" i="1" lang="en-US" sz="2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one destination</a:t>
            </a:r>
            <a:r>
              <a:rPr b="0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node table has 1 row for destination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of node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itself is zero: 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of other node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infinite: 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=∝,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j≠ d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hop node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-1 to indicate not yet defined for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≠ d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Step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new distance vector to immediate neighbors across local link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Step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node </a:t>
            </a:r>
            <a:r>
              <a:rPr b="0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find the next hop that gives the minimum distance to </a:t>
            </a:r>
            <a:r>
              <a:rPr b="0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C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D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baseline="-2500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7" lvl="2" marL="98742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old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(d))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new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*, D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*(d))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new next node or distance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send step</a:t>
            </a:r>
            <a:endParaRPr/>
          </a:p>
          <a:p>
            <a:pPr indent="-254000" lvl="0" marL="34290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5" name="Google Shape;385;p31"/>
          <p:cNvSpPr txBox="1"/>
          <p:nvPr>
            <p:ph type="title"/>
          </p:nvPr>
        </p:nvSpPr>
        <p:spPr>
          <a:xfrm>
            <a:off x="457200" y="122237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Bellman-Ford Algorithm</a:t>
            </a:r>
            <a:endParaRPr/>
          </a:p>
        </p:txBody>
      </p:sp>
      <p:sp>
        <p:nvSpPr>
          <p:cNvPr id="386" name="Google Shape;386;p31"/>
          <p:cNvSpPr txBox="1"/>
          <p:nvPr>
            <p:ph idx="1" type="body"/>
          </p:nvPr>
        </p:nvSpPr>
        <p:spPr>
          <a:xfrm>
            <a:off x="387350" y="1490662"/>
            <a:ext cx="8531225" cy="497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consider parallel computations </a:t>
            </a:r>
            <a:r>
              <a:rPr b="0" i="1" lang="en-US" sz="2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destinations</a:t>
            </a:r>
            <a:r>
              <a:rPr b="0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node has 1 row for each destination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of node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itself is zero: 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(d)=0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of other node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infinite: 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(d)= ∝ ,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≠ d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node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-1 since not yet defined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Step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new distance vector to immediate neighbors across local link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Step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destination </a:t>
            </a:r>
            <a:r>
              <a:rPr b="0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find the next hop that gives the minimum distance to </a:t>
            </a:r>
            <a:r>
              <a:rPr b="0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C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D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(d) }</a:t>
            </a:r>
            <a:endParaRPr b="0" baseline="-2500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7" lvl="2" marL="987425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old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(d))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new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*, D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*(d))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new next node or distance found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send step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392" name="Google Shape;392;p32"/>
          <p:cNvGraphicFramePr/>
          <p:nvPr/>
        </p:nvGraphicFramePr>
        <p:xfrm>
          <a:off x="334962" y="3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{001CC884-74D0-4909-ADB6-245B64AF7D5E}</a:tableStyleId>
              </a:tblPr>
              <a:tblGrid>
                <a:gridCol w="1223950"/>
                <a:gridCol w="1270000"/>
                <a:gridCol w="1270000"/>
                <a:gridCol w="1270000"/>
                <a:gridCol w="1243000"/>
                <a:gridCol w="1270000"/>
              </a:tblGrid>
              <a:tr h="4572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Initial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6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93" name="Google Shape;393;p32"/>
          <p:cNvGrpSpPr/>
          <p:nvPr/>
        </p:nvGrpSpPr>
        <p:grpSpPr>
          <a:xfrm>
            <a:off x="2070100" y="3938587"/>
            <a:ext cx="5397500" cy="2278062"/>
            <a:chOff x="1304" y="2481"/>
            <a:chExt cx="3400" cy="1435"/>
          </a:xfrm>
        </p:grpSpPr>
        <p:sp>
          <p:nvSpPr>
            <p:cNvPr id="394" name="Google Shape;394;p32"/>
            <p:cNvSpPr/>
            <p:nvPr/>
          </p:nvSpPr>
          <p:spPr>
            <a:xfrm>
              <a:off x="3320" y="2503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1304" y="2625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3416" y="3576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416" y="3040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472" y="3192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1736" y="3576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2"/>
            <p:cNvSpPr txBox="1"/>
            <p:nvPr/>
          </p:nvSpPr>
          <p:spPr>
            <a:xfrm>
              <a:off x="3342" y="2499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401" name="Google Shape;401;p32"/>
            <p:cNvCxnSpPr/>
            <p:nvPr/>
          </p:nvCxnSpPr>
          <p:spPr>
            <a:xfrm flipH="1" rot="10800000">
              <a:off x="1544" y="2625"/>
              <a:ext cx="1776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2" name="Google Shape;402;p32"/>
            <p:cNvSpPr txBox="1"/>
            <p:nvPr/>
          </p:nvSpPr>
          <p:spPr>
            <a:xfrm>
              <a:off x="1304" y="2643"/>
              <a:ext cx="186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03" name="Google Shape;403;p32"/>
            <p:cNvSpPr txBox="1"/>
            <p:nvPr/>
          </p:nvSpPr>
          <p:spPr>
            <a:xfrm>
              <a:off x="3438" y="3572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04" name="Google Shape;404;p32"/>
            <p:cNvSpPr txBox="1"/>
            <p:nvPr/>
          </p:nvSpPr>
          <p:spPr>
            <a:xfrm>
              <a:off x="2420" y="3036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05" name="Google Shape;405;p32"/>
            <p:cNvSpPr txBox="1"/>
            <p:nvPr/>
          </p:nvSpPr>
          <p:spPr>
            <a:xfrm>
              <a:off x="4494" y="3188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06" name="Google Shape;406;p32"/>
            <p:cNvSpPr txBox="1"/>
            <p:nvPr/>
          </p:nvSpPr>
          <p:spPr>
            <a:xfrm>
              <a:off x="1758" y="3572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407" name="Google Shape;407;p32"/>
            <p:cNvCxnSpPr/>
            <p:nvPr/>
          </p:nvCxnSpPr>
          <p:spPr>
            <a:xfrm>
              <a:off x="1448" y="2865"/>
              <a:ext cx="336" cy="72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8" name="Google Shape;408;p32"/>
            <p:cNvCxnSpPr/>
            <p:nvPr/>
          </p:nvCxnSpPr>
          <p:spPr>
            <a:xfrm>
              <a:off x="1976" y="3681"/>
              <a:ext cx="1432" cy="3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9" name="Google Shape;409;p32"/>
            <p:cNvCxnSpPr/>
            <p:nvPr/>
          </p:nvCxnSpPr>
          <p:spPr>
            <a:xfrm flipH="1" rot="10800000">
              <a:off x="3656" y="3376"/>
              <a:ext cx="808" cy="2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0" name="Google Shape;410;p32"/>
            <p:cNvCxnSpPr/>
            <p:nvPr/>
          </p:nvCxnSpPr>
          <p:spPr>
            <a:xfrm>
              <a:off x="3512" y="2673"/>
              <a:ext cx="972" cy="5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1" name="Google Shape;411;p32"/>
            <p:cNvCxnSpPr/>
            <p:nvPr/>
          </p:nvCxnSpPr>
          <p:spPr>
            <a:xfrm flipH="1">
              <a:off x="2648" y="2721"/>
              <a:ext cx="720" cy="38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2" name="Google Shape;412;p32"/>
            <p:cNvSpPr txBox="1"/>
            <p:nvPr/>
          </p:nvSpPr>
          <p:spPr>
            <a:xfrm>
              <a:off x="2312" y="2481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13" name="Google Shape;413;p32"/>
            <p:cNvSpPr txBox="1"/>
            <p:nvPr/>
          </p:nvSpPr>
          <p:spPr>
            <a:xfrm>
              <a:off x="1400" y="3201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14" name="Google Shape;414;p32"/>
            <p:cNvSpPr txBox="1"/>
            <p:nvPr/>
          </p:nvSpPr>
          <p:spPr>
            <a:xfrm>
              <a:off x="2600" y="3729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15" name="Google Shape;415;p32"/>
            <p:cNvSpPr txBox="1"/>
            <p:nvPr/>
          </p:nvSpPr>
          <p:spPr>
            <a:xfrm>
              <a:off x="2648" y="2817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16" name="Google Shape;416;p32"/>
            <p:cNvSpPr txBox="1"/>
            <p:nvPr/>
          </p:nvSpPr>
          <p:spPr>
            <a:xfrm>
              <a:off x="2024" y="3249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17" name="Google Shape;417;p32"/>
            <p:cNvSpPr txBox="1"/>
            <p:nvPr/>
          </p:nvSpPr>
          <p:spPr>
            <a:xfrm>
              <a:off x="3944" y="2721"/>
              <a:ext cx="178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18" name="Google Shape;418;p32"/>
            <p:cNvSpPr txBox="1"/>
            <p:nvPr/>
          </p:nvSpPr>
          <p:spPr>
            <a:xfrm>
              <a:off x="4071" y="3538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19" name="Google Shape;419;p32"/>
            <p:cNvSpPr txBox="1"/>
            <p:nvPr/>
          </p:nvSpPr>
          <p:spPr>
            <a:xfrm>
              <a:off x="3080" y="3249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420" name="Google Shape;420;p32"/>
            <p:cNvCxnSpPr/>
            <p:nvPr/>
          </p:nvCxnSpPr>
          <p:spPr>
            <a:xfrm>
              <a:off x="2648" y="3201"/>
              <a:ext cx="860" cy="3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1" name="Google Shape;421;p32"/>
            <p:cNvCxnSpPr/>
            <p:nvPr/>
          </p:nvCxnSpPr>
          <p:spPr>
            <a:xfrm flipH="1" rot="10800000">
              <a:off x="1976" y="3249"/>
              <a:ext cx="48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2" name="Google Shape;422;p32"/>
            <p:cNvCxnSpPr/>
            <p:nvPr/>
          </p:nvCxnSpPr>
          <p:spPr>
            <a:xfrm>
              <a:off x="1544" y="2769"/>
              <a:ext cx="86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3" name="Google Shape;423;p32"/>
            <p:cNvSpPr txBox="1"/>
            <p:nvPr/>
          </p:nvSpPr>
          <p:spPr>
            <a:xfrm>
              <a:off x="2024" y="2817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sp>
        <p:nvSpPr>
          <p:cNvPr id="424" name="Google Shape;424;p32"/>
          <p:cNvSpPr txBox="1"/>
          <p:nvPr/>
        </p:nvSpPr>
        <p:spPr>
          <a:xfrm>
            <a:off x="7620000" y="4143375"/>
            <a:ext cx="70485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San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Jose</a:t>
            </a:r>
            <a:endParaRPr/>
          </a:p>
        </p:txBody>
      </p:sp>
      <p:sp>
        <p:nvSpPr>
          <p:cNvPr id="425" name="Google Shape;425;p32"/>
          <p:cNvSpPr/>
          <p:nvPr/>
        </p:nvSpPr>
        <p:spPr>
          <a:xfrm rot="-5400000">
            <a:off x="2156618" y="2167731"/>
            <a:ext cx="88900" cy="123348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2"/>
          <p:cNvSpPr txBox="1"/>
          <p:nvPr/>
        </p:nvSpPr>
        <p:spPr>
          <a:xfrm>
            <a:off x="1504950" y="2863850"/>
            <a:ext cx="152400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Table entry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@ node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for dest SJ</a:t>
            </a:r>
            <a:endParaRPr/>
          </a:p>
        </p:txBody>
      </p:sp>
      <p:sp>
        <p:nvSpPr>
          <p:cNvPr id="427" name="Google Shape;427;p32"/>
          <p:cNvSpPr/>
          <p:nvPr/>
        </p:nvSpPr>
        <p:spPr>
          <a:xfrm rot="-5400000">
            <a:off x="4723606" y="2104231"/>
            <a:ext cx="88900" cy="123348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2"/>
          <p:cNvSpPr txBox="1"/>
          <p:nvPr/>
        </p:nvSpPr>
        <p:spPr>
          <a:xfrm>
            <a:off x="4071937" y="2800350"/>
            <a:ext cx="152400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Table entry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@ node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for dest SJ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434" name="Google Shape;434;p33"/>
          <p:cNvGraphicFramePr/>
          <p:nvPr/>
        </p:nvGraphicFramePr>
        <p:xfrm>
          <a:off x="290512" y="3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{001CC884-74D0-4909-ADB6-245B64AF7D5E}</a:tableStyleId>
              </a:tblPr>
              <a:tblGrid>
                <a:gridCol w="1254125"/>
                <a:gridCol w="1270000"/>
                <a:gridCol w="1270000"/>
                <a:gridCol w="1270000"/>
                <a:gridCol w="1243000"/>
                <a:gridCol w="12700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Initial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∞)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∞)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CC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00CC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(6,1)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∞)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(6,2)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5" name="Google Shape;435;p33"/>
          <p:cNvSpPr txBox="1"/>
          <p:nvPr/>
        </p:nvSpPr>
        <p:spPr>
          <a:xfrm>
            <a:off x="7696200" y="4343400"/>
            <a:ext cx="70485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San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Jose</a:t>
            </a:r>
            <a:endParaRPr/>
          </a:p>
        </p:txBody>
      </p:sp>
      <p:cxnSp>
        <p:nvCxnSpPr>
          <p:cNvPr id="436" name="Google Shape;436;p33"/>
          <p:cNvCxnSpPr/>
          <p:nvPr/>
        </p:nvCxnSpPr>
        <p:spPr>
          <a:xfrm rot="10800000">
            <a:off x="5562600" y="3962400"/>
            <a:ext cx="1447800" cy="838200"/>
          </a:xfrm>
          <a:prstGeom prst="straightConnector1">
            <a:avLst/>
          </a:prstGeom>
          <a:noFill/>
          <a:ln cap="flat" cmpd="sng" w="38100">
            <a:solidFill>
              <a:srgbClr val="66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37" name="Google Shape;437;p33"/>
          <p:cNvGrpSpPr/>
          <p:nvPr/>
        </p:nvGrpSpPr>
        <p:grpSpPr>
          <a:xfrm>
            <a:off x="6629400" y="3276600"/>
            <a:ext cx="1295400" cy="609600"/>
            <a:chOff x="4176" y="2064"/>
            <a:chExt cx="816" cy="384"/>
          </a:xfrm>
        </p:grpSpPr>
        <p:sp>
          <p:nvSpPr>
            <p:cNvPr id="438" name="Google Shape;438;p33"/>
            <p:cNvSpPr/>
            <p:nvPr/>
          </p:nvSpPr>
          <p:spPr>
            <a:xfrm>
              <a:off x="4176" y="2064"/>
              <a:ext cx="816" cy="384"/>
            </a:xfrm>
            <a:prstGeom prst="wedgeRectCallout">
              <a:avLst>
                <a:gd fmla="val -2621" name="adj1"/>
                <a:gd fmla="val 41794" name="adj2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3"/>
            <p:cNvSpPr txBox="1"/>
            <p:nvPr/>
          </p:nvSpPr>
          <p:spPr>
            <a:xfrm>
              <a:off x="4368" y="2145"/>
              <a:ext cx="437" cy="23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=0</a:t>
              </a:r>
              <a:endParaRPr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4191000" y="2743200"/>
            <a:ext cx="2209800" cy="838200"/>
            <a:chOff x="816" y="1824"/>
            <a:chExt cx="1392" cy="528"/>
          </a:xfrm>
        </p:grpSpPr>
        <p:sp>
          <p:nvSpPr>
            <p:cNvPr id="441" name="Google Shape;441;p33"/>
            <p:cNvSpPr/>
            <p:nvPr/>
          </p:nvSpPr>
          <p:spPr>
            <a:xfrm>
              <a:off x="816" y="1824"/>
              <a:ext cx="1392" cy="528"/>
            </a:xfrm>
            <a:prstGeom prst="cloudCallout">
              <a:avLst>
                <a:gd fmla="val 11266" name="adj1"/>
                <a:gd fmla="val 26100" name="adj2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3"/>
            <p:cNvSpPr txBox="1"/>
            <p:nvPr/>
          </p:nvSpPr>
          <p:spPr>
            <a:xfrm>
              <a:off x="1161" y="1857"/>
              <a:ext cx="678" cy="40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=D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+1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=6</a:t>
              </a:r>
              <a:endParaRPr/>
            </a:p>
          </p:txBody>
        </p:sp>
      </p:grpSp>
      <p:grpSp>
        <p:nvGrpSpPr>
          <p:cNvPr id="443" name="Google Shape;443;p33"/>
          <p:cNvGrpSpPr/>
          <p:nvPr/>
        </p:nvGrpSpPr>
        <p:grpSpPr>
          <a:xfrm>
            <a:off x="2057400" y="3581400"/>
            <a:ext cx="5397500" cy="2278062"/>
            <a:chOff x="1296" y="2256"/>
            <a:chExt cx="3400" cy="1435"/>
          </a:xfrm>
        </p:grpSpPr>
        <p:sp>
          <p:nvSpPr>
            <p:cNvPr id="444" name="Google Shape;444;p33"/>
            <p:cNvSpPr/>
            <p:nvPr/>
          </p:nvSpPr>
          <p:spPr>
            <a:xfrm>
              <a:off x="3312" y="2278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3408" y="3342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2408" y="2806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464" y="2967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296" y="2400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728" y="3351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3"/>
            <p:cNvSpPr txBox="1"/>
            <p:nvPr/>
          </p:nvSpPr>
          <p:spPr>
            <a:xfrm>
              <a:off x="3343" y="2256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451" name="Google Shape;451;p33"/>
            <p:cNvCxnSpPr/>
            <p:nvPr/>
          </p:nvCxnSpPr>
          <p:spPr>
            <a:xfrm flipH="1" rot="10800000">
              <a:off x="1536" y="2400"/>
              <a:ext cx="1776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2" name="Google Shape;452;p33"/>
            <p:cNvSpPr txBox="1"/>
            <p:nvPr/>
          </p:nvSpPr>
          <p:spPr>
            <a:xfrm>
              <a:off x="1296" y="2400"/>
              <a:ext cx="186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53" name="Google Shape;453;p33"/>
            <p:cNvSpPr txBox="1"/>
            <p:nvPr/>
          </p:nvSpPr>
          <p:spPr>
            <a:xfrm>
              <a:off x="3439" y="3329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54" name="Google Shape;454;p33"/>
            <p:cNvSpPr txBox="1"/>
            <p:nvPr/>
          </p:nvSpPr>
          <p:spPr>
            <a:xfrm>
              <a:off x="2439" y="2784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55" name="Google Shape;455;p33"/>
            <p:cNvSpPr txBox="1"/>
            <p:nvPr/>
          </p:nvSpPr>
          <p:spPr>
            <a:xfrm>
              <a:off x="4477" y="2963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56" name="Google Shape;456;p33"/>
            <p:cNvSpPr txBox="1"/>
            <p:nvPr/>
          </p:nvSpPr>
          <p:spPr>
            <a:xfrm>
              <a:off x="1759" y="3329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457" name="Google Shape;457;p33"/>
            <p:cNvCxnSpPr/>
            <p:nvPr/>
          </p:nvCxnSpPr>
          <p:spPr>
            <a:xfrm>
              <a:off x="1440" y="2640"/>
              <a:ext cx="336" cy="72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" name="Google Shape;458;p33"/>
            <p:cNvCxnSpPr/>
            <p:nvPr/>
          </p:nvCxnSpPr>
          <p:spPr>
            <a:xfrm>
              <a:off x="1968" y="3456"/>
              <a:ext cx="1432" cy="3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" name="Google Shape;459;p33"/>
            <p:cNvCxnSpPr/>
            <p:nvPr/>
          </p:nvCxnSpPr>
          <p:spPr>
            <a:xfrm flipH="1" rot="10800000">
              <a:off x="3648" y="3151"/>
              <a:ext cx="808" cy="2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" name="Google Shape;460;p33"/>
            <p:cNvCxnSpPr/>
            <p:nvPr/>
          </p:nvCxnSpPr>
          <p:spPr>
            <a:xfrm>
              <a:off x="3504" y="2448"/>
              <a:ext cx="972" cy="5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1" name="Google Shape;461;p33"/>
            <p:cNvCxnSpPr/>
            <p:nvPr/>
          </p:nvCxnSpPr>
          <p:spPr>
            <a:xfrm flipH="1">
              <a:off x="2640" y="2496"/>
              <a:ext cx="720" cy="38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2" name="Google Shape;462;p33"/>
            <p:cNvSpPr txBox="1"/>
            <p:nvPr/>
          </p:nvSpPr>
          <p:spPr>
            <a:xfrm>
              <a:off x="2304" y="2256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63" name="Google Shape;463;p33"/>
            <p:cNvSpPr txBox="1"/>
            <p:nvPr/>
          </p:nvSpPr>
          <p:spPr>
            <a:xfrm>
              <a:off x="1392" y="2976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64" name="Google Shape;464;p33"/>
            <p:cNvSpPr txBox="1"/>
            <p:nvPr/>
          </p:nvSpPr>
          <p:spPr>
            <a:xfrm>
              <a:off x="2592" y="3504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65" name="Google Shape;465;p33"/>
            <p:cNvSpPr txBox="1"/>
            <p:nvPr/>
          </p:nvSpPr>
          <p:spPr>
            <a:xfrm>
              <a:off x="2640" y="2592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66" name="Google Shape;466;p33"/>
            <p:cNvSpPr txBox="1"/>
            <p:nvPr/>
          </p:nvSpPr>
          <p:spPr>
            <a:xfrm>
              <a:off x="2016" y="3024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67" name="Google Shape;467;p33"/>
            <p:cNvSpPr txBox="1"/>
            <p:nvPr/>
          </p:nvSpPr>
          <p:spPr>
            <a:xfrm>
              <a:off x="3936" y="2496"/>
              <a:ext cx="178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68" name="Google Shape;468;p33"/>
            <p:cNvSpPr txBox="1"/>
            <p:nvPr/>
          </p:nvSpPr>
          <p:spPr>
            <a:xfrm>
              <a:off x="4063" y="3313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69" name="Google Shape;469;p33"/>
            <p:cNvSpPr txBox="1"/>
            <p:nvPr/>
          </p:nvSpPr>
          <p:spPr>
            <a:xfrm>
              <a:off x="3072" y="3024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470" name="Google Shape;470;p33"/>
            <p:cNvCxnSpPr/>
            <p:nvPr/>
          </p:nvCxnSpPr>
          <p:spPr>
            <a:xfrm>
              <a:off x="2640" y="2976"/>
              <a:ext cx="860" cy="3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1" name="Google Shape;471;p33"/>
            <p:cNvCxnSpPr/>
            <p:nvPr/>
          </p:nvCxnSpPr>
          <p:spPr>
            <a:xfrm flipH="1" rot="10800000">
              <a:off x="1968" y="3024"/>
              <a:ext cx="48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2" name="Google Shape;472;p33"/>
            <p:cNvCxnSpPr/>
            <p:nvPr/>
          </p:nvCxnSpPr>
          <p:spPr>
            <a:xfrm>
              <a:off x="1536" y="2544"/>
              <a:ext cx="86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3" name="Google Shape;473;p33"/>
            <p:cNvSpPr txBox="1"/>
            <p:nvPr/>
          </p:nvSpPr>
          <p:spPr>
            <a:xfrm>
              <a:off x="2016" y="2592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cxnSp>
        <p:nvCxnSpPr>
          <p:cNvPr id="474" name="Google Shape;474;p33"/>
          <p:cNvCxnSpPr/>
          <p:nvPr/>
        </p:nvCxnSpPr>
        <p:spPr>
          <a:xfrm flipH="1">
            <a:off x="5791200" y="4953000"/>
            <a:ext cx="1219200" cy="38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75" name="Google Shape;475;p33"/>
          <p:cNvGrpSpPr/>
          <p:nvPr/>
        </p:nvGrpSpPr>
        <p:grpSpPr>
          <a:xfrm>
            <a:off x="6842936" y="5681520"/>
            <a:ext cx="1325529" cy="676561"/>
            <a:chOff x="4311" y="3579"/>
            <a:chExt cx="835" cy="426"/>
          </a:xfrm>
        </p:grpSpPr>
        <p:sp>
          <p:nvSpPr>
            <p:cNvPr id="476" name="Google Shape;476;p33"/>
            <p:cNvSpPr/>
            <p:nvPr/>
          </p:nvSpPr>
          <p:spPr>
            <a:xfrm rot="10620000">
              <a:off x="4320" y="3600"/>
              <a:ext cx="816" cy="384"/>
            </a:xfrm>
            <a:prstGeom prst="wedgeRectCallout">
              <a:avLst>
                <a:gd fmla="val 25342" name="adj1"/>
                <a:gd fmla="val 44400" name="adj2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3"/>
            <p:cNvSpPr txBox="1"/>
            <p:nvPr/>
          </p:nvSpPr>
          <p:spPr>
            <a:xfrm>
              <a:off x="4512" y="3681"/>
              <a:ext cx="437" cy="23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=0</a:t>
              </a:r>
              <a:endParaRPr/>
            </a:p>
          </p:txBody>
        </p:sp>
      </p:grpSp>
      <p:grpSp>
        <p:nvGrpSpPr>
          <p:cNvPr id="478" name="Google Shape;478;p33"/>
          <p:cNvGrpSpPr/>
          <p:nvPr/>
        </p:nvGrpSpPr>
        <p:grpSpPr>
          <a:xfrm>
            <a:off x="3000375" y="5800725"/>
            <a:ext cx="2209800" cy="919162"/>
            <a:chOff x="1890" y="3654"/>
            <a:chExt cx="1392" cy="579"/>
          </a:xfrm>
        </p:grpSpPr>
        <p:sp>
          <p:nvSpPr>
            <p:cNvPr id="479" name="Google Shape;479;p33"/>
            <p:cNvSpPr/>
            <p:nvPr/>
          </p:nvSpPr>
          <p:spPr>
            <a:xfrm>
              <a:off x="1890" y="3654"/>
              <a:ext cx="1392" cy="579"/>
            </a:xfrm>
            <a:prstGeom prst="cloudCallout">
              <a:avLst>
                <a:gd fmla="val 24936" name="adj1"/>
                <a:gd fmla="val -3469" name="adj2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3"/>
            <p:cNvSpPr txBox="1"/>
            <p:nvPr/>
          </p:nvSpPr>
          <p:spPr>
            <a:xfrm>
              <a:off x="2242" y="3737"/>
              <a:ext cx="678" cy="40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=D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+2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=6</a:t>
              </a:r>
              <a:endParaRPr/>
            </a:p>
          </p:txBody>
        </p:sp>
      </p:grpSp>
      <p:cxnSp>
        <p:nvCxnSpPr>
          <p:cNvPr id="481" name="Google Shape;481;p33"/>
          <p:cNvCxnSpPr/>
          <p:nvPr/>
        </p:nvCxnSpPr>
        <p:spPr>
          <a:xfrm>
            <a:off x="5638800" y="3886200"/>
            <a:ext cx="1447800" cy="914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2" name="Google Shape;482;p33"/>
          <p:cNvCxnSpPr/>
          <p:nvPr/>
        </p:nvCxnSpPr>
        <p:spPr>
          <a:xfrm flipH="1" rot="10800000">
            <a:off x="5791200" y="4953000"/>
            <a:ext cx="1295400" cy="533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3" name="Google Shape;483;p33"/>
          <p:cNvSpPr/>
          <p:nvPr/>
        </p:nvSpPr>
        <p:spPr>
          <a:xfrm>
            <a:off x="4278312" y="1165225"/>
            <a:ext cx="862012" cy="630237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6807200" y="1182687"/>
            <a:ext cx="871537" cy="655637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3"/>
          <p:cNvSpPr txBox="1"/>
          <p:nvPr/>
        </p:nvSpPr>
        <p:spPr>
          <a:xfrm>
            <a:off x="7127875" y="4225925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86" name="Google Shape;486;p33"/>
          <p:cNvSpPr txBox="1"/>
          <p:nvPr/>
        </p:nvSpPr>
        <p:spPr>
          <a:xfrm>
            <a:off x="5589587" y="5602287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87" name="Google Shape;487;p33"/>
          <p:cNvSpPr txBox="1"/>
          <p:nvPr/>
        </p:nvSpPr>
        <p:spPr>
          <a:xfrm>
            <a:off x="5586412" y="3478212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493" name="Google Shape;493;p34"/>
          <p:cNvGraphicFramePr/>
          <p:nvPr/>
        </p:nvGraphicFramePr>
        <p:xfrm>
          <a:off x="225425" y="3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{001CC884-74D0-4909-ADB6-245B64AF7D5E}</a:tableStyleId>
              </a:tblPr>
              <a:tblGrid>
                <a:gridCol w="1304925"/>
                <a:gridCol w="1270000"/>
                <a:gridCol w="1270000"/>
                <a:gridCol w="1270000"/>
                <a:gridCol w="1243000"/>
                <a:gridCol w="12700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Initial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(6, 1)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∞)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(6,2)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CC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00CC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(3,3)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(5,6)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(6, 1)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(3,3)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(6,2)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4" name="Google Shape;494;p34"/>
          <p:cNvSpPr txBox="1"/>
          <p:nvPr/>
        </p:nvSpPr>
        <p:spPr>
          <a:xfrm>
            <a:off x="7696200" y="4343400"/>
            <a:ext cx="70485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San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Jose</a:t>
            </a:r>
            <a:endParaRPr/>
          </a:p>
        </p:txBody>
      </p:sp>
      <p:grpSp>
        <p:nvGrpSpPr>
          <p:cNvPr id="495" name="Google Shape;495;p34"/>
          <p:cNvGrpSpPr/>
          <p:nvPr/>
        </p:nvGrpSpPr>
        <p:grpSpPr>
          <a:xfrm>
            <a:off x="2070100" y="3581400"/>
            <a:ext cx="5397500" cy="2278062"/>
            <a:chOff x="1304" y="2256"/>
            <a:chExt cx="3400" cy="1435"/>
          </a:xfrm>
        </p:grpSpPr>
        <p:sp>
          <p:nvSpPr>
            <p:cNvPr id="496" name="Google Shape;496;p34"/>
            <p:cNvSpPr/>
            <p:nvPr/>
          </p:nvSpPr>
          <p:spPr>
            <a:xfrm>
              <a:off x="3320" y="2278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1304" y="2400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3416" y="3351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2416" y="2815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4472" y="2967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1736" y="3351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4"/>
            <p:cNvSpPr txBox="1"/>
            <p:nvPr/>
          </p:nvSpPr>
          <p:spPr>
            <a:xfrm>
              <a:off x="3351" y="2256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503" name="Google Shape;503;p34"/>
            <p:cNvCxnSpPr/>
            <p:nvPr/>
          </p:nvCxnSpPr>
          <p:spPr>
            <a:xfrm flipH="1" rot="10800000">
              <a:off x="1544" y="2400"/>
              <a:ext cx="1776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04" name="Google Shape;504;p34"/>
            <p:cNvSpPr txBox="1"/>
            <p:nvPr/>
          </p:nvSpPr>
          <p:spPr>
            <a:xfrm>
              <a:off x="1304" y="2400"/>
              <a:ext cx="186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05" name="Google Shape;505;p34"/>
            <p:cNvSpPr txBox="1"/>
            <p:nvPr/>
          </p:nvSpPr>
          <p:spPr>
            <a:xfrm>
              <a:off x="3438" y="3347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06" name="Google Shape;506;p34"/>
            <p:cNvSpPr txBox="1"/>
            <p:nvPr/>
          </p:nvSpPr>
          <p:spPr>
            <a:xfrm>
              <a:off x="2429" y="2811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07" name="Google Shape;507;p34"/>
            <p:cNvSpPr txBox="1"/>
            <p:nvPr/>
          </p:nvSpPr>
          <p:spPr>
            <a:xfrm>
              <a:off x="4476" y="2963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08" name="Google Shape;508;p34"/>
            <p:cNvSpPr txBox="1"/>
            <p:nvPr/>
          </p:nvSpPr>
          <p:spPr>
            <a:xfrm>
              <a:off x="1767" y="3329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509" name="Google Shape;509;p34"/>
            <p:cNvCxnSpPr/>
            <p:nvPr/>
          </p:nvCxnSpPr>
          <p:spPr>
            <a:xfrm>
              <a:off x="1448" y="2640"/>
              <a:ext cx="336" cy="72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0" name="Google Shape;510;p34"/>
            <p:cNvCxnSpPr/>
            <p:nvPr/>
          </p:nvCxnSpPr>
          <p:spPr>
            <a:xfrm>
              <a:off x="1976" y="3456"/>
              <a:ext cx="1432" cy="3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1" name="Google Shape;511;p34"/>
            <p:cNvCxnSpPr/>
            <p:nvPr/>
          </p:nvCxnSpPr>
          <p:spPr>
            <a:xfrm flipH="1" rot="10800000">
              <a:off x="3656" y="3151"/>
              <a:ext cx="808" cy="2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2" name="Google Shape;512;p34"/>
            <p:cNvCxnSpPr/>
            <p:nvPr/>
          </p:nvCxnSpPr>
          <p:spPr>
            <a:xfrm>
              <a:off x="3512" y="2448"/>
              <a:ext cx="972" cy="5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3" name="Google Shape;513;p34"/>
            <p:cNvCxnSpPr/>
            <p:nvPr/>
          </p:nvCxnSpPr>
          <p:spPr>
            <a:xfrm flipH="1">
              <a:off x="2648" y="2496"/>
              <a:ext cx="720" cy="38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4" name="Google Shape;514;p34"/>
            <p:cNvSpPr txBox="1"/>
            <p:nvPr/>
          </p:nvSpPr>
          <p:spPr>
            <a:xfrm>
              <a:off x="2312" y="2256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15" name="Google Shape;515;p34"/>
            <p:cNvSpPr txBox="1"/>
            <p:nvPr/>
          </p:nvSpPr>
          <p:spPr>
            <a:xfrm>
              <a:off x="1400" y="2976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16" name="Google Shape;516;p34"/>
            <p:cNvSpPr txBox="1"/>
            <p:nvPr/>
          </p:nvSpPr>
          <p:spPr>
            <a:xfrm>
              <a:off x="2600" y="3504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17" name="Google Shape;517;p34"/>
            <p:cNvSpPr txBox="1"/>
            <p:nvPr/>
          </p:nvSpPr>
          <p:spPr>
            <a:xfrm>
              <a:off x="2648" y="2592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18" name="Google Shape;518;p34"/>
            <p:cNvSpPr txBox="1"/>
            <p:nvPr/>
          </p:nvSpPr>
          <p:spPr>
            <a:xfrm>
              <a:off x="2024" y="3024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19" name="Google Shape;519;p34"/>
            <p:cNvSpPr txBox="1"/>
            <p:nvPr/>
          </p:nvSpPr>
          <p:spPr>
            <a:xfrm>
              <a:off x="3944" y="2496"/>
              <a:ext cx="178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20" name="Google Shape;520;p34"/>
            <p:cNvSpPr txBox="1"/>
            <p:nvPr/>
          </p:nvSpPr>
          <p:spPr>
            <a:xfrm>
              <a:off x="4071" y="3313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21" name="Google Shape;521;p34"/>
            <p:cNvSpPr txBox="1"/>
            <p:nvPr/>
          </p:nvSpPr>
          <p:spPr>
            <a:xfrm>
              <a:off x="3080" y="3024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522" name="Google Shape;522;p34"/>
            <p:cNvCxnSpPr/>
            <p:nvPr/>
          </p:nvCxnSpPr>
          <p:spPr>
            <a:xfrm>
              <a:off x="2648" y="2976"/>
              <a:ext cx="860" cy="3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3" name="Google Shape;523;p34"/>
            <p:cNvCxnSpPr/>
            <p:nvPr/>
          </p:nvCxnSpPr>
          <p:spPr>
            <a:xfrm flipH="1" rot="10800000">
              <a:off x="1976" y="3024"/>
              <a:ext cx="48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4" name="Google Shape;524;p34"/>
            <p:cNvCxnSpPr/>
            <p:nvPr/>
          </p:nvCxnSpPr>
          <p:spPr>
            <a:xfrm>
              <a:off x="1544" y="2544"/>
              <a:ext cx="86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5" name="Google Shape;525;p34"/>
            <p:cNvSpPr txBox="1"/>
            <p:nvPr/>
          </p:nvSpPr>
          <p:spPr>
            <a:xfrm>
              <a:off x="2024" y="2592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cxnSp>
        <p:nvCxnSpPr>
          <p:cNvPr id="526" name="Google Shape;526;p34"/>
          <p:cNvCxnSpPr/>
          <p:nvPr/>
        </p:nvCxnSpPr>
        <p:spPr>
          <a:xfrm flipH="1">
            <a:off x="2438400" y="3810000"/>
            <a:ext cx="2819400" cy="152400"/>
          </a:xfrm>
          <a:prstGeom prst="straightConnector1">
            <a:avLst/>
          </a:prstGeom>
          <a:noFill/>
          <a:ln cap="flat" cmpd="sng" w="38100">
            <a:solidFill>
              <a:srgbClr val="00CC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7" name="Google Shape;527;p34"/>
          <p:cNvCxnSpPr/>
          <p:nvPr/>
        </p:nvCxnSpPr>
        <p:spPr>
          <a:xfrm flipH="1">
            <a:off x="4191000" y="3962400"/>
            <a:ext cx="1143000" cy="60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8" name="Google Shape;528;p34"/>
          <p:cNvCxnSpPr/>
          <p:nvPr/>
        </p:nvCxnSpPr>
        <p:spPr>
          <a:xfrm rot="10800000">
            <a:off x="4191000" y="4800600"/>
            <a:ext cx="121920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9" name="Google Shape;529;p34"/>
          <p:cNvCxnSpPr/>
          <p:nvPr/>
        </p:nvCxnSpPr>
        <p:spPr>
          <a:xfrm rot="10800000">
            <a:off x="3124200" y="5562600"/>
            <a:ext cx="2286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30" name="Google Shape;530;p34"/>
          <p:cNvGrpSpPr/>
          <p:nvPr/>
        </p:nvGrpSpPr>
        <p:grpSpPr>
          <a:xfrm>
            <a:off x="2438400" y="3810000"/>
            <a:ext cx="4648200" cy="1752600"/>
            <a:chOff x="1536" y="2400"/>
            <a:chExt cx="2928" cy="1104"/>
          </a:xfrm>
        </p:grpSpPr>
        <p:cxnSp>
          <p:nvCxnSpPr>
            <p:cNvPr id="531" name="Google Shape;531;p34"/>
            <p:cNvCxnSpPr/>
            <p:nvPr/>
          </p:nvCxnSpPr>
          <p:spPr>
            <a:xfrm flipH="1" rot="10800000">
              <a:off x="1536" y="2400"/>
              <a:ext cx="1776" cy="96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32" name="Google Shape;532;p34"/>
            <p:cNvCxnSpPr/>
            <p:nvPr/>
          </p:nvCxnSpPr>
          <p:spPr>
            <a:xfrm>
              <a:off x="1968" y="3504"/>
              <a:ext cx="144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33" name="Google Shape;533;p34"/>
            <p:cNvCxnSpPr/>
            <p:nvPr/>
          </p:nvCxnSpPr>
          <p:spPr>
            <a:xfrm>
              <a:off x="3552" y="2448"/>
              <a:ext cx="912" cy="528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34" name="Google Shape;534;p34"/>
            <p:cNvCxnSpPr/>
            <p:nvPr/>
          </p:nvCxnSpPr>
          <p:spPr>
            <a:xfrm flipH="1" rot="10800000">
              <a:off x="3648" y="3168"/>
              <a:ext cx="816" cy="288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35" name="Google Shape;535;p34"/>
            <p:cNvCxnSpPr/>
            <p:nvPr/>
          </p:nvCxnSpPr>
          <p:spPr>
            <a:xfrm flipH="1" rot="10800000">
              <a:off x="2640" y="2496"/>
              <a:ext cx="720" cy="384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536" name="Google Shape;536;p34"/>
          <p:cNvSpPr/>
          <p:nvPr/>
        </p:nvSpPr>
        <p:spPr>
          <a:xfrm>
            <a:off x="1751012" y="1717675"/>
            <a:ext cx="776287" cy="550862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4"/>
          <p:cNvSpPr txBox="1"/>
          <p:nvPr/>
        </p:nvSpPr>
        <p:spPr>
          <a:xfrm>
            <a:off x="7127875" y="4225925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38" name="Google Shape;538;p34"/>
          <p:cNvSpPr txBox="1"/>
          <p:nvPr/>
        </p:nvSpPr>
        <p:spPr>
          <a:xfrm>
            <a:off x="5443537" y="3325812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39" name="Google Shape;539;p34"/>
          <p:cNvSpPr txBox="1"/>
          <p:nvPr/>
        </p:nvSpPr>
        <p:spPr>
          <a:xfrm>
            <a:off x="5561012" y="5643562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0" name="Google Shape;540;p34"/>
          <p:cNvSpPr txBox="1"/>
          <p:nvPr/>
        </p:nvSpPr>
        <p:spPr>
          <a:xfrm>
            <a:off x="2020887" y="3311525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41" name="Google Shape;541;p34"/>
          <p:cNvSpPr txBox="1"/>
          <p:nvPr/>
        </p:nvSpPr>
        <p:spPr>
          <a:xfrm>
            <a:off x="3836987" y="4170362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42" name="Google Shape;542;p34"/>
          <p:cNvSpPr txBox="1"/>
          <p:nvPr/>
        </p:nvSpPr>
        <p:spPr>
          <a:xfrm>
            <a:off x="2762250" y="5641975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43" name="Google Shape;543;p34"/>
          <p:cNvSpPr/>
          <p:nvPr/>
        </p:nvSpPr>
        <p:spPr>
          <a:xfrm>
            <a:off x="5578475" y="1698625"/>
            <a:ext cx="776287" cy="550862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4"/>
          <p:cNvSpPr/>
          <p:nvPr/>
        </p:nvSpPr>
        <p:spPr>
          <a:xfrm>
            <a:off x="3038475" y="1679575"/>
            <a:ext cx="776287" cy="550862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50" name="Google Shape;550;p35"/>
          <p:cNvGraphicFramePr/>
          <p:nvPr/>
        </p:nvGraphicFramePr>
        <p:xfrm>
          <a:off x="241300" y="34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{001CC884-74D0-4909-ADB6-245B64AF7D5E}</a:tableStyleId>
              </a:tblPr>
              <a:tblGrid>
                <a:gridCol w="1246175"/>
                <a:gridCol w="1270000"/>
                <a:gridCol w="1270000"/>
                <a:gridCol w="1270000"/>
                <a:gridCol w="1243000"/>
                <a:gridCol w="12700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Initial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(6, 1)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(-1, ∞)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(6,2)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(3,3)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(5,6)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(6, 1)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(3,3)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(6,2)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CC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00CC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(3,3)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(4,4)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(6, 1)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(3,3)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(6,2)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1" name="Google Shape;551;p35"/>
          <p:cNvSpPr txBox="1"/>
          <p:nvPr/>
        </p:nvSpPr>
        <p:spPr>
          <a:xfrm>
            <a:off x="7696200" y="4343400"/>
            <a:ext cx="70485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San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Jose</a:t>
            </a:r>
            <a:endParaRPr/>
          </a:p>
        </p:txBody>
      </p:sp>
      <p:grpSp>
        <p:nvGrpSpPr>
          <p:cNvPr id="552" name="Google Shape;552;p35"/>
          <p:cNvGrpSpPr/>
          <p:nvPr/>
        </p:nvGrpSpPr>
        <p:grpSpPr>
          <a:xfrm>
            <a:off x="2070100" y="3581400"/>
            <a:ext cx="5397500" cy="2278062"/>
            <a:chOff x="1304" y="2256"/>
            <a:chExt cx="3400" cy="1435"/>
          </a:xfrm>
        </p:grpSpPr>
        <p:sp>
          <p:nvSpPr>
            <p:cNvPr id="553" name="Google Shape;553;p35"/>
            <p:cNvSpPr/>
            <p:nvPr/>
          </p:nvSpPr>
          <p:spPr>
            <a:xfrm>
              <a:off x="3320" y="2278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1304" y="2400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416" y="3351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4472" y="2967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1736" y="3351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2416" y="2815"/>
              <a:ext cx="232" cy="232"/>
            </a:xfrm>
            <a:prstGeom prst="ellipse">
              <a:avLst/>
            </a:prstGeom>
            <a:solidFill>
              <a:srgbClr val="B1CCC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5"/>
            <p:cNvSpPr txBox="1"/>
            <p:nvPr/>
          </p:nvSpPr>
          <p:spPr>
            <a:xfrm>
              <a:off x="3333" y="2274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560" name="Google Shape;560;p35"/>
            <p:cNvCxnSpPr/>
            <p:nvPr/>
          </p:nvCxnSpPr>
          <p:spPr>
            <a:xfrm flipH="1" rot="10800000">
              <a:off x="1544" y="2400"/>
              <a:ext cx="1776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61" name="Google Shape;561;p35"/>
            <p:cNvSpPr txBox="1"/>
            <p:nvPr/>
          </p:nvSpPr>
          <p:spPr>
            <a:xfrm>
              <a:off x="1304" y="2400"/>
              <a:ext cx="186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62" name="Google Shape;562;p35"/>
            <p:cNvSpPr txBox="1"/>
            <p:nvPr/>
          </p:nvSpPr>
          <p:spPr>
            <a:xfrm>
              <a:off x="3429" y="3347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63" name="Google Shape;563;p35"/>
            <p:cNvSpPr txBox="1"/>
            <p:nvPr/>
          </p:nvSpPr>
          <p:spPr>
            <a:xfrm>
              <a:off x="2429" y="2802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64" name="Google Shape;564;p35"/>
            <p:cNvSpPr txBox="1"/>
            <p:nvPr/>
          </p:nvSpPr>
          <p:spPr>
            <a:xfrm>
              <a:off x="4485" y="2963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65" name="Google Shape;565;p35"/>
            <p:cNvSpPr txBox="1"/>
            <p:nvPr/>
          </p:nvSpPr>
          <p:spPr>
            <a:xfrm>
              <a:off x="1749" y="3347"/>
              <a:ext cx="194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566" name="Google Shape;566;p35"/>
            <p:cNvCxnSpPr/>
            <p:nvPr/>
          </p:nvCxnSpPr>
          <p:spPr>
            <a:xfrm>
              <a:off x="1448" y="2640"/>
              <a:ext cx="336" cy="72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7" name="Google Shape;567;p35"/>
            <p:cNvCxnSpPr/>
            <p:nvPr/>
          </p:nvCxnSpPr>
          <p:spPr>
            <a:xfrm>
              <a:off x="1976" y="3456"/>
              <a:ext cx="1432" cy="3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8" name="Google Shape;568;p35"/>
            <p:cNvCxnSpPr/>
            <p:nvPr/>
          </p:nvCxnSpPr>
          <p:spPr>
            <a:xfrm flipH="1" rot="10800000">
              <a:off x="3656" y="3151"/>
              <a:ext cx="808" cy="2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" name="Google Shape;569;p35"/>
            <p:cNvCxnSpPr/>
            <p:nvPr/>
          </p:nvCxnSpPr>
          <p:spPr>
            <a:xfrm>
              <a:off x="3512" y="2448"/>
              <a:ext cx="972" cy="5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" name="Google Shape;570;p35"/>
            <p:cNvCxnSpPr/>
            <p:nvPr/>
          </p:nvCxnSpPr>
          <p:spPr>
            <a:xfrm flipH="1">
              <a:off x="2648" y="2496"/>
              <a:ext cx="720" cy="38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1" name="Google Shape;571;p35"/>
            <p:cNvSpPr txBox="1"/>
            <p:nvPr/>
          </p:nvSpPr>
          <p:spPr>
            <a:xfrm>
              <a:off x="2312" y="2256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72" name="Google Shape;572;p35"/>
            <p:cNvSpPr txBox="1"/>
            <p:nvPr/>
          </p:nvSpPr>
          <p:spPr>
            <a:xfrm>
              <a:off x="1400" y="2976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73" name="Google Shape;573;p35"/>
            <p:cNvSpPr txBox="1"/>
            <p:nvPr/>
          </p:nvSpPr>
          <p:spPr>
            <a:xfrm>
              <a:off x="2600" y="3504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74" name="Google Shape;574;p35"/>
            <p:cNvSpPr txBox="1"/>
            <p:nvPr/>
          </p:nvSpPr>
          <p:spPr>
            <a:xfrm>
              <a:off x="2648" y="2592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75" name="Google Shape;575;p35"/>
            <p:cNvSpPr txBox="1"/>
            <p:nvPr/>
          </p:nvSpPr>
          <p:spPr>
            <a:xfrm>
              <a:off x="2024" y="3024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76" name="Google Shape;576;p35"/>
            <p:cNvSpPr txBox="1"/>
            <p:nvPr/>
          </p:nvSpPr>
          <p:spPr>
            <a:xfrm>
              <a:off x="3944" y="2496"/>
              <a:ext cx="178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77" name="Google Shape;577;p35"/>
            <p:cNvSpPr txBox="1"/>
            <p:nvPr/>
          </p:nvSpPr>
          <p:spPr>
            <a:xfrm>
              <a:off x="4071" y="3313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78" name="Google Shape;578;p35"/>
            <p:cNvSpPr txBox="1"/>
            <p:nvPr/>
          </p:nvSpPr>
          <p:spPr>
            <a:xfrm>
              <a:off x="3080" y="3024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579" name="Google Shape;579;p35"/>
            <p:cNvCxnSpPr/>
            <p:nvPr/>
          </p:nvCxnSpPr>
          <p:spPr>
            <a:xfrm>
              <a:off x="2648" y="2976"/>
              <a:ext cx="860" cy="3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0" name="Google Shape;580;p35"/>
            <p:cNvCxnSpPr/>
            <p:nvPr/>
          </p:nvCxnSpPr>
          <p:spPr>
            <a:xfrm flipH="1" rot="10800000">
              <a:off x="1976" y="3024"/>
              <a:ext cx="48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1" name="Google Shape;581;p35"/>
            <p:cNvCxnSpPr/>
            <p:nvPr/>
          </p:nvCxnSpPr>
          <p:spPr>
            <a:xfrm>
              <a:off x="1544" y="2544"/>
              <a:ext cx="86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2" name="Google Shape;582;p35"/>
            <p:cNvSpPr txBox="1"/>
            <p:nvPr/>
          </p:nvSpPr>
          <p:spPr>
            <a:xfrm>
              <a:off x="2024" y="2592"/>
              <a:ext cx="185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583" name="Google Shape;583;p35"/>
          <p:cNvGrpSpPr/>
          <p:nvPr/>
        </p:nvGrpSpPr>
        <p:grpSpPr>
          <a:xfrm>
            <a:off x="2286000" y="4191000"/>
            <a:ext cx="3124200" cy="1371600"/>
            <a:chOff x="1440" y="2640"/>
            <a:chExt cx="1968" cy="864"/>
          </a:xfrm>
        </p:grpSpPr>
        <p:cxnSp>
          <p:nvCxnSpPr>
            <p:cNvPr id="584" name="Google Shape;584;p35"/>
            <p:cNvCxnSpPr/>
            <p:nvPr/>
          </p:nvCxnSpPr>
          <p:spPr>
            <a:xfrm flipH="1">
              <a:off x="1920" y="3024"/>
              <a:ext cx="528" cy="384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85" name="Google Shape;585;p35"/>
            <p:cNvCxnSpPr/>
            <p:nvPr/>
          </p:nvCxnSpPr>
          <p:spPr>
            <a:xfrm>
              <a:off x="1440" y="2640"/>
              <a:ext cx="336" cy="72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86" name="Google Shape;586;p35"/>
            <p:cNvCxnSpPr/>
            <p:nvPr/>
          </p:nvCxnSpPr>
          <p:spPr>
            <a:xfrm rot="10800000">
              <a:off x="1968" y="3504"/>
              <a:ext cx="1440" cy="0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87" name="Google Shape;587;p35"/>
          <p:cNvGrpSpPr/>
          <p:nvPr/>
        </p:nvGrpSpPr>
        <p:grpSpPr>
          <a:xfrm>
            <a:off x="2362200" y="3886200"/>
            <a:ext cx="2895600" cy="1371600"/>
            <a:chOff x="1488" y="2448"/>
            <a:chExt cx="1824" cy="864"/>
          </a:xfrm>
        </p:grpSpPr>
        <p:cxnSp>
          <p:nvCxnSpPr>
            <p:cNvPr id="588" name="Google Shape;588;p35"/>
            <p:cNvCxnSpPr/>
            <p:nvPr/>
          </p:nvCxnSpPr>
          <p:spPr>
            <a:xfrm flipH="1">
              <a:off x="1536" y="2448"/>
              <a:ext cx="1776" cy="96"/>
            </a:xfrm>
            <a:prstGeom prst="straightConnector1">
              <a:avLst/>
            </a:prstGeom>
            <a:noFill/>
            <a:ln cap="flat" cmpd="sng" w="38100">
              <a:solidFill>
                <a:srgbClr val="66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89" name="Google Shape;589;p35"/>
            <p:cNvCxnSpPr/>
            <p:nvPr/>
          </p:nvCxnSpPr>
          <p:spPr>
            <a:xfrm rot="10800000">
              <a:off x="1536" y="2592"/>
              <a:ext cx="864" cy="336"/>
            </a:xfrm>
            <a:prstGeom prst="straightConnector1">
              <a:avLst/>
            </a:prstGeom>
            <a:noFill/>
            <a:ln cap="flat" cmpd="sng" w="38100">
              <a:solidFill>
                <a:srgbClr val="66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90" name="Google Shape;590;p35"/>
            <p:cNvCxnSpPr/>
            <p:nvPr/>
          </p:nvCxnSpPr>
          <p:spPr>
            <a:xfrm rot="10800000">
              <a:off x="1488" y="2592"/>
              <a:ext cx="336" cy="720"/>
            </a:xfrm>
            <a:prstGeom prst="straightConnector1">
              <a:avLst/>
            </a:prstGeom>
            <a:noFill/>
            <a:ln cap="flat" cmpd="sng" w="38100">
              <a:solidFill>
                <a:srgbClr val="66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91" name="Google Shape;591;p35"/>
          <p:cNvGrpSpPr/>
          <p:nvPr/>
        </p:nvGrpSpPr>
        <p:grpSpPr>
          <a:xfrm>
            <a:off x="2590800" y="3962400"/>
            <a:ext cx="2819400" cy="1447800"/>
            <a:chOff x="1632" y="2496"/>
            <a:chExt cx="1776" cy="912"/>
          </a:xfrm>
        </p:grpSpPr>
        <p:cxnSp>
          <p:nvCxnSpPr>
            <p:cNvPr id="592" name="Google Shape;592;p35"/>
            <p:cNvCxnSpPr/>
            <p:nvPr/>
          </p:nvCxnSpPr>
          <p:spPr>
            <a:xfrm>
              <a:off x="1632" y="2544"/>
              <a:ext cx="816" cy="288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93" name="Google Shape;593;p35"/>
            <p:cNvCxnSpPr/>
            <p:nvPr/>
          </p:nvCxnSpPr>
          <p:spPr>
            <a:xfrm flipH="1" rot="10800000">
              <a:off x="2016" y="3072"/>
              <a:ext cx="480" cy="336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94" name="Google Shape;594;p35"/>
            <p:cNvCxnSpPr/>
            <p:nvPr/>
          </p:nvCxnSpPr>
          <p:spPr>
            <a:xfrm rot="10800000">
              <a:off x="2592" y="3024"/>
              <a:ext cx="816" cy="384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95" name="Google Shape;595;p35"/>
            <p:cNvCxnSpPr/>
            <p:nvPr/>
          </p:nvCxnSpPr>
          <p:spPr>
            <a:xfrm flipH="1">
              <a:off x="2640" y="2496"/>
              <a:ext cx="720" cy="384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596" name="Google Shape;596;p35"/>
          <p:cNvCxnSpPr/>
          <p:nvPr/>
        </p:nvCxnSpPr>
        <p:spPr>
          <a:xfrm flipH="1" rot="10800000">
            <a:off x="2438400" y="3810000"/>
            <a:ext cx="2819400" cy="152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7" name="Google Shape;597;p35"/>
          <p:cNvCxnSpPr/>
          <p:nvPr/>
        </p:nvCxnSpPr>
        <p:spPr>
          <a:xfrm>
            <a:off x="5562600" y="3886200"/>
            <a:ext cx="1524000" cy="838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8" name="Google Shape;598;p35"/>
          <p:cNvCxnSpPr/>
          <p:nvPr/>
        </p:nvCxnSpPr>
        <p:spPr>
          <a:xfrm flipH="1" rot="10800000">
            <a:off x="5791200" y="5029200"/>
            <a:ext cx="1295400" cy="457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9" name="Google Shape;599;p35"/>
          <p:cNvCxnSpPr/>
          <p:nvPr/>
        </p:nvCxnSpPr>
        <p:spPr>
          <a:xfrm flipH="1" rot="10800000">
            <a:off x="4191000" y="3962400"/>
            <a:ext cx="1143000" cy="533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0" name="Google Shape;600;p35"/>
          <p:cNvCxnSpPr/>
          <p:nvPr/>
        </p:nvCxnSpPr>
        <p:spPr>
          <a:xfrm flipH="1" rot="10800000">
            <a:off x="3124200" y="4800600"/>
            <a:ext cx="762000" cy="609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1" name="Google Shape;601;p35"/>
          <p:cNvSpPr txBox="1"/>
          <p:nvPr/>
        </p:nvSpPr>
        <p:spPr>
          <a:xfrm>
            <a:off x="7127875" y="4225925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02" name="Google Shape;602;p35"/>
          <p:cNvSpPr txBox="1"/>
          <p:nvPr/>
        </p:nvSpPr>
        <p:spPr>
          <a:xfrm>
            <a:off x="5278437" y="328295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03" name="Google Shape;603;p35"/>
          <p:cNvSpPr txBox="1"/>
          <p:nvPr/>
        </p:nvSpPr>
        <p:spPr>
          <a:xfrm>
            <a:off x="5491162" y="57912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04" name="Google Shape;604;p35"/>
          <p:cNvSpPr txBox="1"/>
          <p:nvPr/>
        </p:nvSpPr>
        <p:spPr>
          <a:xfrm>
            <a:off x="2727325" y="5710237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605" name="Google Shape;605;p35"/>
          <p:cNvSpPr txBox="1"/>
          <p:nvPr/>
        </p:nvSpPr>
        <p:spPr>
          <a:xfrm>
            <a:off x="3854450" y="4164012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06" name="Google Shape;606;p35"/>
          <p:cNvSpPr txBox="1"/>
          <p:nvPr/>
        </p:nvSpPr>
        <p:spPr>
          <a:xfrm>
            <a:off x="2108200" y="34290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07" name="Google Shape;607;p35"/>
          <p:cNvSpPr txBox="1"/>
          <p:nvPr/>
        </p:nvSpPr>
        <p:spPr>
          <a:xfrm>
            <a:off x="2992437" y="5773737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08" name="Google Shape;608;p35"/>
          <p:cNvSpPr/>
          <p:nvPr/>
        </p:nvSpPr>
        <p:spPr>
          <a:xfrm>
            <a:off x="1725612" y="2173287"/>
            <a:ext cx="715962" cy="534987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5"/>
          <p:cNvSpPr/>
          <p:nvPr/>
        </p:nvSpPr>
        <p:spPr>
          <a:xfrm>
            <a:off x="3024187" y="2178050"/>
            <a:ext cx="715962" cy="534987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5"/>
          <p:cNvSpPr/>
          <p:nvPr/>
        </p:nvSpPr>
        <p:spPr>
          <a:xfrm>
            <a:off x="5556250" y="2165350"/>
            <a:ext cx="715962" cy="534987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6" name="Google Shape;616;p36"/>
          <p:cNvSpPr txBox="1"/>
          <p:nvPr>
            <p:ph type="title"/>
          </p:nvPr>
        </p:nvSpPr>
        <p:spPr>
          <a:xfrm>
            <a:off x="457200" y="122237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Link-State Algorithm</a:t>
            </a:r>
            <a:endParaRPr/>
          </a:p>
        </p:txBody>
      </p:sp>
      <p:sp>
        <p:nvSpPr>
          <p:cNvPr id="617" name="Google Shape;617;p36"/>
          <p:cNvSpPr txBox="1"/>
          <p:nvPr>
            <p:ph idx="1" type="body"/>
          </p:nvPr>
        </p:nvSpPr>
        <p:spPr>
          <a:xfrm>
            <a:off x="457200" y="1447800"/>
            <a:ext cx="82296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idea: two step procedure</a:t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source node gets a map of all nodes and link metrics (link state) of the entire network 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shortest path on the map from the source node to all destination nodes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 of link-state information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node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network broadcasts to every other node in the network:</a:t>
            </a:r>
            <a:endParaRPr/>
          </a:p>
          <a:p>
            <a:pPr indent="-293687" lvl="2" marL="987425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1890"/>
              <a:buFont typeface="Noto Sans Symbols"/>
              <a:buChar char="●"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ID’s of its neighbors:  </a:t>
            </a:r>
            <a:r>
              <a:rPr b="0" i="0" lang="en-US" sz="27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N</a:t>
            </a:r>
            <a:r>
              <a:rPr b="0" baseline="-2500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=set of neighbors of i</a:t>
            </a:r>
            <a:endParaRPr/>
          </a:p>
          <a:p>
            <a:pPr indent="-293687" lvl="2" marL="987425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1890"/>
              <a:buFont typeface="Noto Sans Symbols"/>
              <a:buChar char="●"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Distances to its neighbors: 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Flooding is a popular method of broadcasting packets</a:t>
            </a:r>
            <a:endParaRPr/>
          </a:p>
          <a:p>
            <a:pPr indent="-245109" lvl="0" marL="342900" rtl="0" algn="l"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3" name="Google Shape;623;p37"/>
          <p:cNvSpPr txBox="1"/>
          <p:nvPr>
            <p:ph type="title"/>
          </p:nvPr>
        </p:nvSpPr>
        <p:spPr>
          <a:xfrm>
            <a:off x="174625" y="103187"/>
            <a:ext cx="7821612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 Algorithm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Finding shortest paths in order</a:t>
            </a:r>
            <a:endParaRPr/>
          </a:p>
        </p:txBody>
      </p:sp>
      <p:grpSp>
        <p:nvGrpSpPr>
          <p:cNvPr id="624" name="Google Shape;624;p37"/>
          <p:cNvGrpSpPr/>
          <p:nvPr/>
        </p:nvGrpSpPr>
        <p:grpSpPr>
          <a:xfrm>
            <a:off x="803275" y="4808537"/>
            <a:ext cx="914400" cy="838200"/>
            <a:chOff x="576" y="2256"/>
            <a:chExt cx="576" cy="528"/>
          </a:xfrm>
        </p:grpSpPr>
        <p:sp>
          <p:nvSpPr>
            <p:cNvPr id="625" name="Google Shape;625;p37"/>
            <p:cNvSpPr/>
            <p:nvPr/>
          </p:nvSpPr>
          <p:spPr>
            <a:xfrm>
              <a:off x="576" y="2256"/>
              <a:ext cx="576" cy="528"/>
            </a:xfrm>
            <a:prstGeom prst="ellipse">
              <a:avLst/>
            </a:prstGeom>
            <a:solidFill>
              <a:srgbClr val="00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7"/>
            <p:cNvSpPr txBox="1"/>
            <p:nvPr/>
          </p:nvSpPr>
          <p:spPr>
            <a:xfrm>
              <a:off x="720" y="2283"/>
              <a:ext cx="298" cy="404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rsiva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s</a:t>
              </a:r>
              <a:endParaRPr/>
            </a:p>
          </p:txBody>
        </p:sp>
      </p:grpSp>
      <p:grpSp>
        <p:nvGrpSpPr>
          <p:cNvPr id="627" name="Google Shape;627;p37"/>
          <p:cNvGrpSpPr/>
          <p:nvPr/>
        </p:nvGrpSpPr>
        <p:grpSpPr>
          <a:xfrm>
            <a:off x="2555875" y="3894137"/>
            <a:ext cx="914400" cy="838200"/>
            <a:chOff x="1920" y="2016"/>
            <a:chExt cx="576" cy="528"/>
          </a:xfrm>
        </p:grpSpPr>
        <p:sp>
          <p:nvSpPr>
            <p:cNvPr id="628" name="Google Shape;628;p37"/>
            <p:cNvSpPr/>
            <p:nvPr/>
          </p:nvSpPr>
          <p:spPr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7"/>
            <p:cNvSpPr txBox="1"/>
            <p:nvPr/>
          </p:nvSpPr>
          <p:spPr>
            <a:xfrm>
              <a:off x="2054" y="2043"/>
              <a:ext cx="29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rsiva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</p:grpSp>
      <p:cxnSp>
        <p:nvCxnSpPr>
          <p:cNvPr id="630" name="Google Shape;630;p37"/>
          <p:cNvCxnSpPr/>
          <p:nvPr/>
        </p:nvCxnSpPr>
        <p:spPr>
          <a:xfrm>
            <a:off x="1717675" y="5341937"/>
            <a:ext cx="144780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631" name="Google Shape;631;p37"/>
          <p:cNvGrpSpPr/>
          <p:nvPr/>
        </p:nvGrpSpPr>
        <p:grpSpPr>
          <a:xfrm>
            <a:off x="3165475" y="5265737"/>
            <a:ext cx="914400" cy="838200"/>
            <a:chOff x="1968" y="3264"/>
            <a:chExt cx="576" cy="528"/>
          </a:xfrm>
        </p:grpSpPr>
        <p:sp>
          <p:nvSpPr>
            <p:cNvPr id="632" name="Google Shape;632;p37"/>
            <p:cNvSpPr/>
            <p:nvPr/>
          </p:nvSpPr>
          <p:spPr>
            <a:xfrm>
              <a:off x="1968" y="3264"/>
              <a:ext cx="576" cy="52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7"/>
            <p:cNvSpPr txBox="1"/>
            <p:nvPr/>
          </p:nvSpPr>
          <p:spPr>
            <a:xfrm>
              <a:off x="2064" y="3291"/>
              <a:ext cx="43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rsiva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w"</a:t>
              </a:r>
              <a:endParaRPr/>
            </a:p>
          </p:txBody>
        </p:sp>
      </p:grpSp>
      <p:grpSp>
        <p:nvGrpSpPr>
          <p:cNvPr id="634" name="Google Shape;634;p37"/>
          <p:cNvGrpSpPr/>
          <p:nvPr/>
        </p:nvGrpSpPr>
        <p:grpSpPr>
          <a:xfrm>
            <a:off x="1412875" y="2827337"/>
            <a:ext cx="914400" cy="838200"/>
            <a:chOff x="1056" y="1728"/>
            <a:chExt cx="576" cy="528"/>
          </a:xfrm>
        </p:grpSpPr>
        <p:sp>
          <p:nvSpPr>
            <p:cNvPr id="635" name="Google Shape;635;p37"/>
            <p:cNvSpPr/>
            <p:nvPr/>
          </p:nvSpPr>
          <p:spPr>
            <a:xfrm>
              <a:off x="1056" y="1728"/>
              <a:ext cx="576" cy="52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7"/>
            <p:cNvSpPr txBox="1"/>
            <p:nvPr/>
          </p:nvSpPr>
          <p:spPr>
            <a:xfrm>
              <a:off x="1152" y="1755"/>
              <a:ext cx="39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rsiva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w'</a:t>
              </a:r>
              <a:endParaRPr/>
            </a:p>
          </p:txBody>
        </p:sp>
      </p:grpSp>
      <p:cxnSp>
        <p:nvCxnSpPr>
          <p:cNvPr id="637" name="Google Shape;637;p37"/>
          <p:cNvCxnSpPr/>
          <p:nvPr/>
        </p:nvCxnSpPr>
        <p:spPr>
          <a:xfrm flipH="1" rot="10800000">
            <a:off x="1412875" y="3665537"/>
            <a:ext cx="381000" cy="1143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8" name="Google Shape;638;p37"/>
          <p:cNvCxnSpPr/>
          <p:nvPr/>
        </p:nvCxnSpPr>
        <p:spPr>
          <a:xfrm flipH="1" rot="10800000">
            <a:off x="1641475" y="4503737"/>
            <a:ext cx="9906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9" name="Google Shape;639;p37"/>
          <p:cNvSpPr txBox="1"/>
          <p:nvPr/>
        </p:nvSpPr>
        <p:spPr>
          <a:xfrm>
            <a:off x="4154487" y="1438275"/>
            <a:ext cx="4433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Closest node to </a:t>
            </a: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1 hop away</a:t>
            </a:r>
            <a:endParaRPr/>
          </a:p>
        </p:txBody>
      </p:sp>
      <p:grpSp>
        <p:nvGrpSpPr>
          <p:cNvPr id="640" name="Google Shape;640;p37"/>
          <p:cNvGrpSpPr/>
          <p:nvPr/>
        </p:nvGrpSpPr>
        <p:grpSpPr>
          <a:xfrm>
            <a:off x="3165475" y="5265737"/>
            <a:ext cx="914400" cy="838200"/>
            <a:chOff x="1968" y="3264"/>
            <a:chExt cx="576" cy="528"/>
          </a:xfrm>
        </p:grpSpPr>
        <p:sp>
          <p:nvSpPr>
            <p:cNvPr id="641" name="Google Shape;641;p37"/>
            <p:cNvSpPr/>
            <p:nvPr/>
          </p:nvSpPr>
          <p:spPr>
            <a:xfrm>
              <a:off x="1968" y="3264"/>
              <a:ext cx="576" cy="528"/>
            </a:xfrm>
            <a:prstGeom prst="ellipse">
              <a:avLst/>
            </a:prstGeom>
            <a:solidFill>
              <a:srgbClr val="00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7"/>
            <p:cNvSpPr txBox="1"/>
            <p:nvPr/>
          </p:nvSpPr>
          <p:spPr>
            <a:xfrm>
              <a:off x="2064" y="3291"/>
              <a:ext cx="43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rsiva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w"</a:t>
              </a:r>
              <a:endParaRPr/>
            </a:p>
          </p:txBody>
        </p:sp>
      </p:grpSp>
      <p:grpSp>
        <p:nvGrpSpPr>
          <p:cNvPr id="643" name="Google Shape;643;p37"/>
          <p:cNvGrpSpPr/>
          <p:nvPr/>
        </p:nvGrpSpPr>
        <p:grpSpPr>
          <a:xfrm>
            <a:off x="4460875" y="4275137"/>
            <a:ext cx="914400" cy="838200"/>
            <a:chOff x="1920" y="2016"/>
            <a:chExt cx="576" cy="528"/>
          </a:xfrm>
        </p:grpSpPr>
        <p:sp>
          <p:nvSpPr>
            <p:cNvPr id="644" name="Google Shape;644;p37"/>
            <p:cNvSpPr/>
            <p:nvPr/>
          </p:nvSpPr>
          <p:spPr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7"/>
            <p:cNvSpPr txBox="1"/>
            <p:nvPr/>
          </p:nvSpPr>
          <p:spPr>
            <a:xfrm>
              <a:off x="2054" y="2043"/>
              <a:ext cx="29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rsiva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</p:grpSp>
      <p:grpSp>
        <p:nvGrpSpPr>
          <p:cNvPr id="646" name="Google Shape;646;p37"/>
          <p:cNvGrpSpPr/>
          <p:nvPr/>
        </p:nvGrpSpPr>
        <p:grpSpPr>
          <a:xfrm>
            <a:off x="5070475" y="5722937"/>
            <a:ext cx="914400" cy="838200"/>
            <a:chOff x="1056" y="1728"/>
            <a:chExt cx="576" cy="528"/>
          </a:xfrm>
        </p:grpSpPr>
        <p:sp>
          <p:nvSpPr>
            <p:cNvPr id="647" name="Google Shape;647;p37"/>
            <p:cNvSpPr/>
            <p:nvPr/>
          </p:nvSpPr>
          <p:spPr>
            <a:xfrm>
              <a:off x="1056" y="1728"/>
              <a:ext cx="576" cy="52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7"/>
            <p:cNvSpPr txBox="1"/>
            <p:nvPr/>
          </p:nvSpPr>
          <p:spPr>
            <a:xfrm>
              <a:off x="1152" y="1755"/>
              <a:ext cx="39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rsiva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x'</a:t>
              </a:r>
              <a:endParaRPr/>
            </a:p>
          </p:txBody>
        </p:sp>
      </p:grpSp>
      <p:cxnSp>
        <p:nvCxnSpPr>
          <p:cNvPr id="649" name="Google Shape;649;p37"/>
          <p:cNvCxnSpPr/>
          <p:nvPr/>
        </p:nvCxnSpPr>
        <p:spPr>
          <a:xfrm flipH="1" rot="10800000">
            <a:off x="3927475" y="4960937"/>
            <a:ext cx="6096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0" name="Google Shape;650;p37"/>
          <p:cNvCxnSpPr/>
          <p:nvPr/>
        </p:nvCxnSpPr>
        <p:spPr>
          <a:xfrm>
            <a:off x="4079875" y="5799137"/>
            <a:ext cx="99060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1" name="Google Shape;651;p37"/>
          <p:cNvSpPr txBox="1"/>
          <p:nvPr/>
        </p:nvSpPr>
        <p:spPr>
          <a:xfrm>
            <a:off x="4446587" y="1895475"/>
            <a:ext cx="41322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closest node to </a:t>
            </a: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1 hop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away from </a:t>
            </a: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w”</a:t>
            </a:r>
            <a:endParaRPr/>
          </a:p>
        </p:txBody>
      </p:sp>
      <p:grpSp>
        <p:nvGrpSpPr>
          <p:cNvPr id="652" name="Google Shape;652;p37"/>
          <p:cNvGrpSpPr/>
          <p:nvPr/>
        </p:nvGrpSpPr>
        <p:grpSpPr>
          <a:xfrm>
            <a:off x="4460875" y="4275137"/>
            <a:ext cx="914400" cy="838200"/>
            <a:chOff x="1920" y="2016"/>
            <a:chExt cx="576" cy="528"/>
          </a:xfrm>
        </p:grpSpPr>
        <p:sp>
          <p:nvSpPr>
            <p:cNvPr id="653" name="Google Shape;653;p37"/>
            <p:cNvSpPr/>
            <p:nvPr/>
          </p:nvSpPr>
          <p:spPr>
            <a:xfrm>
              <a:off x="1920" y="2016"/>
              <a:ext cx="576" cy="528"/>
            </a:xfrm>
            <a:prstGeom prst="ellipse">
              <a:avLst/>
            </a:prstGeom>
            <a:solidFill>
              <a:srgbClr val="00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7"/>
            <p:cNvSpPr txBox="1"/>
            <p:nvPr/>
          </p:nvSpPr>
          <p:spPr>
            <a:xfrm>
              <a:off x="2054" y="2043"/>
              <a:ext cx="298" cy="404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rsiva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</p:grpSp>
      <p:grpSp>
        <p:nvGrpSpPr>
          <p:cNvPr id="655" name="Google Shape;655;p37"/>
          <p:cNvGrpSpPr/>
          <p:nvPr/>
        </p:nvGrpSpPr>
        <p:grpSpPr>
          <a:xfrm>
            <a:off x="5832475" y="3665537"/>
            <a:ext cx="914400" cy="838200"/>
            <a:chOff x="1920" y="2016"/>
            <a:chExt cx="576" cy="528"/>
          </a:xfrm>
        </p:grpSpPr>
        <p:sp>
          <p:nvSpPr>
            <p:cNvPr id="656" name="Google Shape;656;p37"/>
            <p:cNvSpPr/>
            <p:nvPr/>
          </p:nvSpPr>
          <p:spPr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7"/>
            <p:cNvSpPr txBox="1"/>
            <p:nvPr/>
          </p:nvSpPr>
          <p:spPr>
            <a:xfrm>
              <a:off x="2054" y="2043"/>
              <a:ext cx="29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rsiva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</p:grpSp>
      <p:grpSp>
        <p:nvGrpSpPr>
          <p:cNvPr id="658" name="Google Shape;658;p37"/>
          <p:cNvGrpSpPr/>
          <p:nvPr/>
        </p:nvGrpSpPr>
        <p:grpSpPr>
          <a:xfrm>
            <a:off x="6289675" y="4884737"/>
            <a:ext cx="914400" cy="838200"/>
            <a:chOff x="1056" y="1728"/>
            <a:chExt cx="576" cy="528"/>
          </a:xfrm>
        </p:grpSpPr>
        <p:sp>
          <p:nvSpPr>
            <p:cNvPr id="659" name="Google Shape;659;p37"/>
            <p:cNvSpPr/>
            <p:nvPr/>
          </p:nvSpPr>
          <p:spPr>
            <a:xfrm>
              <a:off x="1056" y="1728"/>
              <a:ext cx="576" cy="52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7"/>
            <p:cNvSpPr txBox="1"/>
            <p:nvPr/>
          </p:nvSpPr>
          <p:spPr>
            <a:xfrm>
              <a:off x="1152" y="1755"/>
              <a:ext cx="39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rsiva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z'</a:t>
              </a:r>
              <a:endParaRPr/>
            </a:p>
          </p:txBody>
        </p:sp>
      </p:grpSp>
      <p:cxnSp>
        <p:nvCxnSpPr>
          <p:cNvPr id="661" name="Google Shape;661;p37"/>
          <p:cNvCxnSpPr/>
          <p:nvPr/>
        </p:nvCxnSpPr>
        <p:spPr>
          <a:xfrm flipH="1" rot="10800000">
            <a:off x="5375275" y="4275137"/>
            <a:ext cx="53340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2" name="Google Shape;662;p37"/>
          <p:cNvCxnSpPr/>
          <p:nvPr/>
        </p:nvCxnSpPr>
        <p:spPr>
          <a:xfrm>
            <a:off x="5299075" y="4960937"/>
            <a:ext cx="99060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3" name="Google Shape;663;p37"/>
          <p:cNvSpPr txBox="1"/>
          <p:nvPr/>
        </p:nvSpPr>
        <p:spPr>
          <a:xfrm>
            <a:off x="4375150" y="2686050"/>
            <a:ext cx="41783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3rd closest node to </a:t>
            </a: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1 hop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away from </a:t>
            </a: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w”,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 x</a:t>
            </a:r>
            <a:endParaRPr/>
          </a:p>
        </p:txBody>
      </p:sp>
      <p:grpSp>
        <p:nvGrpSpPr>
          <p:cNvPr id="664" name="Google Shape;664;p37"/>
          <p:cNvGrpSpPr/>
          <p:nvPr/>
        </p:nvGrpSpPr>
        <p:grpSpPr>
          <a:xfrm>
            <a:off x="1412875" y="2827337"/>
            <a:ext cx="914400" cy="838200"/>
            <a:chOff x="1056" y="1728"/>
            <a:chExt cx="576" cy="528"/>
          </a:xfrm>
        </p:grpSpPr>
        <p:sp>
          <p:nvSpPr>
            <p:cNvPr id="665" name="Google Shape;665;p37"/>
            <p:cNvSpPr/>
            <p:nvPr/>
          </p:nvSpPr>
          <p:spPr>
            <a:xfrm>
              <a:off x="1056" y="1728"/>
              <a:ext cx="576" cy="528"/>
            </a:xfrm>
            <a:prstGeom prst="ellipse">
              <a:avLst/>
            </a:prstGeom>
            <a:solidFill>
              <a:srgbClr val="00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7"/>
            <p:cNvSpPr txBox="1"/>
            <p:nvPr/>
          </p:nvSpPr>
          <p:spPr>
            <a:xfrm>
              <a:off x="1152" y="1755"/>
              <a:ext cx="39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rsiva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w'</a:t>
              </a:r>
              <a:endParaRPr/>
            </a:p>
          </p:txBody>
        </p:sp>
      </p:grpSp>
      <p:sp>
        <p:nvSpPr>
          <p:cNvPr id="667" name="Google Shape;667;p37"/>
          <p:cNvSpPr txBox="1"/>
          <p:nvPr/>
        </p:nvSpPr>
        <p:spPr>
          <a:xfrm>
            <a:off x="276225" y="1422400"/>
            <a:ext cx="2981325" cy="1025525"/>
          </a:xfrm>
          <a:prstGeom prst="rect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shortest paths from source s to all other destinations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3" name="Google Shape;673;p38"/>
          <p:cNvSpPr txBox="1"/>
          <p:nvPr>
            <p:ph type="title"/>
          </p:nvPr>
        </p:nvSpPr>
        <p:spPr>
          <a:xfrm>
            <a:off x="457200" y="122237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algorithm</a:t>
            </a:r>
            <a:endParaRPr/>
          </a:p>
        </p:txBody>
      </p:sp>
      <p:sp>
        <p:nvSpPr>
          <p:cNvPr id="674" name="Google Shape;674;p38"/>
          <p:cNvSpPr txBox="1"/>
          <p:nvPr>
            <p:ph idx="1" type="body"/>
          </p:nvPr>
        </p:nvSpPr>
        <p:spPr>
          <a:xfrm>
            <a:off x="425450" y="1323975"/>
            <a:ext cx="8686800" cy="524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set of nodes for which shortest path already found</a:t>
            </a:r>
            <a:endParaRPr b="0" i="1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Initialization:  (S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tart with source node 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{s}, D</a:t>
            </a:r>
            <a:r>
              <a:rPr b="0" baseline="-25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0, “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distance zero from itself”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=C</a:t>
            </a:r>
            <a:r>
              <a:rPr b="0" baseline="-25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sj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all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≠ s, 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distances of directly-connected neighbors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A: (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next closest node i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∉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min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Dj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∉ N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contains all the nodes, stop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B: (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minimum costs)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node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∉ N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min (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</a:t>
            </a:r>
            <a:r>
              <a:rPr b="0" baseline="-25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+C</a:t>
            </a:r>
            <a:r>
              <a:rPr b="0" baseline="-25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Step A</a:t>
            </a:r>
            <a:endParaRPr/>
          </a:p>
        </p:txBody>
      </p:sp>
      <p:cxnSp>
        <p:nvCxnSpPr>
          <p:cNvPr id="675" name="Google Shape;675;p38"/>
          <p:cNvCxnSpPr/>
          <p:nvPr/>
        </p:nvCxnSpPr>
        <p:spPr>
          <a:xfrm flipH="1" rot="10800000">
            <a:off x="3922712" y="6181725"/>
            <a:ext cx="1006475" cy="114300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676" name="Google Shape;676;p38"/>
          <p:cNvSpPr txBox="1"/>
          <p:nvPr/>
        </p:nvSpPr>
        <p:spPr>
          <a:xfrm>
            <a:off x="4973637" y="5788025"/>
            <a:ext cx="39703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 distance from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through node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2" name="Google Shape;682;p39"/>
          <p:cNvSpPr txBox="1"/>
          <p:nvPr>
            <p:ph type="title"/>
          </p:nvPr>
        </p:nvSpPr>
        <p:spPr>
          <a:xfrm>
            <a:off x="457200" y="122237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Execution of Dijkstra’s algorithm</a:t>
            </a:r>
            <a:endParaRPr/>
          </a:p>
        </p:txBody>
      </p:sp>
      <p:graphicFrame>
        <p:nvGraphicFramePr>
          <p:cNvPr id="683" name="Google Shape;683;p39"/>
          <p:cNvGraphicFramePr/>
          <p:nvPr/>
        </p:nvGraphicFramePr>
        <p:xfrm>
          <a:off x="6096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{001CC884-74D0-4909-ADB6-245B64AF7D5E}</a:tableStyleId>
              </a:tblPr>
              <a:tblGrid>
                <a:gridCol w="1219200"/>
                <a:gridCol w="1698625"/>
                <a:gridCol w="923925"/>
                <a:gridCol w="966775"/>
                <a:gridCol w="982650"/>
                <a:gridCol w="1066800"/>
                <a:gridCol w="99060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b="0" baseline="-2500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b="0" baseline="-2500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b="0" baseline="-2500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b="0" baseline="-2500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b="0" baseline="-2500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Initial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{1,3}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fol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fol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fol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{1,2,3,6}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fol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fol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fol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{1,2,3,4,6}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fol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fol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fol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fol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{1,2,3,4,5,6}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fol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fol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fol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fol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fol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84" name="Google Shape;684;p39"/>
          <p:cNvGrpSpPr/>
          <p:nvPr/>
        </p:nvGrpSpPr>
        <p:grpSpPr>
          <a:xfrm>
            <a:off x="685800" y="1143000"/>
            <a:ext cx="3200400" cy="1895475"/>
            <a:chOff x="432" y="720"/>
            <a:chExt cx="2016" cy="1194"/>
          </a:xfrm>
        </p:grpSpPr>
        <p:sp>
          <p:nvSpPr>
            <p:cNvPr id="685" name="Google Shape;685;p39"/>
            <p:cNvSpPr/>
            <p:nvPr/>
          </p:nvSpPr>
          <p:spPr>
            <a:xfrm>
              <a:off x="441" y="752"/>
              <a:ext cx="227" cy="204"/>
            </a:xfrm>
            <a:prstGeom prst="ellipse">
              <a:avLst/>
            </a:prstGeom>
            <a:solidFill>
              <a:srgbClr val="00CC00"/>
            </a:solidFill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6" name="Google Shape;686;p39"/>
            <p:cNvCxnSpPr/>
            <p:nvPr/>
          </p:nvCxnSpPr>
          <p:spPr>
            <a:xfrm>
              <a:off x="671" y="849"/>
              <a:ext cx="711" cy="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7" name="Google Shape;687;p39"/>
            <p:cNvCxnSpPr/>
            <p:nvPr/>
          </p:nvCxnSpPr>
          <p:spPr>
            <a:xfrm flipH="1">
              <a:off x="1392" y="960"/>
              <a:ext cx="64" cy="282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8" name="Google Shape;688;p39"/>
            <p:cNvCxnSpPr/>
            <p:nvPr/>
          </p:nvCxnSpPr>
          <p:spPr>
            <a:xfrm>
              <a:off x="1398" y="1436"/>
              <a:ext cx="193" cy="219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9" name="Google Shape;689;p39"/>
            <p:cNvCxnSpPr/>
            <p:nvPr/>
          </p:nvCxnSpPr>
          <p:spPr>
            <a:xfrm flipH="1" rot="10800000">
              <a:off x="1748" y="1052"/>
              <a:ext cx="496" cy="603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0" name="Google Shape;690;p39"/>
            <p:cNvCxnSpPr/>
            <p:nvPr/>
          </p:nvCxnSpPr>
          <p:spPr>
            <a:xfrm rot="10800000">
              <a:off x="644" y="1702"/>
              <a:ext cx="911" cy="47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1" name="Google Shape;691;p39"/>
            <p:cNvCxnSpPr/>
            <p:nvPr/>
          </p:nvCxnSpPr>
          <p:spPr>
            <a:xfrm>
              <a:off x="543" y="943"/>
              <a:ext cx="0" cy="612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2" name="Google Shape;692;p39"/>
            <p:cNvCxnSpPr/>
            <p:nvPr/>
          </p:nvCxnSpPr>
          <p:spPr>
            <a:xfrm>
              <a:off x="616" y="919"/>
              <a:ext cx="635" cy="36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3" name="Google Shape;693;p39"/>
            <p:cNvSpPr txBox="1"/>
            <p:nvPr/>
          </p:nvSpPr>
          <p:spPr>
            <a:xfrm>
              <a:off x="542" y="797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694" name="Google Shape;694;p39"/>
            <p:cNvGrpSpPr/>
            <p:nvPr/>
          </p:nvGrpSpPr>
          <p:grpSpPr>
            <a:xfrm>
              <a:off x="432" y="1536"/>
              <a:ext cx="227" cy="220"/>
              <a:chOff x="432" y="1536"/>
              <a:chExt cx="227" cy="220"/>
            </a:xfrm>
          </p:grpSpPr>
          <p:sp>
            <p:nvSpPr>
              <p:cNvPr id="695" name="Google Shape;695;p39"/>
              <p:cNvSpPr/>
              <p:nvPr/>
            </p:nvSpPr>
            <p:spPr>
              <a:xfrm>
                <a:off x="432" y="1551"/>
                <a:ext cx="227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9"/>
              <p:cNvSpPr txBox="1"/>
              <p:nvPr/>
            </p:nvSpPr>
            <p:spPr>
              <a:xfrm>
                <a:off x="504" y="1536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697" name="Google Shape;697;p39"/>
            <p:cNvGrpSpPr/>
            <p:nvPr/>
          </p:nvGrpSpPr>
          <p:grpSpPr>
            <a:xfrm>
              <a:off x="1246" y="1229"/>
              <a:ext cx="227" cy="224"/>
              <a:chOff x="1246" y="1229"/>
              <a:chExt cx="227" cy="224"/>
            </a:xfrm>
          </p:grpSpPr>
          <p:sp>
            <p:nvSpPr>
              <p:cNvPr id="698" name="Google Shape;698;p39"/>
              <p:cNvSpPr/>
              <p:nvPr/>
            </p:nvSpPr>
            <p:spPr>
              <a:xfrm>
                <a:off x="1246" y="1229"/>
                <a:ext cx="227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9"/>
              <p:cNvSpPr txBox="1"/>
              <p:nvPr/>
            </p:nvSpPr>
            <p:spPr>
              <a:xfrm>
                <a:off x="1349" y="1280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grpSp>
          <p:nvGrpSpPr>
            <p:cNvPr id="700" name="Google Shape;700;p39"/>
            <p:cNvGrpSpPr/>
            <p:nvPr/>
          </p:nvGrpSpPr>
          <p:grpSpPr>
            <a:xfrm>
              <a:off x="1550" y="1624"/>
              <a:ext cx="227" cy="228"/>
              <a:chOff x="1550" y="1624"/>
              <a:chExt cx="227" cy="228"/>
            </a:xfrm>
          </p:grpSpPr>
          <p:sp>
            <p:nvSpPr>
              <p:cNvPr id="701" name="Google Shape;701;p39"/>
              <p:cNvSpPr/>
              <p:nvPr/>
            </p:nvSpPr>
            <p:spPr>
              <a:xfrm>
                <a:off x="1550" y="1624"/>
                <a:ext cx="227" cy="204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39"/>
              <p:cNvSpPr txBox="1"/>
              <p:nvPr/>
            </p:nvSpPr>
            <p:spPr>
              <a:xfrm>
                <a:off x="1653" y="1679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</p:grpSp>
        <p:grpSp>
          <p:nvGrpSpPr>
            <p:cNvPr id="703" name="Google Shape;703;p39"/>
            <p:cNvGrpSpPr/>
            <p:nvPr/>
          </p:nvGrpSpPr>
          <p:grpSpPr>
            <a:xfrm>
              <a:off x="2222" y="888"/>
              <a:ext cx="226" cy="205"/>
              <a:chOff x="2222" y="888"/>
              <a:chExt cx="226" cy="205"/>
            </a:xfrm>
          </p:grpSpPr>
          <p:sp>
            <p:nvSpPr>
              <p:cNvPr id="704" name="Google Shape;704;p39"/>
              <p:cNvSpPr/>
              <p:nvPr/>
            </p:nvSpPr>
            <p:spPr>
              <a:xfrm>
                <a:off x="2222" y="888"/>
                <a:ext cx="226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9"/>
              <p:cNvSpPr txBox="1"/>
              <p:nvPr/>
            </p:nvSpPr>
            <p:spPr>
              <a:xfrm>
                <a:off x="2316" y="912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sp>
          <p:nvSpPr>
            <p:cNvPr id="706" name="Google Shape;706;p39"/>
            <p:cNvSpPr txBox="1"/>
            <p:nvPr/>
          </p:nvSpPr>
          <p:spPr>
            <a:xfrm>
              <a:off x="890" y="134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707" name="Google Shape;707;p39"/>
            <p:cNvSpPr txBox="1"/>
            <p:nvPr/>
          </p:nvSpPr>
          <p:spPr>
            <a:xfrm>
              <a:off x="1874" y="766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708" name="Google Shape;708;p39"/>
            <p:cNvSpPr txBox="1"/>
            <p:nvPr/>
          </p:nvSpPr>
          <p:spPr>
            <a:xfrm>
              <a:off x="1469" y="1053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09" name="Google Shape;709;p39"/>
            <p:cNvSpPr txBox="1"/>
            <p:nvPr/>
          </p:nvSpPr>
          <p:spPr>
            <a:xfrm>
              <a:off x="1534" y="144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710" name="Google Shape;710;p39"/>
            <p:cNvSpPr txBox="1"/>
            <p:nvPr/>
          </p:nvSpPr>
          <p:spPr>
            <a:xfrm>
              <a:off x="2049" y="1350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11" name="Google Shape;711;p39"/>
            <p:cNvSpPr txBox="1"/>
            <p:nvPr/>
          </p:nvSpPr>
          <p:spPr>
            <a:xfrm>
              <a:off x="457" y="117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712" name="Google Shape;712;p39"/>
            <p:cNvSpPr txBox="1"/>
            <p:nvPr/>
          </p:nvSpPr>
          <p:spPr>
            <a:xfrm>
              <a:off x="963" y="1006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713" name="Google Shape;713;p39"/>
            <p:cNvSpPr txBox="1"/>
            <p:nvPr/>
          </p:nvSpPr>
          <p:spPr>
            <a:xfrm>
              <a:off x="945" y="720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14" name="Google Shape;714;p39"/>
            <p:cNvSpPr txBox="1"/>
            <p:nvPr/>
          </p:nvSpPr>
          <p:spPr>
            <a:xfrm>
              <a:off x="1102" y="1741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715" name="Google Shape;715;p39"/>
            <p:cNvCxnSpPr/>
            <p:nvPr/>
          </p:nvCxnSpPr>
          <p:spPr>
            <a:xfrm>
              <a:off x="1584" y="857"/>
              <a:ext cx="625" cy="103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6" name="Google Shape;716;p39"/>
            <p:cNvCxnSpPr/>
            <p:nvPr/>
          </p:nvCxnSpPr>
          <p:spPr>
            <a:xfrm flipH="1">
              <a:off x="624" y="1392"/>
              <a:ext cx="607" cy="219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17" name="Google Shape;717;p39"/>
            <p:cNvGrpSpPr/>
            <p:nvPr/>
          </p:nvGrpSpPr>
          <p:grpSpPr>
            <a:xfrm>
              <a:off x="1405" y="756"/>
              <a:ext cx="227" cy="204"/>
              <a:chOff x="1405" y="756"/>
              <a:chExt cx="227" cy="204"/>
            </a:xfrm>
          </p:grpSpPr>
          <p:sp>
            <p:nvSpPr>
              <p:cNvPr id="718" name="Google Shape;718;p39"/>
              <p:cNvSpPr txBox="1"/>
              <p:nvPr/>
            </p:nvSpPr>
            <p:spPr>
              <a:xfrm>
                <a:off x="1488" y="768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719" name="Google Shape;719;p39"/>
              <p:cNvSpPr/>
              <p:nvPr/>
            </p:nvSpPr>
            <p:spPr>
              <a:xfrm>
                <a:off x="1405" y="756"/>
                <a:ext cx="227" cy="204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0" name="Google Shape;720;p39"/>
          <p:cNvGrpSpPr/>
          <p:nvPr/>
        </p:nvGrpSpPr>
        <p:grpSpPr>
          <a:xfrm>
            <a:off x="4572000" y="1152525"/>
            <a:ext cx="3200400" cy="1895475"/>
            <a:chOff x="432" y="240"/>
            <a:chExt cx="2016" cy="1194"/>
          </a:xfrm>
        </p:grpSpPr>
        <p:sp>
          <p:nvSpPr>
            <p:cNvPr id="721" name="Google Shape;721;p39"/>
            <p:cNvSpPr/>
            <p:nvPr/>
          </p:nvSpPr>
          <p:spPr>
            <a:xfrm>
              <a:off x="441" y="272"/>
              <a:ext cx="227" cy="204"/>
            </a:xfrm>
            <a:prstGeom prst="ellipse">
              <a:avLst/>
            </a:prstGeom>
            <a:solidFill>
              <a:srgbClr val="00CC00"/>
            </a:solidFill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2" name="Google Shape;722;p39"/>
            <p:cNvCxnSpPr/>
            <p:nvPr/>
          </p:nvCxnSpPr>
          <p:spPr>
            <a:xfrm>
              <a:off x="671" y="369"/>
              <a:ext cx="711" cy="0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3" name="Google Shape;723;p39"/>
            <p:cNvCxnSpPr/>
            <p:nvPr/>
          </p:nvCxnSpPr>
          <p:spPr>
            <a:xfrm flipH="1">
              <a:off x="1392" y="480"/>
              <a:ext cx="64" cy="282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4" name="Google Shape;724;p39"/>
            <p:cNvCxnSpPr/>
            <p:nvPr/>
          </p:nvCxnSpPr>
          <p:spPr>
            <a:xfrm>
              <a:off x="1398" y="956"/>
              <a:ext cx="193" cy="219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5" name="Google Shape;725;p39"/>
            <p:cNvCxnSpPr/>
            <p:nvPr/>
          </p:nvCxnSpPr>
          <p:spPr>
            <a:xfrm flipH="1" rot="10800000">
              <a:off x="1748" y="572"/>
              <a:ext cx="496" cy="603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6" name="Google Shape;726;p39"/>
            <p:cNvCxnSpPr/>
            <p:nvPr/>
          </p:nvCxnSpPr>
          <p:spPr>
            <a:xfrm rot="10800000">
              <a:off x="644" y="1222"/>
              <a:ext cx="911" cy="47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7" name="Google Shape;727;p39"/>
            <p:cNvCxnSpPr/>
            <p:nvPr/>
          </p:nvCxnSpPr>
          <p:spPr>
            <a:xfrm>
              <a:off x="543" y="463"/>
              <a:ext cx="0" cy="612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8" name="Google Shape;728;p39"/>
            <p:cNvCxnSpPr/>
            <p:nvPr/>
          </p:nvCxnSpPr>
          <p:spPr>
            <a:xfrm>
              <a:off x="616" y="439"/>
              <a:ext cx="635" cy="360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9" name="Google Shape;729;p39"/>
            <p:cNvSpPr txBox="1"/>
            <p:nvPr/>
          </p:nvSpPr>
          <p:spPr>
            <a:xfrm>
              <a:off x="542" y="317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730" name="Google Shape;730;p39"/>
            <p:cNvGrpSpPr/>
            <p:nvPr/>
          </p:nvGrpSpPr>
          <p:grpSpPr>
            <a:xfrm>
              <a:off x="432" y="1056"/>
              <a:ext cx="227" cy="220"/>
              <a:chOff x="432" y="1536"/>
              <a:chExt cx="227" cy="220"/>
            </a:xfrm>
          </p:grpSpPr>
          <p:sp>
            <p:nvSpPr>
              <p:cNvPr id="731" name="Google Shape;731;p39"/>
              <p:cNvSpPr/>
              <p:nvPr/>
            </p:nvSpPr>
            <p:spPr>
              <a:xfrm>
                <a:off x="432" y="1551"/>
                <a:ext cx="227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9"/>
              <p:cNvSpPr txBox="1"/>
              <p:nvPr/>
            </p:nvSpPr>
            <p:spPr>
              <a:xfrm>
                <a:off x="504" y="1536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733" name="Google Shape;733;p39"/>
            <p:cNvGrpSpPr/>
            <p:nvPr/>
          </p:nvGrpSpPr>
          <p:grpSpPr>
            <a:xfrm>
              <a:off x="1246" y="749"/>
              <a:ext cx="227" cy="224"/>
              <a:chOff x="1246" y="1229"/>
              <a:chExt cx="227" cy="224"/>
            </a:xfrm>
          </p:grpSpPr>
          <p:sp>
            <p:nvSpPr>
              <p:cNvPr id="734" name="Google Shape;734;p39"/>
              <p:cNvSpPr/>
              <p:nvPr/>
            </p:nvSpPr>
            <p:spPr>
              <a:xfrm>
                <a:off x="1246" y="1229"/>
                <a:ext cx="227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9"/>
              <p:cNvSpPr txBox="1"/>
              <p:nvPr/>
            </p:nvSpPr>
            <p:spPr>
              <a:xfrm>
                <a:off x="1349" y="1280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grpSp>
          <p:nvGrpSpPr>
            <p:cNvPr id="736" name="Google Shape;736;p39"/>
            <p:cNvGrpSpPr/>
            <p:nvPr/>
          </p:nvGrpSpPr>
          <p:grpSpPr>
            <a:xfrm>
              <a:off x="1550" y="1144"/>
              <a:ext cx="227" cy="228"/>
              <a:chOff x="1550" y="1624"/>
              <a:chExt cx="227" cy="228"/>
            </a:xfrm>
          </p:grpSpPr>
          <p:sp>
            <p:nvSpPr>
              <p:cNvPr id="737" name="Google Shape;737;p39"/>
              <p:cNvSpPr/>
              <p:nvPr/>
            </p:nvSpPr>
            <p:spPr>
              <a:xfrm>
                <a:off x="1550" y="1624"/>
                <a:ext cx="227" cy="204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9"/>
              <p:cNvSpPr txBox="1"/>
              <p:nvPr/>
            </p:nvSpPr>
            <p:spPr>
              <a:xfrm>
                <a:off x="1653" y="1679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</p:grpSp>
        <p:grpSp>
          <p:nvGrpSpPr>
            <p:cNvPr id="739" name="Google Shape;739;p39"/>
            <p:cNvGrpSpPr/>
            <p:nvPr/>
          </p:nvGrpSpPr>
          <p:grpSpPr>
            <a:xfrm>
              <a:off x="2222" y="408"/>
              <a:ext cx="226" cy="205"/>
              <a:chOff x="2222" y="888"/>
              <a:chExt cx="226" cy="205"/>
            </a:xfrm>
          </p:grpSpPr>
          <p:sp>
            <p:nvSpPr>
              <p:cNvPr id="740" name="Google Shape;740;p39"/>
              <p:cNvSpPr/>
              <p:nvPr/>
            </p:nvSpPr>
            <p:spPr>
              <a:xfrm>
                <a:off x="2222" y="888"/>
                <a:ext cx="226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9"/>
              <p:cNvSpPr txBox="1"/>
              <p:nvPr/>
            </p:nvSpPr>
            <p:spPr>
              <a:xfrm>
                <a:off x="2316" y="912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sp>
          <p:nvSpPr>
            <p:cNvPr id="742" name="Google Shape;742;p39"/>
            <p:cNvSpPr txBox="1"/>
            <p:nvPr/>
          </p:nvSpPr>
          <p:spPr>
            <a:xfrm>
              <a:off x="890" y="86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743" name="Google Shape;743;p39"/>
            <p:cNvSpPr txBox="1"/>
            <p:nvPr/>
          </p:nvSpPr>
          <p:spPr>
            <a:xfrm>
              <a:off x="1874" y="286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744" name="Google Shape;744;p39"/>
            <p:cNvSpPr txBox="1"/>
            <p:nvPr/>
          </p:nvSpPr>
          <p:spPr>
            <a:xfrm>
              <a:off x="1469" y="573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45" name="Google Shape;745;p39"/>
            <p:cNvSpPr txBox="1"/>
            <p:nvPr/>
          </p:nvSpPr>
          <p:spPr>
            <a:xfrm>
              <a:off x="1534" y="96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746" name="Google Shape;746;p39"/>
            <p:cNvSpPr txBox="1"/>
            <p:nvPr/>
          </p:nvSpPr>
          <p:spPr>
            <a:xfrm>
              <a:off x="2049" y="870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47" name="Google Shape;747;p39"/>
            <p:cNvSpPr txBox="1"/>
            <p:nvPr/>
          </p:nvSpPr>
          <p:spPr>
            <a:xfrm>
              <a:off x="457" y="69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748" name="Google Shape;748;p39"/>
            <p:cNvSpPr txBox="1"/>
            <p:nvPr/>
          </p:nvSpPr>
          <p:spPr>
            <a:xfrm>
              <a:off x="963" y="526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749" name="Google Shape;749;p39"/>
            <p:cNvSpPr txBox="1"/>
            <p:nvPr/>
          </p:nvSpPr>
          <p:spPr>
            <a:xfrm>
              <a:off x="945" y="240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50" name="Google Shape;750;p39"/>
            <p:cNvSpPr txBox="1"/>
            <p:nvPr/>
          </p:nvSpPr>
          <p:spPr>
            <a:xfrm>
              <a:off x="1102" y="1261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751" name="Google Shape;751;p39"/>
            <p:cNvCxnSpPr/>
            <p:nvPr/>
          </p:nvCxnSpPr>
          <p:spPr>
            <a:xfrm>
              <a:off x="1584" y="377"/>
              <a:ext cx="625" cy="103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2" name="Google Shape;752;p39"/>
            <p:cNvCxnSpPr/>
            <p:nvPr/>
          </p:nvCxnSpPr>
          <p:spPr>
            <a:xfrm flipH="1">
              <a:off x="624" y="912"/>
              <a:ext cx="607" cy="219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53" name="Google Shape;753;p39"/>
            <p:cNvGrpSpPr/>
            <p:nvPr/>
          </p:nvGrpSpPr>
          <p:grpSpPr>
            <a:xfrm>
              <a:off x="1405" y="276"/>
              <a:ext cx="227" cy="204"/>
              <a:chOff x="1405" y="756"/>
              <a:chExt cx="227" cy="204"/>
            </a:xfrm>
          </p:grpSpPr>
          <p:sp>
            <p:nvSpPr>
              <p:cNvPr id="754" name="Google Shape;754;p39"/>
              <p:cNvSpPr txBox="1"/>
              <p:nvPr/>
            </p:nvSpPr>
            <p:spPr>
              <a:xfrm>
                <a:off x="1488" y="768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405" y="756"/>
                <a:ext cx="227" cy="204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6" name="Google Shape;756;p39"/>
          <p:cNvGrpSpPr/>
          <p:nvPr/>
        </p:nvGrpSpPr>
        <p:grpSpPr>
          <a:xfrm>
            <a:off x="685800" y="1152525"/>
            <a:ext cx="3200400" cy="1895475"/>
            <a:chOff x="432" y="1494"/>
            <a:chExt cx="2016" cy="1194"/>
          </a:xfrm>
        </p:grpSpPr>
        <p:grpSp>
          <p:nvGrpSpPr>
            <p:cNvPr id="757" name="Google Shape;757;p39"/>
            <p:cNvGrpSpPr/>
            <p:nvPr/>
          </p:nvGrpSpPr>
          <p:grpSpPr>
            <a:xfrm>
              <a:off x="1405" y="1530"/>
              <a:ext cx="227" cy="204"/>
              <a:chOff x="1405" y="756"/>
              <a:chExt cx="227" cy="204"/>
            </a:xfrm>
          </p:grpSpPr>
          <p:sp>
            <p:nvSpPr>
              <p:cNvPr id="758" name="Google Shape;758;p39"/>
              <p:cNvSpPr txBox="1"/>
              <p:nvPr/>
            </p:nvSpPr>
            <p:spPr>
              <a:xfrm>
                <a:off x="1488" y="768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0" name="Google Shape;760;p39"/>
            <p:cNvSpPr/>
            <p:nvPr/>
          </p:nvSpPr>
          <p:spPr>
            <a:xfrm>
              <a:off x="441" y="1526"/>
              <a:ext cx="227" cy="204"/>
            </a:xfrm>
            <a:prstGeom prst="ellipse">
              <a:avLst/>
            </a:prstGeom>
            <a:solidFill>
              <a:srgbClr val="00CC00"/>
            </a:solidFill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1" name="Google Shape;761;p39"/>
            <p:cNvCxnSpPr/>
            <p:nvPr/>
          </p:nvCxnSpPr>
          <p:spPr>
            <a:xfrm>
              <a:off x="671" y="1623"/>
              <a:ext cx="711" cy="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2" name="Google Shape;762;p39"/>
            <p:cNvCxnSpPr/>
            <p:nvPr/>
          </p:nvCxnSpPr>
          <p:spPr>
            <a:xfrm flipH="1">
              <a:off x="1392" y="1734"/>
              <a:ext cx="64" cy="282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3" name="Google Shape;763;p39"/>
            <p:cNvCxnSpPr/>
            <p:nvPr/>
          </p:nvCxnSpPr>
          <p:spPr>
            <a:xfrm>
              <a:off x="1398" y="2210"/>
              <a:ext cx="193" cy="219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4" name="Google Shape;764;p39"/>
            <p:cNvCxnSpPr/>
            <p:nvPr/>
          </p:nvCxnSpPr>
          <p:spPr>
            <a:xfrm flipH="1" rot="10800000">
              <a:off x="1748" y="1826"/>
              <a:ext cx="496" cy="603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5" name="Google Shape;765;p39"/>
            <p:cNvCxnSpPr/>
            <p:nvPr/>
          </p:nvCxnSpPr>
          <p:spPr>
            <a:xfrm rot="10800000">
              <a:off x="644" y="2476"/>
              <a:ext cx="911" cy="47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6" name="Google Shape;766;p39"/>
            <p:cNvCxnSpPr/>
            <p:nvPr/>
          </p:nvCxnSpPr>
          <p:spPr>
            <a:xfrm>
              <a:off x="543" y="1717"/>
              <a:ext cx="0" cy="612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7" name="Google Shape;767;p39"/>
            <p:cNvCxnSpPr/>
            <p:nvPr/>
          </p:nvCxnSpPr>
          <p:spPr>
            <a:xfrm>
              <a:off x="616" y="1693"/>
              <a:ext cx="635" cy="360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8" name="Google Shape;768;p39"/>
            <p:cNvSpPr txBox="1"/>
            <p:nvPr/>
          </p:nvSpPr>
          <p:spPr>
            <a:xfrm>
              <a:off x="542" y="1571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769" name="Google Shape;769;p39"/>
            <p:cNvGrpSpPr/>
            <p:nvPr/>
          </p:nvGrpSpPr>
          <p:grpSpPr>
            <a:xfrm>
              <a:off x="432" y="2310"/>
              <a:ext cx="227" cy="220"/>
              <a:chOff x="432" y="1536"/>
              <a:chExt cx="227" cy="220"/>
            </a:xfrm>
          </p:grpSpPr>
          <p:sp>
            <p:nvSpPr>
              <p:cNvPr id="770" name="Google Shape;770;p39"/>
              <p:cNvSpPr/>
              <p:nvPr/>
            </p:nvSpPr>
            <p:spPr>
              <a:xfrm>
                <a:off x="432" y="1551"/>
                <a:ext cx="227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9"/>
              <p:cNvSpPr txBox="1"/>
              <p:nvPr/>
            </p:nvSpPr>
            <p:spPr>
              <a:xfrm>
                <a:off x="504" y="1536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772" name="Google Shape;772;p39"/>
            <p:cNvGrpSpPr/>
            <p:nvPr/>
          </p:nvGrpSpPr>
          <p:grpSpPr>
            <a:xfrm>
              <a:off x="1246" y="2003"/>
              <a:ext cx="227" cy="224"/>
              <a:chOff x="1246" y="1229"/>
              <a:chExt cx="227" cy="224"/>
            </a:xfrm>
          </p:grpSpPr>
          <p:sp>
            <p:nvSpPr>
              <p:cNvPr id="773" name="Google Shape;773;p39"/>
              <p:cNvSpPr/>
              <p:nvPr/>
            </p:nvSpPr>
            <p:spPr>
              <a:xfrm>
                <a:off x="1246" y="1229"/>
                <a:ext cx="227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9"/>
              <p:cNvSpPr txBox="1"/>
              <p:nvPr/>
            </p:nvSpPr>
            <p:spPr>
              <a:xfrm>
                <a:off x="1349" y="1280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grpSp>
          <p:nvGrpSpPr>
            <p:cNvPr id="775" name="Google Shape;775;p39"/>
            <p:cNvGrpSpPr/>
            <p:nvPr/>
          </p:nvGrpSpPr>
          <p:grpSpPr>
            <a:xfrm>
              <a:off x="1550" y="2398"/>
              <a:ext cx="227" cy="228"/>
              <a:chOff x="1550" y="1624"/>
              <a:chExt cx="227" cy="228"/>
            </a:xfrm>
          </p:grpSpPr>
          <p:sp>
            <p:nvSpPr>
              <p:cNvPr id="776" name="Google Shape;776;p39"/>
              <p:cNvSpPr/>
              <p:nvPr/>
            </p:nvSpPr>
            <p:spPr>
              <a:xfrm>
                <a:off x="1550" y="1624"/>
                <a:ext cx="227" cy="204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9"/>
              <p:cNvSpPr txBox="1"/>
              <p:nvPr/>
            </p:nvSpPr>
            <p:spPr>
              <a:xfrm>
                <a:off x="1653" y="1679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</p:grpSp>
        <p:grpSp>
          <p:nvGrpSpPr>
            <p:cNvPr id="778" name="Google Shape;778;p39"/>
            <p:cNvGrpSpPr/>
            <p:nvPr/>
          </p:nvGrpSpPr>
          <p:grpSpPr>
            <a:xfrm>
              <a:off x="2222" y="1662"/>
              <a:ext cx="226" cy="205"/>
              <a:chOff x="2222" y="888"/>
              <a:chExt cx="226" cy="205"/>
            </a:xfrm>
          </p:grpSpPr>
          <p:sp>
            <p:nvSpPr>
              <p:cNvPr id="779" name="Google Shape;779;p39"/>
              <p:cNvSpPr/>
              <p:nvPr/>
            </p:nvSpPr>
            <p:spPr>
              <a:xfrm>
                <a:off x="2222" y="888"/>
                <a:ext cx="226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9"/>
              <p:cNvSpPr txBox="1"/>
              <p:nvPr/>
            </p:nvSpPr>
            <p:spPr>
              <a:xfrm>
                <a:off x="2316" y="912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sp>
          <p:nvSpPr>
            <p:cNvPr id="781" name="Google Shape;781;p39"/>
            <p:cNvSpPr txBox="1"/>
            <p:nvPr/>
          </p:nvSpPr>
          <p:spPr>
            <a:xfrm>
              <a:off x="890" y="2119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782" name="Google Shape;782;p39"/>
            <p:cNvSpPr txBox="1"/>
            <p:nvPr/>
          </p:nvSpPr>
          <p:spPr>
            <a:xfrm>
              <a:off x="1874" y="1540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783" name="Google Shape;783;p39"/>
            <p:cNvSpPr txBox="1"/>
            <p:nvPr/>
          </p:nvSpPr>
          <p:spPr>
            <a:xfrm>
              <a:off x="1469" y="1827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84" name="Google Shape;784;p39"/>
            <p:cNvSpPr txBox="1"/>
            <p:nvPr/>
          </p:nvSpPr>
          <p:spPr>
            <a:xfrm>
              <a:off x="1534" y="221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785" name="Google Shape;785;p39"/>
            <p:cNvSpPr txBox="1"/>
            <p:nvPr/>
          </p:nvSpPr>
          <p:spPr>
            <a:xfrm>
              <a:off x="2049" y="212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86" name="Google Shape;786;p39"/>
            <p:cNvSpPr txBox="1"/>
            <p:nvPr/>
          </p:nvSpPr>
          <p:spPr>
            <a:xfrm>
              <a:off x="457" y="1952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787" name="Google Shape;787;p39"/>
            <p:cNvSpPr txBox="1"/>
            <p:nvPr/>
          </p:nvSpPr>
          <p:spPr>
            <a:xfrm>
              <a:off x="963" y="1780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788" name="Google Shape;788;p39"/>
            <p:cNvSpPr txBox="1"/>
            <p:nvPr/>
          </p:nvSpPr>
          <p:spPr>
            <a:xfrm>
              <a:off x="945" y="149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89" name="Google Shape;789;p39"/>
            <p:cNvSpPr txBox="1"/>
            <p:nvPr/>
          </p:nvSpPr>
          <p:spPr>
            <a:xfrm>
              <a:off x="1102" y="251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790" name="Google Shape;790;p39"/>
            <p:cNvCxnSpPr/>
            <p:nvPr/>
          </p:nvCxnSpPr>
          <p:spPr>
            <a:xfrm>
              <a:off x="1584" y="1631"/>
              <a:ext cx="625" cy="103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1" name="Google Shape;791;p39"/>
            <p:cNvCxnSpPr/>
            <p:nvPr/>
          </p:nvCxnSpPr>
          <p:spPr>
            <a:xfrm flipH="1">
              <a:off x="624" y="2166"/>
              <a:ext cx="607" cy="219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92" name="Google Shape;792;p39"/>
            <p:cNvSpPr txBox="1"/>
            <p:nvPr/>
          </p:nvSpPr>
          <p:spPr>
            <a:xfrm>
              <a:off x="1488" y="155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793" name="Google Shape;793;p39"/>
          <p:cNvGrpSpPr/>
          <p:nvPr/>
        </p:nvGrpSpPr>
        <p:grpSpPr>
          <a:xfrm>
            <a:off x="4572000" y="1143000"/>
            <a:ext cx="3200400" cy="1895475"/>
            <a:chOff x="432" y="2748"/>
            <a:chExt cx="2016" cy="1194"/>
          </a:xfrm>
        </p:grpSpPr>
        <p:sp>
          <p:nvSpPr>
            <p:cNvPr id="794" name="Google Shape;794;p39"/>
            <p:cNvSpPr/>
            <p:nvPr/>
          </p:nvSpPr>
          <p:spPr>
            <a:xfrm>
              <a:off x="441" y="2780"/>
              <a:ext cx="227" cy="204"/>
            </a:xfrm>
            <a:prstGeom prst="ellipse">
              <a:avLst/>
            </a:prstGeom>
            <a:solidFill>
              <a:srgbClr val="00CC00"/>
            </a:solidFill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5" name="Google Shape;795;p39"/>
            <p:cNvCxnSpPr/>
            <p:nvPr/>
          </p:nvCxnSpPr>
          <p:spPr>
            <a:xfrm>
              <a:off x="671" y="2877"/>
              <a:ext cx="711" cy="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6" name="Google Shape;796;p39"/>
            <p:cNvCxnSpPr/>
            <p:nvPr/>
          </p:nvCxnSpPr>
          <p:spPr>
            <a:xfrm flipH="1">
              <a:off x="1392" y="2988"/>
              <a:ext cx="64" cy="282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7" name="Google Shape;797;p39"/>
            <p:cNvCxnSpPr/>
            <p:nvPr/>
          </p:nvCxnSpPr>
          <p:spPr>
            <a:xfrm>
              <a:off x="1398" y="3464"/>
              <a:ext cx="193" cy="219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8" name="Google Shape;798;p39"/>
            <p:cNvCxnSpPr/>
            <p:nvPr/>
          </p:nvCxnSpPr>
          <p:spPr>
            <a:xfrm flipH="1" rot="10800000">
              <a:off x="1748" y="3080"/>
              <a:ext cx="496" cy="603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9" name="Google Shape;799;p39"/>
            <p:cNvCxnSpPr/>
            <p:nvPr/>
          </p:nvCxnSpPr>
          <p:spPr>
            <a:xfrm rot="10800000">
              <a:off x="644" y="3730"/>
              <a:ext cx="911" cy="47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0" name="Google Shape;800;p39"/>
            <p:cNvCxnSpPr/>
            <p:nvPr/>
          </p:nvCxnSpPr>
          <p:spPr>
            <a:xfrm>
              <a:off x="543" y="2971"/>
              <a:ext cx="0" cy="61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1" name="Google Shape;801;p39"/>
            <p:cNvCxnSpPr/>
            <p:nvPr/>
          </p:nvCxnSpPr>
          <p:spPr>
            <a:xfrm>
              <a:off x="616" y="2947"/>
              <a:ext cx="635" cy="360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2" name="Google Shape;802;p39"/>
            <p:cNvSpPr txBox="1"/>
            <p:nvPr/>
          </p:nvSpPr>
          <p:spPr>
            <a:xfrm>
              <a:off x="542" y="282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803" name="Google Shape;803;p39"/>
            <p:cNvGrpSpPr/>
            <p:nvPr/>
          </p:nvGrpSpPr>
          <p:grpSpPr>
            <a:xfrm>
              <a:off x="432" y="3564"/>
              <a:ext cx="227" cy="220"/>
              <a:chOff x="432" y="1536"/>
              <a:chExt cx="227" cy="220"/>
            </a:xfrm>
          </p:grpSpPr>
          <p:sp>
            <p:nvSpPr>
              <p:cNvPr id="804" name="Google Shape;804;p39"/>
              <p:cNvSpPr/>
              <p:nvPr/>
            </p:nvSpPr>
            <p:spPr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9"/>
              <p:cNvSpPr txBox="1"/>
              <p:nvPr/>
            </p:nvSpPr>
            <p:spPr>
              <a:xfrm>
                <a:off x="504" y="1536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806" name="Google Shape;806;p39"/>
            <p:cNvGrpSpPr/>
            <p:nvPr/>
          </p:nvGrpSpPr>
          <p:grpSpPr>
            <a:xfrm>
              <a:off x="1246" y="3257"/>
              <a:ext cx="227" cy="224"/>
              <a:chOff x="1246" y="1229"/>
              <a:chExt cx="227" cy="224"/>
            </a:xfrm>
          </p:grpSpPr>
          <p:sp>
            <p:nvSpPr>
              <p:cNvPr id="807" name="Google Shape;807;p39"/>
              <p:cNvSpPr/>
              <p:nvPr/>
            </p:nvSpPr>
            <p:spPr>
              <a:xfrm>
                <a:off x="1246" y="1229"/>
                <a:ext cx="227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9"/>
              <p:cNvSpPr txBox="1"/>
              <p:nvPr/>
            </p:nvSpPr>
            <p:spPr>
              <a:xfrm>
                <a:off x="1349" y="1280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grpSp>
          <p:nvGrpSpPr>
            <p:cNvPr id="809" name="Google Shape;809;p39"/>
            <p:cNvGrpSpPr/>
            <p:nvPr/>
          </p:nvGrpSpPr>
          <p:grpSpPr>
            <a:xfrm>
              <a:off x="1550" y="3652"/>
              <a:ext cx="227" cy="228"/>
              <a:chOff x="1550" y="1624"/>
              <a:chExt cx="227" cy="228"/>
            </a:xfrm>
          </p:grpSpPr>
          <p:sp>
            <p:nvSpPr>
              <p:cNvPr id="810" name="Google Shape;810;p39"/>
              <p:cNvSpPr/>
              <p:nvPr/>
            </p:nvSpPr>
            <p:spPr>
              <a:xfrm>
                <a:off x="1550" y="1624"/>
                <a:ext cx="227" cy="204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9"/>
              <p:cNvSpPr txBox="1"/>
              <p:nvPr/>
            </p:nvSpPr>
            <p:spPr>
              <a:xfrm>
                <a:off x="1653" y="1679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</p:grpSp>
        <p:grpSp>
          <p:nvGrpSpPr>
            <p:cNvPr id="812" name="Google Shape;812;p39"/>
            <p:cNvGrpSpPr/>
            <p:nvPr/>
          </p:nvGrpSpPr>
          <p:grpSpPr>
            <a:xfrm>
              <a:off x="2222" y="2916"/>
              <a:ext cx="226" cy="205"/>
              <a:chOff x="2222" y="888"/>
              <a:chExt cx="226" cy="205"/>
            </a:xfrm>
          </p:grpSpPr>
          <p:sp>
            <p:nvSpPr>
              <p:cNvPr id="813" name="Google Shape;813;p39"/>
              <p:cNvSpPr/>
              <p:nvPr/>
            </p:nvSpPr>
            <p:spPr>
              <a:xfrm>
                <a:off x="2222" y="888"/>
                <a:ext cx="226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9"/>
              <p:cNvSpPr txBox="1"/>
              <p:nvPr/>
            </p:nvSpPr>
            <p:spPr>
              <a:xfrm>
                <a:off x="2316" y="912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sp>
          <p:nvSpPr>
            <p:cNvPr id="815" name="Google Shape;815;p39"/>
            <p:cNvSpPr txBox="1"/>
            <p:nvPr/>
          </p:nvSpPr>
          <p:spPr>
            <a:xfrm>
              <a:off x="890" y="3373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16" name="Google Shape;816;p39"/>
            <p:cNvSpPr txBox="1"/>
            <p:nvPr/>
          </p:nvSpPr>
          <p:spPr>
            <a:xfrm>
              <a:off x="1874" y="279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17" name="Google Shape;817;p39"/>
            <p:cNvSpPr txBox="1"/>
            <p:nvPr/>
          </p:nvSpPr>
          <p:spPr>
            <a:xfrm>
              <a:off x="1469" y="3081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818" name="Google Shape;818;p39"/>
            <p:cNvSpPr txBox="1"/>
            <p:nvPr/>
          </p:nvSpPr>
          <p:spPr>
            <a:xfrm>
              <a:off x="1534" y="3472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819" name="Google Shape;819;p39"/>
            <p:cNvSpPr txBox="1"/>
            <p:nvPr/>
          </p:nvSpPr>
          <p:spPr>
            <a:xfrm>
              <a:off x="2049" y="337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820" name="Google Shape;820;p39"/>
            <p:cNvSpPr txBox="1"/>
            <p:nvPr/>
          </p:nvSpPr>
          <p:spPr>
            <a:xfrm>
              <a:off x="457" y="3206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821" name="Google Shape;821;p39"/>
            <p:cNvSpPr txBox="1"/>
            <p:nvPr/>
          </p:nvSpPr>
          <p:spPr>
            <a:xfrm>
              <a:off x="963" y="303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822" name="Google Shape;822;p39"/>
            <p:cNvSpPr txBox="1"/>
            <p:nvPr/>
          </p:nvSpPr>
          <p:spPr>
            <a:xfrm>
              <a:off x="945" y="274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823" name="Google Shape;823;p39"/>
            <p:cNvSpPr txBox="1"/>
            <p:nvPr/>
          </p:nvSpPr>
          <p:spPr>
            <a:xfrm>
              <a:off x="1102" y="3769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824" name="Google Shape;824;p39"/>
            <p:cNvCxnSpPr/>
            <p:nvPr/>
          </p:nvCxnSpPr>
          <p:spPr>
            <a:xfrm>
              <a:off x="1584" y="2885"/>
              <a:ext cx="625" cy="103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5" name="Google Shape;825;p39"/>
            <p:cNvCxnSpPr/>
            <p:nvPr/>
          </p:nvCxnSpPr>
          <p:spPr>
            <a:xfrm flipH="1">
              <a:off x="624" y="3420"/>
              <a:ext cx="607" cy="219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826" name="Google Shape;826;p39"/>
            <p:cNvGrpSpPr/>
            <p:nvPr/>
          </p:nvGrpSpPr>
          <p:grpSpPr>
            <a:xfrm>
              <a:off x="1405" y="2784"/>
              <a:ext cx="227" cy="204"/>
              <a:chOff x="1405" y="756"/>
              <a:chExt cx="227" cy="204"/>
            </a:xfrm>
          </p:grpSpPr>
          <p:sp>
            <p:nvSpPr>
              <p:cNvPr id="827" name="Google Shape;827;p39"/>
              <p:cNvSpPr txBox="1"/>
              <p:nvPr/>
            </p:nvSpPr>
            <p:spPr>
              <a:xfrm>
                <a:off x="1488" y="768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9" name="Google Shape;829;p39"/>
            <p:cNvSpPr txBox="1"/>
            <p:nvPr/>
          </p:nvSpPr>
          <p:spPr>
            <a:xfrm>
              <a:off x="1488" y="2803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830" name="Google Shape;830;p39"/>
          <p:cNvGrpSpPr/>
          <p:nvPr/>
        </p:nvGrpSpPr>
        <p:grpSpPr>
          <a:xfrm>
            <a:off x="685800" y="1143000"/>
            <a:ext cx="3200400" cy="1895475"/>
            <a:chOff x="3120" y="2790"/>
            <a:chExt cx="2016" cy="1194"/>
          </a:xfrm>
        </p:grpSpPr>
        <p:sp>
          <p:nvSpPr>
            <p:cNvPr id="831" name="Google Shape;831;p39"/>
            <p:cNvSpPr/>
            <p:nvPr/>
          </p:nvSpPr>
          <p:spPr>
            <a:xfrm>
              <a:off x="3129" y="2822"/>
              <a:ext cx="227" cy="204"/>
            </a:xfrm>
            <a:prstGeom prst="ellipse">
              <a:avLst/>
            </a:prstGeom>
            <a:solidFill>
              <a:srgbClr val="00CC00"/>
            </a:solidFill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2" name="Google Shape;832;p39"/>
            <p:cNvCxnSpPr/>
            <p:nvPr/>
          </p:nvCxnSpPr>
          <p:spPr>
            <a:xfrm>
              <a:off x="3359" y="2919"/>
              <a:ext cx="711" cy="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3" name="Google Shape;833;p39"/>
            <p:cNvCxnSpPr/>
            <p:nvPr/>
          </p:nvCxnSpPr>
          <p:spPr>
            <a:xfrm flipH="1">
              <a:off x="4080" y="3030"/>
              <a:ext cx="64" cy="282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4" name="Google Shape;834;p39"/>
            <p:cNvCxnSpPr/>
            <p:nvPr/>
          </p:nvCxnSpPr>
          <p:spPr>
            <a:xfrm>
              <a:off x="4086" y="3506"/>
              <a:ext cx="193" cy="219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5" name="Google Shape;835;p39"/>
            <p:cNvCxnSpPr/>
            <p:nvPr/>
          </p:nvCxnSpPr>
          <p:spPr>
            <a:xfrm flipH="1" rot="10800000">
              <a:off x="4436" y="3122"/>
              <a:ext cx="496" cy="603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6" name="Google Shape;836;p39"/>
            <p:cNvCxnSpPr/>
            <p:nvPr/>
          </p:nvCxnSpPr>
          <p:spPr>
            <a:xfrm rot="10800000">
              <a:off x="3332" y="3772"/>
              <a:ext cx="911" cy="47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7" name="Google Shape;837;p39"/>
            <p:cNvCxnSpPr/>
            <p:nvPr/>
          </p:nvCxnSpPr>
          <p:spPr>
            <a:xfrm>
              <a:off x="3231" y="3013"/>
              <a:ext cx="0" cy="61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8" name="Google Shape;838;p39"/>
            <p:cNvCxnSpPr/>
            <p:nvPr/>
          </p:nvCxnSpPr>
          <p:spPr>
            <a:xfrm>
              <a:off x="3304" y="2989"/>
              <a:ext cx="635" cy="360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39" name="Google Shape;839;p39"/>
            <p:cNvSpPr txBox="1"/>
            <p:nvPr/>
          </p:nvSpPr>
          <p:spPr>
            <a:xfrm>
              <a:off x="3230" y="2867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840" name="Google Shape;840;p39"/>
            <p:cNvGrpSpPr/>
            <p:nvPr/>
          </p:nvGrpSpPr>
          <p:grpSpPr>
            <a:xfrm>
              <a:off x="3120" y="3606"/>
              <a:ext cx="227" cy="220"/>
              <a:chOff x="432" y="1536"/>
              <a:chExt cx="227" cy="220"/>
            </a:xfrm>
          </p:grpSpPr>
          <p:sp>
            <p:nvSpPr>
              <p:cNvPr id="841" name="Google Shape;841;p39"/>
              <p:cNvSpPr/>
              <p:nvPr/>
            </p:nvSpPr>
            <p:spPr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9"/>
              <p:cNvSpPr txBox="1"/>
              <p:nvPr/>
            </p:nvSpPr>
            <p:spPr>
              <a:xfrm>
                <a:off x="504" y="1536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843" name="Google Shape;843;p39"/>
            <p:cNvGrpSpPr/>
            <p:nvPr/>
          </p:nvGrpSpPr>
          <p:grpSpPr>
            <a:xfrm>
              <a:off x="3934" y="3299"/>
              <a:ext cx="227" cy="224"/>
              <a:chOff x="1246" y="1229"/>
              <a:chExt cx="227" cy="224"/>
            </a:xfrm>
          </p:grpSpPr>
          <p:sp>
            <p:nvSpPr>
              <p:cNvPr id="844" name="Google Shape;844;p39"/>
              <p:cNvSpPr/>
              <p:nvPr/>
            </p:nvSpPr>
            <p:spPr>
              <a:xfrm>
                <a:off x="1246" y="1229"/>
                <a:ext cx="227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9"/>
              <p:cNvSpPr txBox="1"/>
              <p:nvPr/>
            </p:nvSpPr>
            <p:spPr>
              <a:xfrm>
                <a:off x="1349" y="1280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grpSp>
          <p:nvGrpSpPr>
            <p:cNvPr id="846" name="Google Shape;846;p39"/>
            <p:cNvGrpSpPr/>
            <p:nvPr/>
          </p:nvGrpSpPr>
          <p:grpSpPr>
            <a:xfrm>
              <a:off x="4238" y="3694"/>
              <a:ext cx="227" cy="228"/>
              <a:chOff x="1550" y="1624"/>
              <a:chExt cx="227" cy="228"/>
            </a:xfrm>
          </p:grpSpPr>
          <p:sp>
            <p:nvSpPr>
              <p:cNvPr id="847" name="Google Shape;847;p39"/>
              <p:cNvSpPr/>
              <p:nvPr/>
            </p:nvSpPr>
            <p:spPr>
              <a:xfrm>
                <a:off x="1550" y="1624"/>
                <a:ext cx="227" cy="204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9"/>
              <p:cNvSpPr txBox="1"/>
              <p:nvPr/>
            </p:nvSpPr>
            <p:spPr>
              <a:xfrm>
                <a:off x="1653" y="1679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</p:grpSp>
        <p:grpSp>
          <p:nvGrpSpPr>
            <p:cNvPr id="849" name="Google Shape;849;p39"/>
            <p:cNvGrpSpPr/>
            <p:nvPr/>
          </p:nvGrpSpPr>
          <p:grpSpPr>
            <a:xfrm>
              <a:off x="4910" y="2958"/>
              <a:ext cx="226" cy="205"/>
              <a:chOff x="2222" y="888"/>
              <a:chExt cx="226" cy="205"/>
            </a:xfrm>
          </p:grpSpPr>
          <p:sp>
            <p:nvSpPr>
              <p:cNvPr id="850" name="Google Shape;850;p39"/>
              <p:cNvSpPr/>
              <p:nvPr/>
            </p:nvSpPr>
            <p:spPr>
              <a:xfrm>
                <a:off x="2222" y="888"/>
                <a:ext cx="226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39"/>
              <p:cNvSpPr txBox="1"/>
              <p:nvPr/>
            </p:nvSpPr>
            <p:spPr>
              <a:xfrm>
                <a:off x="2316" y="912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sp>
          <p:nvSpPr>
            <p:cNvPr id="852" name="Google Shape;852;p39"/>
            <p:cNvSpPr txBox="1"/>
            <p:nvPr/>
          </p:nvSpPr>
          <p:spPr>
            <a:xfrm>
              <a:off x="3578" y="341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53" name="Google Shape;853;p39"/>
            <p:cNvSpPr txBox="1"/>
            <p:nvPr/>
          </p:nvSpPr>
          <p:spPr>
            <a:xfrm>
              <a:off x="4562" y="2836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54" name="Google Shape;854;p39"/>
            <p:cNvSpPr txBox="1"/>
            <p:nvPr/>
          </p:nvSpPr>
          <p:spPr>
            <a:xfrm>
              <a:off x="4157" y="3123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855" name="Google Shape;855;p39"/>
            <p:cNvSpPr txBox="1"/>
            <p:nvPr/>
          </p:nvSpPr>
          <p:spPr>
            <a:xfrm>
              <a:off x="4222" y="351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856" name="Google Shape;856;p39"/>
            <p:cNvSpPr txBox="1"/>
            <p:nvPr/>
          </p:nvSpPr>
          <p:spPr>
            <a:xfrm>
              <a:off x="4737" y="3420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857" name="Google Shape;857;p39"/>
            <p:cNvSpPr txBox="1"/>
            <p:nvPr/>
          </p:nvSpPr>
          <p:spPr>
            <a:xfrm>
              <a:off x="3145" y="324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858" name="Google Shape;858;p39"/>
            <p:cNvSpPr txBox="1"/>
            <p:nvPr/>
          </p:nvSpPr>
          <p:spPr>
            <a:xfrm>
              <a:off x="3651" y="3076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859" name="Google Shape;859;p39"/>
            <p:cNvSpPr txBox="1"/>
            <p:nvPr/>
          </p:nvSpPr>
          <p:spPr>
            <a:xfrm>
              <a:off x="3633" y="2790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860" name="Google Shape;860;p39"/>
            <p:cNvSpPr txBox="1"/>
            <p:nvPr/>
          </p:nvSpPr>
          <p:spPr>
            <a:xfrm>
              <a:off x="3790" y="3811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861" name="Google Shape;861;p39"/>
            <p:cNvCxnSpPr/>
            <p:nvPr/>
          </p:nvCxnSpPr>
          <p:spPr>
            <a:xfrm>
              <a:off x="4272" y="2927"/>
              <a:ext cx="625" cy="103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2" name="Google Shape;862;p39"/>
            <p:cNvCxnSpPr/>
            <p:nvPr/>
          </p:nvCxnSpPr>
          <p:spPr>
            <a:xfrm flipH="1">
              <a:off x="3312" y="3462"/>
              <a:ext cx="607" cy="219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863" name="Google Shape;863;p39"/>
            <p:cNvGrpSpPr/>
            <p:nvPr/>
          </p:nvGrpSpPr>
          <p:grpSpPr>
            <a:xfrm>
              <a:off x="4093" y="2826"/>
              <a:ext cx="227" cy="204"/>
              <a:chOff x="1405" y="756"/>
              <a:chExt cx="227" cy="204"/>
            </a:xfrm>
          </p:grpSpPr>
          <p:sp>
            <p:nvSpPr>
              <p:cNvPr id="864" name="Google Shape;864;p39"/>
              <p:cNvSpPr txBox="1"/>
              <p:nvPr/>
            </p:nvSpPr>
            <p:spPr>
              <a:xfrm>
                <a:off x="1488" y="768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865" name="Google Shape;865;p39"/>
              <p:cNvSpPr/>
              <p:nvPr/>
            </p:nvSpPr>
            <p:spPr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6" name="Google Shape;866;p39"/>
            <p:cNvSpPr txBox="1"/>
            <p:nvPr/>
          </p:nvSpPr>
          <p:spPr>
            <a:xfrm>
              <a:off x="4176" y="284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867" name="Google Shape;867;p39"/>
          <p:cNvGrpSpPr/>
          <p:nvPr/>
        </p:nvGrpSpPr>
        <p:grpSpPr>
          <a:xfrm>
            <a:off x="4572000" y="1143000"/>
            <a:ext cx="3200400" cy="1895475"/>
            <a:chOff x="3072" y="1488"/>
            <a:chExt cx="2016" cy="1194"/>
          </a:xfrm>
        </p:grpSpPr>
        <p:sp>
          <p:nvSpPr>
            <p:cNvPr id="868" name="Google Shape;868;p39"/>
            <p:cNvSpPr/>
            <p:nvPr/>
          </p:nvSpPr>
          <p:spPr>
            <a:xfrm>
              <a:off x="3081" y="1520"/>
              <a:ext cx="227" cy="204"/>
            </a:xfrm>
            <a:prstGeom prst="ellipse">
              <a:avLst/>
            </a:prstGeom>
            <a:solidFill>
              <a:srgbClr val="00CC00"/>
            </a:solidFill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9" name="Google Shape;869;p39"/>
            <p:cNvCxnSpPr/>
            <p:nvPr/>
          </p:nvCxnSpPr>
          <p:spPr>
            <a:xfrm>
              <a:off x="3311" y="1617"/>
              <a:ext cx="711" cy="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0" name="Google Shape;870;p39"/>
            <p:cNvCxnSpPr/>
            <p:nvPr/>
          </p:nvCxnSpPr>
          <p:spPr>
            <a:xfrm flipH="1">
              <a:off x="4032" y="1728"/>
              <a:ext cx="64" cy="28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1" name="Google Shape;871;p39"/>
            <p:cNvCxnSpPr/>
            <p:nvPr/>
          </p:nvCxnSpPr>
          <p:spPr>
            <a:xfrm>
              <a:off x="4038" y="2204"/>
              <a:ext cx="193" cy="219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2" name="Google Shape;872;p39"/>
            <p:cNvCxnSpPr/>
            <p:nvPr/>
          </p:nvCxnSpPr>
          <p:spPr>
            <a:xfrm flipH="1" rot="10800000">
              <a:off x="4388" y="1820"/>
              <a:ext cx="496" cy="603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3" name="Google Shape;873;p39"/>
            <p:cNvCxnSpPr/>
            <p:nvPr/>
          </p:nvCxnSpPr>
          <p:spPr>
            <a:xfrm rot="10800000">
              <a:off x="3284" y="2470"/>
              <a:ext cx="911" cy="47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4" name="Google Shape;874;p39"/>
            <p:cNvCxnSpPr/>
            <p:nvPr/>
          </p:nvCxnSpPr>
          <p:spPr>
            <a:xfrm>
              <a:off x="3183" y="1711"/>
              <a:ext cx="0" cy="61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5" name="Google Shape;875;p39"/>
            <p:cNvCxnSpPr/>
            <p:nvPr/>
          </p:nvCxnSpPr>
          <p:spPr>
            <a:xfrm>
              <a:off x="3256" y="1687"/>
              <a:ext cx="635" cy="360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76" name="Google Shape;876;p39"/>
            <p:cNvSpPr txBox="1"/>
            <p:nvPr/>
          </p:nvSpPr>
          <p:spPr>
            <a:xfrm>
              <a:off x="3182" y="156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877" name="Google Shape;877;p39"/>
            <p:cNvGrpSpPr/>
            <p:nvPr/>
          </p:nvGrpSpPr>
          <p:grpSpPr>
            <a:xfrm>
              <a:off x="3072" y="2304"/>
              <a:ext cx="227" cy="220"/>
              <a:chOff x="432" y="1536"/>
              <a:chExt cx="227" cy="220"/>
            </a:xfrm>
          </p:grpSpPr>
          <p:sp>
            <p:nvSpPr>
              <p:cNvPr id="878" name="Google Shape;878;p39"/>
              <p:cNvSpPr/>
              <p:nvPr/>
            </p:nvSpPr>
            <p:spPr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9"/>
              <p:cNvSpPr txBox="1"/>
              <p:nvPr/>
            </p:nvSpPr>
            <p:spPr>
              <a:xfrm>
                <a:off x="504" y="1536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880" name="Google Shape;880;p39"/>
            <p:cNvGrpSpPr/>
            <p:nvPr/>
          </p:nvGrpSpPr>
          <p:grpSpPr>
            <a:xfrm>
              <a:off x="3886" y="1997"/>
              <a:ext cx="227" cy="224"/>
              <a:chOff x="1246" y="1229"/>
              <a:chExt cx="227" cy="224"/>
            </a:xfrm>
          </p:grpSpPr>
          <p:sp>
            <p:nvSpPr>
              <p:cNvPr id="881" name="Google Shape;881;p39"/>
              <p:cNvSpPr/>
              <p:nvPr/>
            </p:nvSpPr>
            <p:spPr>
              <a:xfrm>
                <a:off x="1246" y="1229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9"/>
              <p:cNvSpPr txBox="1"/>
              <p:nvPr/>
            </p:nvSpPr>
            <p:spPr>
              <a:xfrm>
                <a:off x="1349" y="1280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grpSp>
          <p:nvGrpSpPr>
            <p:cNvPr id="883" name="Google Shape;883;p39"/>
            <p:cNvGrpSpPr/>
            <p:nvPr/>
          </p:nvGrpSpPr>
          <p:grpSpPr>
            <a:xfrm>
              <a:off x="4190" y="2392"/>
              <a:ext cx="227" cy="228"/>
              <a:chOff x="1550" y="1624"/>
              <a:chExt cx="227" cy="228"/>
            </a:xfrm>
          </p:grpSpPr>
          <p:sp>
            <p:nvSpPr>
              <p:cNvPr id="884" name="Google Shape;884;p39"/>
              <p:cNvSpPr/>
              <p:nvPr/>
            </p:nvSpPr>
            <p:spPr>
              <a:xfrm>
                <a:off x="1550" y="1624"/>
                <a:ext cx="227" cy="204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39"/>
              <p:cNvSpPr txBox="1"/>
              <p:nvPr/>
            </p:nvSpPr>
            <p:spPr>
              <a:xfrm>
                <a:off x="1653" y="1679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</p:grpSp>
        <p:grpSp>
          <p:nvGrpSpPr>
            <p:cNvPr id="886" name="Google Shape;886;p39"/>
            <p:cNvGrpSpPr/>
            <p:nvPr/>
          </p:nvGrpSpPr>
          <p:grpSpPr>
            <a:xfrm>
              <a:off x="4862" y="1656"/>
              <a:ext cx="226" cy="205"/>
              <a:chOff x="2222" y="888"/>
              <a:chExt cx="226" cy="205"/>
            </a:xfrm>
          </p:grpSpPr>
          <p:sp>
            <p:nvSpPr>
              <p:cNvPr id="887" name="Google Shape;887;p39"/>
              <p:cNvSpPr/>
              <p:nvPr/>
            </p:nvSpPr>
            <p:spPr>
              <a:xfrm>
                <a:off x="2222" y="888"/>
                <a:ext cx="226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9"/>
              <p:cNvSpPr txBox="1"/>
              <p:nvPr/>
            </p:nvSpPr>
            <p:spPr>
              <a:xfrm>
                <a:off x="2316" y="912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sp>
          <p:nvSpPr>
            <p:cNvPr id="889" name="Google Shape;889;p39"/>
            <p:cNvSpPr txBox="1"/>
            <p:nvPr/>
          </p:nvSpPr>
          <p:spPr>
            <a:xfrm>
              <a:off x="3530" y="2113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90" name="Google Shape;890;p39"/>
            <p:cNvSpPr txBox="1"/>
            <p:nvPr/>
          </p:nvSpPr>
          <p:spPr>
            <a:xfrm>
              <a:off x="4514" y="153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91" name="Google Shape;891;p39"/>
            <p:cNvSpPr txBox="1"/>
            <p:nvPr/>
          </p:nvSpPr>
          <p:spPr>
            <a:xfrm>
              <a:off x="4109" y="1821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892" name="Google Shape;892;p39"/>
            <p:cNvSpPr txBox="1"/>
            <p:nvPr/>
          </p:nvSpPr>
          <p:spPr>
            <a:xfrm>
              <a:off x="4174" y="2212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893" name="Google Shape;893;p39"/>
            <p:cNvSpPr txBox="1"/>
            <p:nvPr/>
          </p:nvSpPr>
          <p:spPr>
            <a:xfrm>
              <a:off x="4689" y="211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894" name="Google Shape;894;p39"/>
            <p:cNvSpPr txBox="1"/>
            <p:nvPr/>
          </p:nvSpPr>
          <p:spPr>
            <a:xfrm>
              <a:off x="3097" y="1946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895" name="Google Shape;895;p39"/>
            <p:cNvSpPr txBox="1"/>
            <p:nvPr/>
          </p:nvSpPr>
          <p:spPr>
            <a:xfrm>
              <a:off x="3603" y="177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896" name="Google Shape;896;p39"/>
            <p:cNvSpPr txBox="1"/>
            <p:nvPr/>
          </p:nvSpPr>
          <p:spPr>
            <a:xfrm>
              <a:off x="3585" y="148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897" name="Google Shape;897;p39"/>
            <p:cNvSpPr txBox="1"/>
            <p:nvPr/>
          </p:nvSpPr>
          <p:spPr>
            <a:xfrm>
              <a:off x="3742" y="2509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898" name="Google Shape;898;p39"/>
            <p:cNvCxnSpPr/>
            <p:nvPr/>
          </p:nvCxnSpPr>
          <p:spPr>
            <a:xfrm>
              <a:off x="4224" y="1625"/>
              <a:ext cx="625" cy="103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9" name="Google Shape;899;p39"/>
            <p:cNvCxnSpPr/>
            <p:nvPr/>
          </p:nvCxnSpPr>
          <p:spPr>
            <a:xfrm flipH="1">
              <a:off x="3264" y="2160"/>
              <a:ext cx="607" cy="219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900" name="Google Shape;900;p39"/>
            <p:cNvGrpSpPr/>
            <p:nvPr/>
          </p:nvGrpSpPr>
          <p:grpSpPr>
            <a:xfrm>
              <a:off x="4045" y="1524"/>
              <a:ext cx="227" cy="204"/>
              <a:chOff x="1405" y="756"/>
              <a:chExt cx="227" cy="204"/>
            </a:xfrm>
          </p:grpSpPr>
          <p:sp>
            <p:nvSpPr>
              <p:cNvPr id="901" name="Google Shape;901;p39"/>
              <p:cNvSpPr txBox="1"/>
              <p:nvPr/>
            </p:nvSpPr>
            <p:spPr>
              <a:xfrm>
                <a:off x="1488" y="768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902" name="Google Shape;902;p39"/>
              <p:cNvSpPr/>
              <p:nvPr/>
            </p:nvSpPr>
            <p:spPr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3" name="Google Shape;903;p39"/>
            <p:cNvSpPr txBox="1"/>
            <p:nvPr/>
          </p:nvSpPr>
          <p:spPr>
            <a:xfrm>
              <a:off x="4128" y="1543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904" name="Google Shape;904;p39"/>
          <p:cNvGrpSpPr/>
          <p:nvPr/>
        </p:nvGrpSpPr>
        <p:grpSpPr>
          <a:xfrm>
            <a:off x="685800" y="1152525"/>
            <a:ext cx="3200400" cy="1895475"/>
            <a:chOff x="3072" y="102"/>
            <a:chExt cx="2016" cy="1194"/>
          </a:xfrm>
        </p:grpSpPr>
        <p:sp>
          <p:nvSpPr>
            <p:cNvPr id="905" name="Google Shape;905;p39"/>
            <p:cNvSpPr/>
            <p:nvPr/>
          </p:nvSpPr>
          <p:spPr>
            <a:xfrm>
              <a:off x="3081" y="134"/>
              <a:ext cx="227" cy="204"/>
            </a:xfrm>
            <a:prstGeom prst="ellipse">
              <a:avLst/>
            </a:prstGeom>
            <a:solidFill>
              <a:srgbClr val="00CC00"/>
            </a:solidFill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6" name="Google Shape;906;p39"/>
            <p:cNvCxnSpPr/>
            <p:nvPr/>
          </p:nvCxnSpPr>
          <p:spPr>
            <a:xfrm>
              <a:off x="3311" y="231"/>
              <a:ext cx="711" cy="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7" name="Google Shape;907;p39"/>
            <p:cNvCxnSpPr/>
            <p:nvPr/>
          </p:nvCxnSpPr>
          <p:spPr>
            <a:xfrm flipH="1">
              <a:off x="4032" y="342"/>
              <a:ext cx="64" cy="28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8" name="Google Shape;908;p39"/>
            <p:cNvCxnSpPr/>
            <p:nvPr/>
          </p:nvCxnSpPr>
          <p:spPr>
            <a:xfrm>
              <a:off x="4038" y="818"/>
              <a:ext cx="193" cy="219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9" name="Google Shape;909;p39"/>
            <p:cNvCxnSpPr/>
            <p:nvPr/>
          </p:nvCxnSpPr>
          <p:spPr>
            <a:xfrm flipH="1" rot="10800000">
              <a:off x="4388" y="434"/>
              <a:ext cx="496" cy="603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0" name="Google Shape;910;p39"/>
            <p:cNvCxnSpPr/>
            <p:nvPr/>
          </p:nvCxnSpPr>
          <p:spPr>
            <a:xfrm rot="10800000">
              <a:off x="3284" y="1084"/>
              <a:ext cx="911" cy="47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1" name="Google Shape;911;p39"/>
            <p:cNvCxnSpPr/>
            <p:nvPr/>
          </p:nvCxnSpPr>
          <p:spPr>
            <a:xfrm>
              <a:off x="3183" y="325"/>
              <a:ext cx="0" cy="61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2" name="Google Shape;912;p39"/>
            <p:cNvCxnSpPr/>
            <p:nvPr/>
          </p:nvCxnSpPr>
          <p:spPr>
            <a:xfrm>
              <a:off x="3256" y="301"/>
              <a:ext cx="635" cy="360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13" name="Google Shape;913;p39"/>
            <p:cNvSpPr txBox="1"/>
            <p:nvPr/>
          </p:nvSpPr>
          <p:spPr>
            <a:xfrm>
              <a:off x="3182" y="179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914" name="Google Shape;914;p39"/>
            <p:cNvGrpSpPr/>
            <p:nvPr/>
          </p:nvGrpSpPr>
          <p:grpSpPr>
            <a:xfrm>
              <a:off x="3072" y="918"/>
              <a:ext cx="227" cy="220"/>
              <a:chOff x="432" y="1536"/>
              <a:chExt cx="227" cy="220"/>
            </a:xfrm>
          </p:grpSpPr>
          <p:sp>
            <p:nvSpPr>
              <p:cNvPr id="915" name="Google Shape;915;p39"/>
              <p:cNvSpPr/>
              <p:nvPr/>
            </p:nvSpPr>
            <p:spPr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9"/>
              <p:cNvSpPr txBox="1"/>
              <p:nvPr/>
            </p:nvSpPr>
            <p:spPr>
              <a:xfrm>
                <a:off x="504" y="1536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917" name="Google Shape;917;p39"/>
            <p:cNvGrpSpPr/>
            <p:nvPr/>
          </p:nvGrpSpPr>
          <p:grpSpPr>
            <a:xfrm>
              <a:off x="3886" y="611"/>
              <a:ext cx="227" cy="224"/>
              <a:chOff x="1246" y="1229"/>
              <a:chExt cx="227" cy="224"/>
            </a:xfrm>
          </p:grpSpPr>
          <p:sp>
            <p:nvSpPr>
              <p:cNvPr id="918" name="Google Shape;918;p39"/>
              <p:cNvSpPr/>
              <p:nvPr/>
            </p:nvSpPr>
            <p:spPr>
              <a:xfrm>
                <a:off x="1246" y="1229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39"/>
              <p:cNvSpPr txBox="1"/>
              <p:nvPr/>
            </p:nvSpPr>
            <p:spPr>
              <a:xfrm>
                <a:off x="1349" y="1280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grpSp>
          <p:nvGrpSpPr>
            <p:cNvPr id="920" name="Google Shape;920;p39"/>
            <p:cNvGrpSpPr/>
            <p:nvPr/>
          </p:nvGrpSpPr>
          <p:grpSpPr>
            <a:xfrm>
              <a:off x="4190" y="1006"/>
              <a:ext cx="227" cy="228"/>
              <a:chOff x="1550" y="1624"/>
              <a:chExt cx="227" cy="228"/>
            </a:xfrm>
          </p:grpSpPr>
          <p:sp>
            <p:nvSpPr>
              <p:cNvPr id="921" name="Google Shape;921;p39"/>
              <p:cNvSpPr/>
              <p:nvPr/>
            </p:nvSpPr>
            <p:spPr>
              <a:xfrm>
                <a:off x="1550" y="1624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9"/>
              <p:cNvSpPr txBox="1"/>
              <p:nvPr/>
            </p:nvSpPr>
            <p:spPr>
              <a:xfrm>
                <a:off x="1653" y="1679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</p:grpSp>
        <p:grpSp>
          <p:nvGrpSpPr>
            <p:cNvPr id="923" name="Google Shape;923;p39"/>
            <p:cNvGrpSpPr/>
            <p:nvPr/>
          </p:nvGrpSpPr>
          <p:grpSpPr>
            <a:xfrm>
              <a:off x="4862" y="270"/>
              <a:ext cx="226" cy="205"/>
              <a:chOff x="2222" y="888"/>
              <a:chExt cx="226" cy="205"/>
            </a:xfrm>
          </p:grpSpPr>
          <p:sp>
            <p:nvSpPr>
              <p:cNvPr id="924" name="Google Shape;924;p39"/>
              <p:cNvSpPr/>
              <p:nvPr/>
            </p:nvSpPr>
            <p:spPr>
              <a:xfrm>
                <a:off x="2222" y="888"/>
                <a:ext cx="226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39"/>
              <p:cNvSpPr txBox="1"/>
              <p:nvPr/>
            </p:nvSpPr>
            <p:spPr>
              <a:xfrm>
                <a:off x="2316" y="912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sp>
          <p:nvSpPr>
            <p:cNvPr id="926" name="Google Shape;926;p39"/>
            <p:cNvSpPr txBox="1"/>
            <p:nvPr/>
          </p:nvSpPr>
          <p:spPr>
            <a:xfrm>
              <a:off x="3530" y="727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927" name="Google Shape;927;p39"/>
            <p:cNvSpPr txBox="1"/>
            <p:nvPr/>
          </p:nvSpPr>
          <p:spPr>
            <a:xfrm>
              <a:off x="4514" y="14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928" name="Google Shape;928;p39"/>
            <p:cNvSpPr txBox="1"/>
            <p:nvPr/>
          </p:nvSpPr>
          <p:spPr>
            <a:xfrm>
              <a:off x="4109" y="43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929" name="Google Shape;929;p39"/>
            <p:cNvSpPr txBox="1"/>
            <p:nvPr/>
          </p:nvSpPr>
          <p:spPr>
            <a:xfrm>
              <a:off x="4174" y="826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930" name="Google Shape;930;p39"/>
            <p:cNvSpPr txBox="1"/>
            <p:nvPr/>
          </p:nvSpPr>
          <p:spPr>
            <a:xfrm>
              <a:off x="4689" y="732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931" name="Google Shape;931;p39"/>
            <p:cNvSpPr txBox="1"/>
            <p:nvPr/>
          </p:nvSpPr>
          <p:spPr>
            <a:xfrm>
              <a:off x="3097" y="560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932" name="Google Shape;932;p39"/>
            <p:cNvSpPr txBox="1"/>
            <p:nvPr/>
          </p:nvSpPr>
          <p:spPr>
            <a:xfrm>
              <a:off x="3603" y="38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933" name="Google Shape;933;p39"/>
            <p:cNvSpPr txBox="1"/>
            <p:nvPr/>
          </p:nvSpPr>
          <p:spPr>
            <a:xfrm>
              <a:off x="3585" y="102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934" name="Google Shape;934;p39"/>
            <p:cNvSpPr txBox="1"/>
            <p:nvPr/>
          </p:nvSpPr>
          <p:spPr>
            <a:xfrm>
              <a:off x="3742" y="1123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935" name="Google Shape;935;p39"/>
            <p:cNvCxnSpPr/>
            <p:nvPr/>
          </p:nvCxnSpPr>
          <p:spPr>
            <a:xfrm>
              <a:off x="4224" y="239"/>
              <a:ext cx="625" cy="103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6" name="Google Shape;936;p39"/>
            <p:cNvCxnSpPr/>
            <p:nvPr/>
          </p:nvCxnSpPr>
          <p:spPr>
            <a:xfrm flipH="1">
              <a:off x="3264" y="774"/>
              <a:ext cx="607" cy="219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937" name="Google Shape;937;p39"/>
            <p:cNvGrpSpPr/>
            <p:nvPr/>
          </p:nvGrpSpPr>
          <p:grpSpPr>
            <a:xfrm>
              <a:off x="4045" y="138"/>
              <a:ext cx="227" cy="204"/>
              <a:chOff x="1405" y="756"/>
              <a:chExt cx="227" cy="204"/>
            </a:xfrm>
          </p:grpSpPr>
          <p:sp>
            <p:nvSpPr>
              <p:cNvPr id="938" name="Google Shape;938;p39"/>
              <p:cNvSpPr txBox="1"/>
              <p:nvPr/>
            </p:nvSpPr>
            <p:spPr>
              <a:xfrm>
                <a:off x="1488" y="768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939" name="Google Shape;939;p39"/>
              <p:cNvSpPr/>
              <p:nvPr/>
            </p:nvSpPr>
            <p:spPr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0" name="Google Shape;940;p39"/>
            <p:cNvSpPr txBox="1"/>
            <p:nvPr/>
          </p:nvSpPr>
          <p:spPr>
            <a:xfrm>
              <a:off x="4128" y="157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941" name="Google Shape;941;p39"/>
          <p:cNvSpPr txBox="1"/>
          <p:nvPr/>
        </p:nvSpPr>
        <p:spPr>
          <a:xfrm>
            <a:off x="4957762" y="3648075"/>
            <a:ext cx="3841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/>
          </a:p>
        </p:txBody>
      </p:sp>
      <p:sp>
        <p:nvSpPr>
          <p:cNvPr id="942" name="Google Shape;942;p39"/>
          <p:cNvSpPr txBox="1"/>
          <p:nvPr/>
        </p:nvSpPr>
        <p:spPr>
          <a:xfrm>
            <a:off x="6122987" y="1914525"/>
            <a:ext cx="3841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/>
          </a:p>
        </p:txBody>
      </p:sp>
      <p:sp>
        <p:nvSpPr>
          <p:cNvPr id="943" name="Google Shape;943;p39"/>
          <p:cNvSpPr txBox="1"/>
          <p:nvPr/>
        </p:nvSpPr>
        <p:spPr>
          <a:xfrm>
            <a:off x="784225" y="2673350"/>
            <a:ext cx="3841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/>
          </a:p>
        </p:txBody>
      </p:sp>
      <p:sp>
        <p:nvSpPr>
          <p:cNvPr id="944" name="Google Shape;944;p39"/>
          <p:cNvSpPr txBox="1"/>
          <p:nvPr/>
        </p:nvSpPr>
        <p:spPr>
          <a:xfrm>
            <a:off x="4011612" y="4105275"/>
            <a:ext cx="3841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/>
          </a:p>
        </p:txBody>
      </p:sp>
      <p:sp>
        <p:nvSpPr>
          <p:cNvPr id="945" name="Google Shape;945;p39"/>
          <p:cNvSpPr txBox="1"/>
          <p:nvPr/>
        </p:nvSpPr>
        <p:spPr>
          <a:xfrm>
            <a:off x="5868987" y="973137"/>
            <a:ext cx="3841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/>
          </a:p>
        </p:txBody>
      </p:sp>
      <p:grpSp>
        <p:nvGrpSpPr>
          <p:cNvPr id="946" name="Google Shape;946;p39"/>
          <p:cNvGrpSpPr/>
          <p:nvPr/>
        </p:nvGrpSpPr>
        <p:grpSpPr>
          <a:xfrm>
            <a:off x="2420937" y="1808162"/>
            <a:ext cx="5346700" cy="2452687"/>
            <a:chOff x="1525" y="1139"/>
            <a:chExt cx="3368" cy="1545"/>
          </a:xfrm>
        </p:grpSpPr>
        <p:cxnSp>
          <p:nvCxnSpPr>
            <p:cNvPr id="947" name="Google Shape;947;p39"/>
            <p:cNvCxnSpPr/>
            <p:nvPr/>
          </p:nvCxnSpPr>
          <p:spPr>
            <a:xfrm flipH="1">
              <a:off x="1525" y="1331"/>
              <a:ext cx="190" cy="5"/>
            </a:xfrm>
            <a:prstGeom prst="straightConnector1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48" name="Google Shape;948;p39"/>
            <p:cNvCxnSpPr/>
            <p:nvPr/>
          </p:nvCxnSpPr>
          <p:spPr>
            <a:xfrm rot="10800000">
              <a:off x="2416" y="1139"/>
              <a:ext cx="117" cy="133"/>
            </a:xfrm>
            <a:prstGeom prst="straightConnector1">
              <a:avLst/>
            </a:prstGeom>
            <a:noFill/>
            <a:ln cap="flat" cmpd="sng" w="19050">
              <a:solidFill>
                <a:srgbClr val="66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49" name="Google Shape;949;p39"/>
            <p:cNvCxnSpPr/>
            <p:nvPr/>
          </p:nvCxnSpPr>
          <p:spPr>
            <a:xfrm>
              <a:off x="4622" y="2567"/>
              <a:ext cx="271" cy="102"/>
            </a:xfrm>
            <a:prstGeom prst="straightConnector1">
              <a:avLst/>
            </a:prstGeom>
            <a:noFill/>
            <a:ln cap="flat" cmpd="sng" w="19050">
              <a:solidFill>
                <a:srgbClr val="66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50" name="Google Shape;950;p39"/>
            <p:cNvCxnSpPr/>
            <p:nvPr/>
          </p:nvCxnSpPr>
          <p:spPr>
            <a:xfrm>
              <a:off x="3413" y="2570"/>
              <a:ext cx="184" cy="114"/>
            </a:xfrm>
            <a:prstGeom prst="straightConnector1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951" name="Google Shape;951;p39"/>
          <p:cNvSpPr txBox="1"/>
          <p:nvPr/>
        </p:nvSpPr>
        <p:spPr>
          <a:xfrm>
            <a:off x="7724775" y="1298575"/>
            <a:ext cx="3841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/>
          </a:p>
        </p:txBody>
      </p:sp>
      <p:sp>
        <p:nvSpPr>
          <p:cNvPr id="952" name="Google Shape;952;p39"/>
          <p:cNvSpPr txBox="1"/>
          <p:nvPr/>
        </p:nvSpPr>
        <p:spPr>
          <a:xfrm>
            <a:off x="8083550" y="4497387"/>
            <a:ext cx="3841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/>
          </a:p>
        </p:txBody>
      </p:sp>
      <p:grpSp>
        <p:nvGrpSpPr>
          <p:cNvPr id="953" name="Google Shape;953;p39"/>
          <p:cNvGrpSpPr/>
          <p:nvPr/>
        </p:nvGrpSpPr>
        <p:grpSpPr>
          <a:xfrm>
            <a:off x="6267450" y="2805112"/>
            <a:ext cx="808037" cy="1884362"/>
            <a:chOff x="3948" y="1767"/>
            <a:chExt cx="509" cy="1187"/>
          </a:xfrm>
        </p:grpSpPr>
        <p:cxnSp>
          <p:nvCxnSpPr>
            <p:cNvPr id="954" name="Google Shape;954;p39"/>
            <p:cNvCxnSpPr/>
            <p:nvPr/>
          </p:nvCxnSpPr>
          <p:spPr>
            <a:xfrm>
              <a:off x="3948" y="2846"/>
              <a:ext cx="272" cy="108"/>
            </a:xfrm>
            <a:prstGeom prst="straightConnector1">
              <a:avLst/>
            </a:prstGeom>
            <a:noFill/>
            <a:ln cap="flat" cmpd="sng" w="19050">
              <a:solidFill>
                <a:srgbClr val="FF33CC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55" name="Google Shape;955;p39"/>
            <p:cNvCxnSpPr/>
            <p:nvPr/>
          </p:nvCxnSpPr>
          <p:spPr>
            <a:xfrm rot="10800000">
              <a:off x="4289" y="1767"/>
              <a:ext cx="168" cy="22"/>
            </a:xfrm>
            <a:prstGeom prst="straightConnector1">
              <a:avLst/>
            </a:prstGeom>
            <a:noFill/>
            <a:ln cap="flat" cmpd="sng" w="19050">
              <a:solidFill>
                <a:srgbClr val="FF33CC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956" name="Google Shape;956;p39"/>
          <p:cNvSpPr txBox="1"/>
          <p:nvPr/>
        </p:nvSpPr>
        <p:spPr>
          <a:xfrm>
            <a:off x="6053137" y="4930775"/>
            <a:ext cx="3841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/>
          </a:p>
        </p:txBody>
      </p:sp>
      <p:sp>
        <p:nvSpPr>
          <p:cNvPr id="957" name="Google Shape;957;p39"/>
          <p:cNvSpPr txBox="1"/>
          <p:nvPr/>
        </p:nvSpPr>
        <p:spPr>
          <a:xfrm>
            <a:off x="7078662" y="5365750"/>
            <a:ext cx="3841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5" name="Google Shape;215;p22"/>
          <p:cNvSpPr txBox="1"/>
          <p:nvPr>
            <p:ph type="title"/>
          </p:nvPr>
        </p:nvSpPr>
        <p:spPr>
          <a:xfrm>
            <a:off x="457200" y="122237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Paths Problem</a:t>
            </a:r>
            <a:endParaRPr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457200" y="1447800"/>
            <a:ext cx="82296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possible paths connect any given source and to any given destination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involves the selection of the path to be used to accomplish a given transfer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it is possible to attach a cost or distance to a link connecting two nodes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can then be posed as a shortest path problem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3" name="Google Shape;963;p40"/>
          <p:cNvSpPr txBox="1"/>
          <p:nvPr>
            <p:ph type="title"/>
          </p:nvPr>
        </p:nvSpPr>
        <p:spPr>
          <a:xfrm>
            <a:off x="165100" y="127000"/>
            <a:ext cx="7816850" cy="7635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Paths in  Dijkstra’s Algorithm</a:t>
            </a:r>
            <a:endParaRPr/>
          </a:p>
        </p:txBody>
      </p:sp>
      <p:grpSp>
        <p:nvGrpSpPr>
          <p:cNvPr id="964" name="Google Shape;964;p40"/>
          <p:cNvGrpSpPr/>
          <p:nvPr/>
        </p:nvGrpSpPr>
        <p:grpSpPr>
          <a:xfrm>
            <a:off x="1069975" y="1109662"/>
            <a:ext cx="3200400" cy="1895475"/>
            <a:chOff x="432" y="240"/>
            <a:chExt cx="2016" cy="1194"/>
          </a:xfrm>
        </p:grpSpPr>
        <p:sp>
          <p:nvSpPr>
            <p:cNvPr id="965" name="Google Shape;965;p40"/>
            <p:cNvSpPr/>
            <p:nvPr/>
          </p:nvSpPr>
          <p:spPr>
            <a:xfrm>
              <a:off x="441" y="272"/>
              <a:ext cx="227" cy="204"/>
            </a:xfrm>
            <a:prstGeom prst="ellipse">
              <a:avLst/>
            </a:prstGeom>
            <a:solidFill>
              <a:srgbClr val="00CC00"/>
            </a:solidFill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6" name="Google Shape;966;p40"/>
            <p:cNvCxnSpPr/>
            <p:nvPr/>
          </p:nvCxnSpPr>
          <p:spPr>
            <a:xfrm>
              <a:off x="671" y="369"/>
              <a:ext cx="711" cy="0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7" name="Google Shape;967;p40"/>
            <p:cNvCxnSpPr/>
            <p:nvPr/>
          </p:nvCxnSpPr>
          <p:spPr>
            <a:xfrm flipH="1">
              <a:off x="1392" y="480"/>
              <a:ext cx="64" cy="282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8" name="Google Shape;968;p40"/>
            <p:cNvCxnSpPr/>
            <p:nvPr/>
          </p:nvCxnSpPr>
          <p:spPr>
            <a:xfrm>
              <a:off x="1398" y="956"/>
              <a:ext cx="193" cy="219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9" name="Google Shape;969;p40"/>
            <p:cNvCxnSpPr/>
            <p:nvPr/>
          </p:nvCxnSpPr>
          <p:spPr>
            <a:xfrm flipH="1" rot="10800000">
              <a:off x="1748" y="572"/>
              <a:ext cx="496" cy="603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0" name="Google Shape;970;p40"/>
            <p:cNvCxnSpPr/>
            <p:nvPr/>
          </p:nvCxnSpPr>
          <p:spPr>
            <a:xfrm rot="10800000">
              <a:off x="644" y="1222"/>
              <a:ext cx="911" cy="47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1" name="Google Shape;971;p40"/>
            <p:cNvCxnSpPr/>
            <p:nvPr/>
          </p:nvCxnSpPr>
          <p:spPr>
            <a:xfrm>
              <a:off x="543" y="463"/>
              <a:ext cx="0" cy="612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2" name="Google Shape;972;p40"/>
            <p:cNvCxnSpPr/>
            <p:nvPr/>
          </p:nvCxnSpPr>
          <p:spPr>
            <a:xfrm>
              <a:off x="616" y="439"/>
              <a:ext cx="635" cy="360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73" name="Google Shape;973;p40"/>
            <p:cNvSpPr txBox="1"/>
            <p:nvPr/>
          </p:nvSpPr>
          <p:spPr>
            <a:xfrm>
              <a:off x="542" y="317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974" name="Google Shape;974;p40"/>
            <p:cNvGrpSpPr/>
            <p:nvPr/>
          </p:nvGrpSpPr>
          <p:grpSpPr>
            <a:xfrm>
              <a:off x="432" y="1056"/>
              <a:ext cx="227" cy="220"/>
              <a:chOff x="432" y="1536"/>
              <a:chExt cx="227" cy="220"/>
            </a:xfrm>
          </p:grpSpPr>
          <p:sp>
            <p:nvSpPr>
              <p:cNvPr id="975" name="Google Shape;975;p40"/>
              <p:cNvSpPr/>
              <p:nvPr/>
            </p:nvSpPr>
            <p:spPr>
              <a:xfrm>
                <a:off x="432" y="1551"/>
                <a:ext cx="227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40"/>
              <p:cNvSpPr txBox="1"/>
              <p:nvPr/>
            </p:nvSpPr>
            <p:spPr>
              <a:xfrm>
                <a:off x="504" y="1536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977" name="Google Shape;977;p40"/>
            <p:cNvGrpSpPr/>
            <p:nvPr/>
          </p:nvGrpSpPr>
          <p:grpSpPr>
            <a:xfrm>
              <a:off x="1246" y="749"/>
              <a:ext cx="227" cy="224"/>
              <a:chOff x="1246" y="1229"/>
              <a:chExt cx="227" cy="224"/>
            </a:xfrm>
          </p:grpSpPr>
          <p:sp>
            <p:nvSpPr>
              <p:cNvPr id="978" name="Google Shape;978;p40"/>
              <p:cNvSpPr/>
              <p:nvPr/>
            </p:nvSpPr>
            <p:spPr>
              <a:xfrm>
                <a:off x="1246" y="1229"/>
                <a:ext cx="227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40"/>
              <p:cNvSpPr txBox="1"/>
              <p:nvPr/>
            </p:nvSpPr>
            <p:spPr>
              <a:xfrm>
                <a:off x="1349" y="1280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grpSp>
          <p:nvGrpSpPr>
            <p:cNvPr id="980" name="Google Shape;980;p40"/>
            <p:cNvGrpSpPr/>
            <p:nvPr/>
          </p:nvGrpSpPr>
          <p:grpSpPr>
            <a:xfrm>
              <a:off x="1550" y="1144"/>
              <a:ext cx="227" cy="228"/>
              <a:chOff x="1550" y="1624"/>
              <a:chExt cx="227" cy="228"/>
            </a:xfrm>
          </p:grpSpPr>
          <p:sp>
            <p:nvSpPr>
              <p:cNvPr id="981" name="Google Shape;981;p40"/>
              <p:cNvSpPr/>
              <p:nvPr/>
            </p:nvSpPr>
            <p:spPr>
              <a:xfrm>
                <a:off x="1550" y="1624"/>
                <a:ext cx="227" cy="204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40"/>
              <p:cNvSpPr txBox="1"/>
              <p:nvPr/>
            </p:nvSpPr>
            <p:spPr>
              <a:xfrm>
                <a:off x="1653" y="1679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</p:grpSp>
        <p:grpSp>
          <p:nvGrpSpPr>
            <p:cNvPr id="983" name="Google Shape;983;p40"/>
            <p:cNvGrpSpPr/>
            <p:nvPr/>
          </p:nvGrpSpPr>
          <p:grpSpPr>
            <a:xfrm>
              <a:off x="2222" y="408"/>
              <a:ext cx="226" cy="205"/>
              <a:chOff x="2222" y="888"/>
              <a:chExt cx="226" cy="205"/>
            </a:xfrm>
          </p:grpSpPr>
          <p:sp>
            <p:nvSpPr>
              <p:cNvPr id="984" name="Google Shape;984;p40"/>
              <p:cNvSpPr/>
              <p:nvPr/>
            </p:nvSpPr>
            <p:spPr>
              <a:xfrm>
                <a:off x="2222" y="888"/>
                <a:ext cx="226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40"/>
              <p:cNvSpPr txBox="1"/>
              <p:nvPr/>
            </p:nvSpPr>
            <p:spPr>
              <a:xfrm>
                <a:off x="2316" y="912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sp>
          <p:nvSpPr>
            <p:cNvPr id="986" name="Google Shape;986;p40"/>
            <p:cNvSpPr txBox="1"/>
            <p:nvPr/>
          </p:nvSpPr>
          <p:spPr>
            <a:xfrm>
              <a:off x="890" y="86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987" name="Google Shape;987;p40"/>
            <p:cNvSpPr txBox="1"/>
            <p:nvPr/>
          </p:nvSpPr>
          <p:spPr>
            <a:xfrm>
              <a:off x="1874" y="286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988" name="Google Shape;988;p40"/>
            <p:cNvSpPr txBox="1"/>
            <p:nvPr/>
          </p:nvSpPr>
          <p:spPr>
            <a:xfrm>
              <a:off x="1469" y="573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989" name="Google Shape;989;p40"/>
            <p:cNvSpPr txBox="1"/>
            <p:nvPr/>
          </p:nvSpPr>
          <p:spPr>
            <a:xfrm>
              <a:off x="1534" y="96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990" name="Google Shape;990;p40"/>
            <p:cNvSpPr txBox="1"/>
            <p:nvPr/>
          </p:nvSpPr>
          <p:spPr>
            <a:xfrm>
              <a:off x="2049" y="870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991" name="Google Shape;991;p40"/>
            <p:cNvSpPr txBox="1"/>
            <p:nvPr/>
          </p:nvSpPr>
          <p:spPr>
            <a:xfrm>
              <a:off x="457" y="69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992" name="Google Shape;992;p40"/>
            <p:cNvSpPr txBox="1"/>
            <p:nvPr/>
          </p:nvSpPr>
          <p:spPr>
            <a:xfrm>
              <a:off x="963" y="526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993" name="Google Shape;993;p40"/>
            <p:cNvSpPr txBox="1"/>
            <p:nvPr/>
          </p:nvSpPr>
          <p:spPr>
            <a:xfrm>
              <a:off x="945" y="240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994" name="Google Shape;994;p40"/>
            <p:cNvSpPr txBox="1"/>
            <p:nvPr/>
          </p:nvSpPr>
          <p:spPr>
            <a:xfrm>
              <a:off x="1102" y="1261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995" name="Google Shape;995;p40"/>
            <p:cNvCxnSpPr/>
            <p:nvPr/>
          </p:nvCxnSpPr>
          <p:spPr>
            <a:xfrm>
              <a:off x="1584" y="377"/>
              <a:ext cx="625" cy="103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6" name="Google Shape;996;p40"/>
            <p:cNvCxnSpPr/>
            <p:nvPr/>
          </p:nvCxnSpPr>
          <p:spPr>
            <a:xfrm flipH="1">
              <a:off x="624" y="912"/>
              <a:ext cx="607" cy="219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997" name="Google Shape;997;p40"/>
            <p:cNvGrpSpPr/>
            <p:nvPr/>
          </p:nvGrpSpPr>
          <p:grpSpPr>
            <a:xfrm>
              <a:off x="1405" y="276"/>
              <a:ext cx="227" cy="204"/>
              <a:chOff x="1405" y="756"/>
              <a:chExt cx="227" cy="204"/>
            </a:xfrm>
          </p:grpSpPr>
          <p:sp>
            <p:nvSpPr>
              <p:cNvPr id="998" name="Google Shape;998;p40"/>
              <p:cNvSpPr txBox="1"/>
              <p:nvPr/>
            </p:nvSpPr>
            <p:spPr>
              <a:xfrm>
                <a:off x="1488" y="768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999" name="Google Shape;999;p40"/>
              <p:cNvSpPr/>
              <p:nvPr/>
            </p:nvSpPr>
            <p:spPr>
              <a:xfrm>
                <a:off x="1405" y="756"/>
                <a:ext cx="227" cy="204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00" name="Google Shape;1000;p40"/>
          <p:cNvGrpSpPr/>
          <p:nvPr/>
        </p:nvGrpSpPr>
        <p:grpSpPr>
          <a:xfrm>
            <a:off x="4775200" y="1108075"/>
            <a:ext cx="3200400" cy="1895475"/>
            <a:chOff x="432" y="1494"/>
            <a:chExt cx="2016" cy="1194"/>
          </a:xfrm>
        </p:grpSpPr>
        <p:grpSp>
          <p:nvGrpSpPr>
            <p:cNvPr id="1001" name="Google Shape;1001;p40"/>
            <p:cNvGrpSpPr/>
            <p:nvPr/>
          </p:nvGrpSpPr>
          <p:grpSpPr>
            <a:xfrm>
              <a:off x="1405" y="1530"/>
              <a:ext cx="227" cy="204"/>
              <a:chOff x="1405" y="756"/>
              <a:chExt cx="227" cy="204"/>
            </a:xfrm>
          </p:grpSpPr>
          <p:sp>
            <p:nvSpPr>
              <p:cNvPr id="1002" name="Google Shape;1002;p40"/>
              <p:cNvSpPr txBox="1"/>
              <p:nvPr/>
            </p:nvSpPr>
            <p:spPr>
              <a:xfrm>
                <a:off x="1488" y="768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4" name="Google Shape;1004;p40"/>
            <p:cNvSpPr/>
            <p:nvPr/>
          </p:nvSpPr>
          <p:spPr>
            <a:xfrm>
              <a:off x="441" y="1526"/>
              <a:ext cx="227" cy="204"/>
            </a:xfrm>
            <a:prstGeom prst="ellipse">
              <a:avLst/>
            </a:prstGeom>
            <a:solidFill>
              <a:srgbClr val="00CC00"/>
            </a:solidFill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5" name="Google Shape;1005;p40"/>
            <p:cNvCxnSpPr/>
            <p:nvPr/>
          </p:nvCxnSpPr>
          <p:spPr>
            <a:xfrm>
              <a:off x="671" y="1623"/>
              <a:ext cx="711" cy="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06" name="Google Shape;1006;p40"/>
            <p:cNvCxnSpPr/>
            <p:nvPr/>
          </p:nvCxnSpPr>
          <p:spPr>
            <a:xfrm flipH="1">
              <a:off x="1392" y="1734"/>
              <a:ext cx="64" cy="282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7" name="Google Shape;1007;p40"/>
            <p:cNvCxnSpPr/>
            <p:nvPr/>
          </p:nvCxnSpPr>
          <p:spPr>
            <a:xfrm>
              <a:off x="1398" y="2210"/>
              <a:ext cx="193" cy="219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8" name="Google Shape;1008;p40"/>
            <p:cNvCxnSpPr/>
            <p:nvPr/>
          </p:nvCxnSpPr>
          <p:spPr>
            <a:xfrm flipH="1" rot="10800000">
              <a:off x="1748" y="1826"/>
              <a:ext cx="496" cy="603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9" name="Google Shape;1009;p40"/>
            <p:cNvCxnSpPr/>
            <p:nvPr/>
          </p:nvCxnSpPr>
          <p:spPr>
            <a:xfrm rot="10800000">
              <a:off x="644" y="2476"/>
              <a:ext cx="911" cy="47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0" name="Google Shape;1010;p40"/>
            <p:cNvCxnSpPr/>
            <p:nvPr/>
          </p:nvCxnSpPr>
          <p:spPr>
            <a:xfrm>
              <a:off x="543" y="1717"/>
              <a:ext cx="0" cy="612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1" name="Google Shape;1011;p40"/>
            <p:cNvCxnSpPr/>
            <p:nvPr/>
          </p:nvCxnSpPr>
          <p:spPr>
            <a:xfrm>
              <a:off x="616" y="1693"/>
              <a:ext cx="635" cy="360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12" name="Google Shape;1012;p40"/>
            <p:cNvSpPr txBox="1"/>
            <p:nvPr/>
          </p:nvSpPr>
          <p:spPr>
            <a:xfrm>
              <a:off x="542" y="1571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1013" name="Google Shape;1013;p40"/>
            <p:cNvGrpSpPr/>
            <p:nvPr/>
          </p:nvGrpSpPr>
          <p:grpSpPr>
            <a:xfrm>
              <a:off x="432" y="2310"/>
              <a:ext cx="227" cy="220"/>
              <a:chOff x="432" y="1536"/>
              <a:chExt cx="227" cy="220"/>
            </a:xfrm>
          </p:grpSpPr>
          <p:sp>
            <p:nvSpPr>
              <p:cNvPr id="1014" name="Google Shape;1014;p40"/>
              <p:cNvSpPr/>
              <p:nvPr/>
            </p:nvSpPr>
            <p:spPr>
              <a:xfrm>
                <a:off x="432" y="1551"/>
                <a:ext cx="227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40"/>
              <p:cNvSpPr txBox="1"/>
              <p:nvPr/>
            </p:nvSpPr>
            <p:spPr>
              <a:xfrm>
                <a:off x="504" y="1536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1016" name="Google Shape;1016;p40"/>
            <p:cNvGrpSpPr/>
            <p:nvPr/>
          </p:nvGrpSpPr>
          <p:grpSpPr>
            <a:xfrm>
              <a:off x="1246" y="2003"/>
              <a:ext cx="227" cy="224"/>
              <a:chOff x="1246" y="1229"/>
              <a:chExt cx="227" cy="224"/>
            </a:xfrm>
          </p:grpSpPr>
          <p:sp>
            <p:nvSpPr>
              <p:cNvPr id="1017" name="Google Shape;1017;p40"/>
              <p:cNvSpPr/>
              <p:nvPr/>
            </p:nvSpPr>
            <p:spPr>
              <a:xfrm>
                <a:off x="1246" y="1229"/>
                <a:ext cx="227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40"/>
              <p:cNvSpPr txBox="1"/>
              <p:nvPr/>
            </p:nvSpPr>
            <p:spPr>
              <a:xfrm>
                <a:off x="1349" y="1280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grpSp>
          <p:nvGrpSpPr>
            <p:cNvPr id="1019" name="Google Shape;1019;p40"/>
            <p:cNvGrpSpPr/>
            <p:nvPr/>
          </p:nvGrpSpPr>
          <p:grpSpPr>
            <a:xfrm>
              <a:off x="1550" y="2398"/>
              <a:ext cx="227" cy="228"/>
              <a:chOff x="1550" y="1624"/>
              <a:chExt cx="227" cy="228"/>
            </a:xfrm>
          </p:grpSpPr>
          <p:sp>
            <p:nvSpPr>
              <p:cNvPr id="1020" name="Google Shape;1020;p40"/>
              <p:cNvSpPr/>
              <p:nvPr/>
            </p:nvSpPr>
            <p:spPr>
              <a:xfrm>
                <a:off x="1550" y="1624"/>
                <a:ext cx="227" cy="204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40"/>
              <p:cNvSpPr txBox="1"/>
              <p:nvPr/>
            </p:nvSpPr>
            <p:spPr>
              <a:xfrm>
                <a:off x="1653" y="1679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</p:grpSp>
        <p:grpSp>
          <p:nvGrpSpPr>
            <p:cNvPr id="1022" name="Google Shape;1022;p40"/>
            <p:cNvGrpSpPr/>
            <p:nvPr/>
          </p:nvGrpSpPr>
          <p:grpSpPr>
            <a:xfrm>
              <a:off x="2222" y="1662"/>
              <a:ext cx="226" cy="205"/>
              <a:chOff x="2222" y="888"/>
              <a:chExt cx="226" cy="205"/>
            </a:xfrm>
          </p:grpSpPr>
          <p:sp>
            <p:nvSpPr>
              <p:cNvPr id="1023" name="Google Shape;1023;p40"/>
              <p:cNvSpPr/>
              <p:nvPr/>
            </p:nvSpPr>
            <p:spPr>
              <a:xfrm>
                <a:off x="2222" y="888"/>
                <a:ext cx="226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40"/>
              <p:cNvSpPr txBox="1"/>
              <p:nvPr/>
            </p:nvSpPr>
            <p:spPr>
              <a:xfrm>
                <a:off x="2316" y="912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sp>
          <p:nvSpPr>
            <p:cNvPr id="1025" name="Google Shape;1025;p40"/>
            <p:cNvSpPr txBox="1"/>
            <p:nvPr/>
          </p:nvSpPr>
          <p:spPr>
            <a:xfrm>
              <a:off x="890" y="2119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026" name="Google Shape;1026;p40"/>
            <p:cNvSpPr txBox="1"/>
            <p:nvPr/>
          </p:nvSpPr>
          <p:spPr>
            <a:xfrm>
              <a:off x="1874" y="1540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027" name="Google Shape;1027;p40"/>
            <p:cNvSpPr txBox="1"/>
            <p:nvPr/>
          </p:nvSpPr>
          <p:spPr>
            <a:xfrm>
              <a:off x="1469" y="1827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028" name="Google Shape;1028;p40"/>
            <p:cNvSpPr txBox="1"/>
            <p:nvPr/>
          </p:nvSpPr>
          <p:spPr>
            <a:xfrm>
              <a:off x="1534" y="221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029" name="Google Shape;1029;p40"/>
            <p:cNvSpPr txBox="1"/>
            <p:nvPr/>
          </p:nvSpPr>
          <p:spPr>
            <a:xfrm>
              <a:off x="2049" y="212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030" name="Google Shape;1030;p40"/>
            <p:cNvSpPr txBox="1"/>
            <p:nvPr/>
          </p:nvSpPr>
          <p:spPr>
            <a:xfrm>
              <a:off x="457" y="1952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031" name="Google Shape;1031;p40"/>
            <p:cNvSpPr txBox="1"/>
            <p:nvPr/>
          </p:nvSpPr>
          <p:spPr>
            <a:xfrm>
              <a:off x="963" y="1780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032" name="Google Shape;1032;p40"/>
            <p:cNvSpPr txBox="1"/>
            <p:nvPr/>
          </p:nvSpPr>
          <p:spPr>
            <a:xfrm>
              <a:off x="945" y="149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033" name="Google Shape;1033;p40"/>
            <p:cNvSpPr txBox="1"/>
            <p:nvPr/>
          </p:nvSpPr>
          <p:spPr>
            <a:xfrm>
              <a:off x="1102" y="251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1034" name="Google Shape;1034;p40"/>
            <p:cNvCxnSpPr/>
            <p:nvPr/>
          </p:nvCxnSpPr>
          <p:spPr>
            <a:xfrm>
              <a:off x="1584" y="1631"/>
              <a:ext cx="625" cy="103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5" name="Google Shape;1035;p40"/>
            <p:cNvCxnSpPr/>
            <p:nvPr/>
          </p:nvCxnSpPr>
          <p:spPr>
            <a:xfrm flipH="1">
              <a:off x="624" y="2166"/>
              <a:ext cx="607" cy="219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36" name="Google Shape;1036;p40"/>
            <p:cNvSpPr txBox="1"/>
            <p:nvPr/>
          </p:nvSpPr>
          <p:spPr>
            <a:xfrm>
              <a:off x="1488" y="155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037" name="Google Shape;1037;p40"/>
          <p:cNvGrpSpPr/>
          <p:nvPr/>
        </p:nvGrpSpPr>
        <p:grpSpPr>
          <a:xfrm>
            <a:off x="1042987" y="2962275"/>
            <a:ext cx="3200400" cy="1895475"/>
            <a:chOff x="432" y="2748"/>
            <a:chExt cx="2016" cy="1194"/>
          </a:xfrm>
        </p:grpSpPr>
        <p:sp>
          <p:nvSpPr>
            <p:cNvPr id="1038" name="Google Shape;1038;p40"/>
            <p:cNvSpPr/>
            <p:nvPr/>
          </p:nvSpPr>
          <p:spPr>
            <a:xfrm>
              <a:off x="441" y="2780"/>
              <a:ext cx="227" cy="204"/>
            </a:xfrm>
            <a:prstGeom prst="ellipse">
              <a:avLst/>
            </a:prstGeom>
            <a:solidFill>
              <a:srgbClr val="00CC00"/>
            </a:solidFill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9" name="Google Shape;1039;p40"/>
            <p:cNvCxnSpPr/>
            <p:nvPr/>
          </p:nvCxnSpPr>
          <p:spPr>
            <a:xfrm>
              <a:off x="671" y="2877"/>
              <a:ext cx="711" cy="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40" name="Google Shape;1040;p40"/>
            <p:cNvCxnSpPr/>
            <p:nvPr/>
          </p:nvCxnSpPr>
          <p:spPr>
            <a:xfrm flipH="1">
              <a:off x="1392" y="2988"/>
              <a:ext cx="64" cy="282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41" name="Google Shape;1041;p40"/>
            <p:cNvCxnSpPr/>
            <p:nvPr/>
          </p:nvCxnSpPr>
          <p:spPr>
            <a:xfrm>
              <a:off x="1398" y="3464"/>
              <a:ext cx="193" cy="219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42" name="Google Shape;1042;p40"/>
            <p:cNvCxnSpPr/>
            <p:nvPr/>
          </p:nvCxnSpPr>
          <p:spPr>
            <a:xfrm flipH="1" rot="10800000">
              <a:off x="1748" y="3080"/>
              <a:ext cx="496" cy="603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43" name="Google Shape;1043;p40"/>
            <p:cNvCxnSpPr/>
            <p:nvPr/>
          </p:nvCxnSpPr>
          <p:spPr>
            <a:xfrm rot="10800000">
              <a:off x="644" y="3730"/>
              <a:ext cx="911" cy="47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44" name="Google Shape;1044;p40"/>
            <p:cNvCxnSpPr/>
            <p:nvPr/>
          </p:nvCxnSpPr>
          <p:spPr>
            <a:xfrm>
              <a:off x="543" y="2971"/>
              <a:ext cx="0" cy="61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45" name="Google Shape;1045;p40"/>
            <p:cNvCxnSpPr/>
            <p:nvPr/>
          </p:nvCxnSpPr>
          <p:spPr>
            <a:xfrm>
              <a:off x="616" y="2947"/>
              <a:ext cx="635" cy="360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046" name="Google Shape;1046;p40"/>
            <p:cNvSpPr txBox="1"/>
            <p:nvPr/>
          </p:nvSpPr>
          <p:spPr>
            <a:xfrm>
              <a:off x="542" y="282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1047" name="Google Shape;1047;p40"/>
            <p:cNvGrpSpPr/>
            <p:nvPr/>
          </p:nvGrpSpPr>
          <p:grpSpPr>
            <a:xfrm>
              <a:off x="432" y="3564"/>
              <a:ext cx="227" cy="220"/>
              <a:chOff x="432" y="1536"/>
              <a:chExt cx="227" cy="220"/>
            </a:xfrm>
          </p:grpSpPr>
          <p:sp>
            <p:nvSpPr>
              <p:cNvPr id="1048" name="Google Shape;1048;p40"/>
              <p:cNvSpPr/>
              <p:nvPr/>
            </p:nvSpPr>
            <p:spPr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40"/>
              <p:cNvSpPr txBox="1"/>
              <p:nvPr/>
            </p:nvSpPr>
            <p:spPr>
              <a:xfrm>
                <a:off x="504" y="1536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1050" name="Google Shape;1050;p40"/>
            <p:cNvGrpSpPr/>
            <p:nvPr/>
          </p:nvGrpSpPr>
          <p:grpSpPr>
            <a:xfrm>
              <a:off x="1246" y="3257"/>
              <a:ext cx="227" cy="224"/>
              <a:chOff x="1246" y="1229"/>
              <a:chExt cx="227" cy="224"/>
            </a:xfrm>
          </p:grpSpPr>
          <p:sp>
            <p:nvSpPr>
              <p:cNvPr id="1051" name="Google Shape;1051;p40"/>
              <p:cNvSpPr/>
              <p:nvPr/>
            </p:nvSpPr>
            <p:spPr>
              <a:xfrm>
                <a:off x="1246" y="1229"/>
                <a:ext cx="227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40"/>
              <p:cNvSpPr txBox="1"/>
              <p:nvPr/>
            </p:nvSpPr>
            <p:spPr>
              <a:xfrm>
                <a:off x="1349" y="1280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grpSp>
          <p:nvGrpSpPr>
            <p:cNvPr id="1053" name="Google Shape;1053;p40"/>
            <p:cNvGrpSpPr/>
            <p:nvPr/>
          </p:nvGrpSpPr>
          <p:grpSpPr>
            <a:xfrm>
              <a:off x="1550" y="3652"/>
              <a:ext cx="227" cy="228"/>
              <a:chOff x="1550" y="1624"/>
              <a:chExt cx="227" cy="228"/>
            </a:xfrm>
          </p:grpSpPr>
          <p:sp>
            <p:nvSpPr>
              <p:cNvPr id="1054" name="Google Shape;1054;p40"/>
              <p:cNvSpPr/>
              <p:nvPr/>
            </p:nvSpPr>
            <p:spPr>
              <a:xfrm>
                <a:off x="1550" y="1624"/>
                <a:ext cx="227" cy="204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40"/>
              <p:cNvSpPr txBox="1"/>
              <p:nvPr/>
            </p:nvSpPr>
            <p:spPr>
              <a:xfrm>
                <a:off x="1653" y="1679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</p:grpSp>
        <p:grpSp>
          <p:nvGrpSpPr>
            <p:cNvPr id="1056" name="Google Shape;1056;p40"/>
            <p:cNvGrpSpPr/>
            <p:nvPr/>
          </p:nvGrpSpPr>
          <p:grpSpPr>
            <a:xfrm>
              <a:off x="2222" y="2916"/>
              <a:ext cx="226" cy="205"/>
              <a:chOff x="2222" y="888"/>
              <a:chExt cx="226" cy="205"/>
            </a:xfrm>
          </p:grpSpPr>
          <p:sp>
            <p:nvSpPr>
              <p:cNvPr id="1057" name="Google Shape;1057;p40"/>
              <p:cNvSpPr/>
              <p:nvPr/>
            </p:nvSpPr>
            <p:spPr>
              <a:xfrm>
                <a:off x="2222" y="888"/>
                <a:ext cx="226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40"/>
              <p:cNvSpPr txBox="1"/>
              <p:nvPr/>
            </p:nvSpPr>
            <p:spPr>
              <a:xfrm>
                <a:off x="2316" y="912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sp>
          <p:nvSpPr>
            <p:cNvPr id="1059" name="Google Shape;1059;p40"/>
            <p:cNvSpPr txBox="1"/>
            <p:nvPr/>
          </p:nvSpPr>
          <p:spPr>
            <a:xfrm>
              <a:off x="890" y="3373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060" name="Google Shape;1060;p40"/>
            <p:cNvSpPr txBox="1"/>
            <p:nvPr/>
          </p:nvSpPr>
          <p:spPr>
            <a:xfrm>
              <a:off x="1874" y="279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061" name="Google Shape;1061;p40"/>
            <p:cNvSpPr txBox="1"/>
            <p:nvPr/>
          </p:nvSpPr>
          <p:spPr>
            <a:xfrm>
              <a:off x="1469" y="3081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062" name="Google Shape;1062;p40"/>
            <p:cNvSpPr txBox="1"/>
            <p:nvPr/>
          </p:nvSpPr>
          <p:spPr>
            <a:xfrm>
              <a:off x="1534" y="3472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063" name="Google Shape;1063;p40"/>
            <p:cNvSpPr txBox="1"/>
            <p:nvPr/>
          </p:nvSpPr>
          <p:spPr>
            <a:xfrm>
              <a:off x="2049" y="337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064" name="Google Shape;1064;p40"/>
            <p:cNvSpPr txBox="1"/>
            <p:nvPr/>
          </p:nvSpPr>
          <p:spPr>
            <a:xfrm>
              <a:off x="457" y="3206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065" name="Google Shape;1065;p40"/>
            <p:cNvSpPr txBox="1"/>
            <p:nvPr/>
          </p:nvSpPr>
          <p:spPr>
            <a:xfrm>
              <a:off x="963" y="303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066" name="Google Shape;1066;p40"/>
            <p:cNvSpPr txBox="1"/>
            <p:nvPr/>
          </p:nvSpPr>
          <p:spPr>
            <a:xfrm>
              <a:off x="945" y="274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067" name="Google Shape;1067;p40"/>
            <p:cNvSpPr txBox="1"/>
            <p:nvPr/>
          </p:nvSpPr>
          <p:spPr>
            <a:xfrm>
              <a:off x="1102" y="3769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1068" name="Google Shape;1068;p40"/>
            <p:cNvCxnSpPr/>
            <p:nvPr/>
          </p:nvCxnSpPr>
          <p:spPr>
            <a:xfrm>
              <a:off x="1584" y="2885"/>
              <a:ext cx="625" cy="103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69" name="Google Shape;1069;p40"/>
            <p:cNvCxnSpPr/>
            <p:nvPr/>
          </p:nvCxnSpPr>
          <p:spPr>
            <a:xfrm flipH="1">
              <a:off x="624" y="3420"/>
              <a:ext cx="607" cy="219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1070" name="Google Shape;1070;p40"/>
            <p:cNvGrpSpPr/>
            <p:nvPr/>
          </p:nvGrpSpPr>
          <p:grpSpPr>
            <a:xfrm>
              <a:off x="1405" y="2784"/>
              <a:ext cx="227" cy="204"/>
              <a:chOff x="1405" y="756"/>
              <a:chExt cx="227" cy="204"/>
            </a:xfrm>
          </p:grpSpPr>
          <p:sp>
            <p:nvSpPr>
              <p:cNvPr id="1071" name="Google Shape;1071;p40"/>
              <p:cNvSpPr txBox="1"/>
              <p:nvPr/>
            </p:nvSpPr>
            <p:spPr>
              <a:xfrm>
                <a:off x="1488" y="768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3" name="Google Shape;1073;p40"/>
            <p:cNvSpPr txBox="1"/>
            <p:nvPr/>
          </p:nvSpPr>
          <p:spPr>
            <a:xfrm>
              <a:off x="1488" y="2803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074" name="Google Shape;1074;p40"/>
          <p:cNvGrpSpPr/>
          <p:nvPr/>
        </p:nvGrpSpPr>
        <p:grpSpPr>
          <a:xfrm>
            <a:off x="4845050" y="2970212"/>
            <a:ext cx="3200400" cy="1895475"/>
            <a:chOff x="3120" y="2790"/>
            <a:chExt cx="2016" cy="1194"/>
          </a:xfrm>
        </p:grpSpPr>
        <p:sp>
          <p:nvSpPr>
            <p:cNvPr id="1075" name="Google Shape;1075;p40"/>
            <p:cNvSpPr/>
            <p:nvPr/>
          </p:nvSpPr>
          <p:spPr>
            <a:xfrm>
              <a:off x="3129" y="2822"/>
              <a:ext cx="227" cy="204"/>
            </a:xfrm>
            <a:prstGeom prst="ellipse">
              <a:avLst/>
            </a:prstGeom>
            <a:solidFill>
              <a:srgbClr val="00CC00"/>
            </a:solidFill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6" name="Google Shape;1076;p40"/>
            <p:cNvCxnSpPr/>
            <p:nvPr/>
          </p:nvCxnSpPr>
          <p:spPr>
            <a:xfrm>
              <a:off x="3359" y="2919"/>
              <a:ext cx="711" cy="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77" name="Google Shape;1077;p40"/>
            <p:cNvCxnSpPr/>
            <p:nvPr/>
          </p:nvCxnSpPr>
          <p:spPr>
            <a:xfrm flipH="1">
              <a:off x="4080" y="3030"/>
              <a:ext cx="64" cy="282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8" name="Google Shape;1078;p40"/>
            <p:cNvCxnSpPr/>
            <p:nvPr/>
          </p:nvCxnSpPr>
          <p:spPr>
            <a:xfrm>
              <a:off x="4086" y="3506"/>
              <a:ext cx="193" cy="219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9" name="Google Shape;1079;p40"/>
            <p:cNvCxnSpPr/>
            <p:nvPr/>
          </p:nvCxnSpPr>
          <p:spPr>
            <a:xfrm flipH="1" rot="10800000">
              <a:off x="4436" y="3122"/>
              <a:ext cx="496" cy="603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0" name="Google Shape;1080;p40"/>
            <p:cNvCxnSpPr/>
            <p:nvPr/>
          </p:nvCxnSpPr>
          <p:spPr>
            <a:xfrm rot="10800000">
              <a:off x="3332" y="3772"/>
              <a:ext cx="911" cy="47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1" name="Google Shape;1081;p40"/>
            <p:cNvCxnSpPr/>
            <p:nvPr/>
          </p:nvCxnSpPr>
          <p:spPr>
            <a:xfrm>
              <a:off x="3231" y="3013"/>
              <a:ext cx="0" cy="61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82" name="Google Shape;1082;p40"/>
            <p:cNvCxnSpPr/>
            <p:nvPr/>
          </p:nvCxnSpPr>
          <p:spPr>
            <a:xfrm>
              <a:off x="3304" y="2989"/>
              <a:ext cx="635" cy="360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83" name="Google Shape;1083;p40"/>
            <p:cNvSpPr txBox="1"/>
            <p:nvPr/>
          </p:nvSpPr>
          <p:spPr>
            <a:xfrm>
              <a:off x="3230" y="2867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1084" name="Google Shape;1084;p40"/>
            <p:cNvGrpSpPr/>
            <p:nvPr/>
          </p:nvGrpSpPr>
          <p:grpSpPr>
            <a:xfrm>
              <a:off x="3120" y="3606"/>
              <a:ext cx="227" cy="220"/>
              <a:chOff x="432" y="1536"/>
              <a:chExt cx="227" cy="220"/>
            </a:xfrm>
          </p:grpSpPr>
          <p:sp>
            <p:nvSpPr>
              <p:cNvPr id="1085" name="Google Shape;1085;p40"/>
              <p:cNvSpPr/>
              <p:nvPr/>
            </p:nvSpPr>
            <p:spPr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40"/>
              <p:cNvSpPr txBox="1"/>
              <p:nvPr/>
            </p:nvSpPr>
            <p:spPr>
              <a:xfrm>
                <a:off x="504" y="1536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1087" name="Google Shape;1087;p40"/>
            <p:cNvGrpSpPr/>
            <p:nvPr/>
          </p:nvGrpSpPr>
          <p:grpSpPr>
            <a:xfrm>
              <a:off x="3934" y="3299"/>
              <a:ext cx="227" cy="224"/>
              <a:chOff x="1246" y="1229"/>
              <a:chExt cx="227" cy="224"/>
            </a:xfrm>
          </p:grpSpPr>
          <p:sp>
            <p:nvSpPr>
              <p:cNvPr id="1088" name="Google Shape;1088;p40"/>
              <p:cNvSpPr/>
              <p:nvPr/>
            </p:nvSpPr>
            <p:spPr>
              <a:xfrm>
                <a:off x="1246" y="1229"/>
                <a:ext cx="227" cy="205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40"/>
              <p:cNvSpPr txBox="1"/>
              <p:nvPr/>
            </p:nvSpPr>
            <p:spPr>
              <a:xfrm>
                <a:off x="1349" y="1280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grpSp>
          <p:nvGrpSpPr>
            <p:cNvPr id="1090" name="Google Shape;1090;p40"/>
            <p:cNvGrpSpPr/>
            <p:nvPr/>
          </p:nvGrpSpPr>
          <p:grpSpPr>
            <a:xfrm>
              <a:off x="4238" y="3694"/>
              <a:ext cx="227" cy="228"/>
              <a:chOff x="1550" y="1624"/>
              <a:chExt cx="227" cy="228"/>
            </a:xfrm>
          </p:grpSpPr>
          <p:sp>
            <p:nvSpPr>
              <p:cNvPr id="1091" name="Google Shape;1091;p40"/>
              <p:cNvSpPr/>
              <p:nvPr/>
            </p:nvSpPr>
            <p:spPr>
              <a:xfrm>
                <a:off x="1550" y="1624"/>
                <a:ext cx="227" cy="204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40"/>
              <p:cNvSpPr txBox="1"/>
              <p:nvPr/>
            </p:nvSpPr>
            <p:spPr>
              <a:xfrm>
                <a:off x="1653" y="1679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</p:grpSp>
        <p:grpSp>
          <p:nvGrpSpPr>
            <p:cNvPr id="1093" name="Google Shape;1093;p40"/>
            <p:cNvGrpSpPr/>
            <p:nvPr/>
          </p:nvGrpSpPr>
          <p:grpSpPr>
            <a:xfrm>
              <a:off x="4910" y="2958"/>
              <a:ext cx="226" cy="205"/>
              <a:chOff x="2222" y="888"/>
              <a:chExt cx="226" cy="205"/>
            </a:xfrm>
          </p:grpSpPr>
          <p:sp>
            <p:nvSpPr>
              <p:cNvPr id="1094" name="Google Shape;1094;p40"/>
              <p:cNvSpPr/>
              <p:nvPr/>
            </p:nvSpPr>
            <p:spPr>
              <a:xfrm>
                <a:off x="2222" y="888"/>
                <a:ext cx="226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40"/>
              <p:cNvSpPr txBox="1"/>
              <p:nvPr/>
            </p:nvSpPr>
            <p:spPr>
              <a:xfrm>
                <a:off x="2316" y="912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sp>
          <p:nvSpPr>
            <p:cNvPr id="1096" name="Google Shape;1096;p40"/>
            <p:cNvSpPr txBox="1"/>
            <p:nvPr/>
          </p:nvSpPr>
          <p:spPr>
            <a:xfrm>
              <a:off x="3578" y="341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097" name="Google Shape;1097;p40"/>
            <p:cNvSpPr txBox="1"/>
            <p:nvPr/>
          </p:nvSpPr>
          <p:spPr>
            <a:xfrm>
              <a:off x="4562" y="2836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098" name="Google Shape;1098;p40"/>
            <p:cNvSpPr txBox="1"/>
            <p:nvPr/>
          </p:nvSpPr>
          <p:spPr>
            <a:xfrm>
              <a:off x="4157" y="3123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099" name="Google Shape;1099;p40"/>
            <p:cNvSpPr txBox="1"/>
            <p:nvPr/>
          </p:nvSpPr>
          <p:spPr>
            <a:xfrm>
              <a:off x="4222" y="351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100" name="Google Shape;1100;p40"/>
            <p:cNvSpPr txBox="1"/>
            <p:nvPr/>
          </p:nvSpPr>
          <p:spPr>
            <a:xfrm>
              <a:off x="4737" y="3420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01" name="Google Shape;1101;p40"/>
            <p:cNvSpPr txBox="1"/>
            <p:nvPr/>
          </p:nvSpPr>
          <p:spPr>
            <a:xfrm>
              <a:off x="3145" y="324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102" name="Google Shape;1102;p40"/>
            <p:cNvSpPr txBox="1"/>
            <p:nvPr/>
          </p:nvSpPr>
          <p:spPr>
            <a:xfrm>
              <a:off x="3651" y="3076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103" name="Google Shape;1103;p40"/>
            <p:cNvSpPr txBox="1"/>
            <p:nvPr/>
          </p:nvSpPr>
          <p:spPr>
            <a:xfrm>
              <a:off x="3633" y="2790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04" name="Google Shape;1104;p40"/>
            <p:cNvSpPr txBox="1"/>
            <p:nvPr/>
          </p:nvSpPr>
          <p:spPr>
            <a:xfrm>
              <a:off x="3790" y="3811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1105" name="Google Shape;1105;p40"/>
            <p:cNvCxnSpPr/>
            <p:nvPr/>
          </p:nvCxnSpPr>
          <p:spPr>
            <a:xfrm>
              <a:off x="4272" y="2927"/>
              <a:ext cx="625" cy="103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06" name="Google Shape;1106;p40"/>
            <p:cNvCxnSpPr/>
            <p:nvPr/>
          </p:nvCxnSpPr>
          <p:spPr>
            <a:xfrm flipH="1">
              <a:off x="3312" y="3462"/>
              <a:ext cx="607" cy="219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107" name="Google Shape;1107;p40"/>
            <p:cNvGrpSpPr/>
            <p:nvPr/>
          </p:nvGrpSpPr>
          <p:grpSpPr>
            <a:xfrm>
              <a:off x="4093" y="2826"/>
              <a:ext cx="227" cy="204"/>
              <a:chOff x="1405" y="756"/>
              <a:chExt cx="227" cy="204"/>
            </a:xfrm>
          </p:grpSpPr>
          <p:sp>
            <p:nvSpPr>
              <p:cNvPr id="1108" name="Google Shape;1108;p40"/>
              <p:cNvSpPr txBox="1"/>
              <p:nvPr/>
            </p:nvSpPr>
            <p:spPr>
              <a:xfrm>
                <a:off x="1488" y="768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1109" name="Google Shape;1109;p40"/>
              <p:cNvSpPr/>
              <p:nvPr/>
            </p:nvSpPr>
            <p:spPr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0" name="Google Shape;1110;p40"/>
            <p:cNvSpPr txBox="1"/>
            <p:nvPr/>
          </p:nvSpPr>
          <p:spPr>
            <a:xfrm>
              <a:off x="4176" y="284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111" name="Google Shape;1111;p40"/>
          <p:cNvGrpSpPr/>
          <p:nvPr/>
        </p:nvGrpSpPr>
        <p:grpSpPr>
          <a:xfrm>
            <a:off x="992187" y="4962525"/>
            <a:ext cx="3200400" cy="1895475"/>
            <a:chOff x="3072" y="1488"/>
            <a:chExt cx="2016" cy="1194"/>
          </a:xfrm>
        </p:grpSpPr>
        <p:sp>
          <p:nvSpPr>
            <p:cNvPr id="1112" name="Google Shape;1112;p40"/>
            <p:cNvSpPr/>
            <p:nvPr/>
          </p:nvSpPr>
          <p:spPr>
            <a:xfrm>
              <a:off x="3081" y="1520"/>
              <a:ext cx="227" cy="204"/>
            </a:xfrm>
            <a:prstGeom prst="ellipse">
              <a:avLst/>
            </a:prstGeom>
            <a:solidFill>
              <a:srgbClr val="00CC00"/>
            </a:solidFill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3" name="Google Shape;1113;p40"/>
            <p:cNvCxnSpPr/>
            <p:nvPr/>
          </p:nvCxnSpPr>
          <p:spPr>
            <a:xfrm>
              <a:off x="3311" y="1617"/>
              <a:ext cx="711" cy="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14" name="Google Shape;1114;p40"/>
            <p:cNvCxnSpPr/>
            <p:nvPr/>
          </p:nvCxnSpPr>
          <p:spPr>
            <a:xfrm flipH="1">
              <a:off x="4032" y="1728"/>
              <a:ext cx="64" cy="28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15" name="Google Shape;1115;p40"/>
            <p:cNvCxnSpPr/>
            <p:nvPr/>
          </p:nvCxnSpPr>
          <p:spPr>
            <a:xfrm>
              <a:off x="4038" y="2204"/>
              <a:ext cx="193" cy="219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6" name="Google Shape;1116;p40"/>
            <p:cNvCxnSpPr/>
            <p:nvPr/>
          </p:nvCxnSpPr>
          <p:spPr>
            <a:xfrm flipH="1" rot="10800000">
              <a:off x="4388" y="1820"/>
              <a:ext cx="496" cy="603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7" name="Google Shape;1117;p40"/>
            <p:cNvCxnSpPr/>
            <p:nvPr/>
          </p:nvCxnSpPr>
          <p:spPr>
            <a:xfrm rot="10800000">
              <a:off x="3284" y="2470"/>
              <a:ext cx="911" cy="47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8" name="Google Shape;1118;p40"/>
            <p:cNvCxnSpPr/>
            <p:nvPr/>
          </p:nvCxnSpPr>
          <p:spPr>
            <a:xfrm>
              <a:off x="3183" y="1711"/>
              <a:ext cx="0" cy="61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19" name="Google Shape;1119;p40"/>
            <p:cNvCxnSpPr/>
            <p:nvPr/>
          </p:nvCxnSpPr>
          <p:spPr>
            <a:xfrm>
              <a:off x="3256" y="1687"/>
              <a:ext cx="635" cy="360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20" name="Google Shape;1120;p40"/>
            <p:cNvSpPr txBox="1"/>
            <p:nvPr/>
          </p:nvSpPr>
          <p:spPr>
            <a:xfrm>
              <a:off x="3182" y="156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1121" name="Google Shape;1121;p40"/>
            <p:cNvGrpSpPr/>
            <p:nvPr/>
          </p:nvGrpSpPr>
          <p:grpSpPr>
            <a:xfrm>
              <a:off x="3072" y="2304"/>
              <a:ext cx="227" cy="220"/>
              <a:chOff x="432" y="1536"/>
              <a:chExt cx="227" cy="220"/>
            </a:xfrm>
          </p:grpSpPr>
          <p:sp>
            <p:nvSpPr>
              <p:cNvPr id="1122" name="Google Shape;1122;p40"/>
              <p:cNvSpPr/>
              <p:nvPr/>
            </p:nvSpPr>
            <p:spPr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0"/>
              <p:cNvSpPr txBox="1"/>
              <p:nvPr/>
            </p:nvSpPr>
            <p:spPr>
              <a:xfrm>
                <a:off x="504" y="1536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1124" name="Google Shape;1124;p40"/>
            <p:cNvGrpSpPr/>
            <p:nvPr/>
          </p:nvGrpSpPr>
          <p:grpSpPr>
            <a:xfrm>
              <a:off x="3886" y="1997"/>
              <a:ext cx="227" cy="224"/>
              <a:chOff x="1246" y="1229"/>
              <a:chExt cx="227" cy="224"/>
            </a:xfrm>
          </p:grpSpPr>
          <p:sp>
            <p:nvSpPr>
              <p:cNvPr id="1125" name="Google Shape;1125;p40"/>
              <p:cNvSpPr/>
              <p:nvPr/>
            </p:nvSpPr>
            <p:spPr>
              <a:xfrm>
                <a:off x="1246" y="1229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0"/>
              <p:cNvSpPr txBox="1"/>
              <p:nvPr/>
            </p:nvSpPr>
            <p:spPr>
              <a:xfrm>
                <a:off x="1349" y="1280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grpSp>
          <p:nvGrpSpPr>
            <p:cNvPr id="1127" name="Google Shape;1127;p40"/>
            <p:cNvGrpSpPr/>
            <p:nvPr/>
          </p:nvGrpSpPr>
          <p:grpSpPr>
            <a:xfrm>
              <a:off x="4190" y="2392"/>
              <a:ext cx="227" cy="228"/>
              <a:chOff x="1550" y="1624"/>
              <a:chExt cx="227" cy="228"/>
            </a:xfrm>
          </p:grpSpPr>
          <p:sp>
            <p:nvSpPr>
              <p:cNvPr id="1128" name="Google Shape;1128;p40"/>
              <p:cNvSpPr/>
              <p:nvPr/>
            </p:nvSpPr>
            <p:spPr>
              <a:xfrm>
                <a:off x="1550" y="1624"/>
                <a:ext cx="227" cy="204"/>
              </a:xfrm>
              <a:prstGeom prst="ellipse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0"/>
              <p:cNvSpPr txBox="1"/>
              <p:nvPr/>
            </p:nvSpPr>
            <p:spPr>
              <a:xfrm>
                <a:off x="1653" y="1679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</p:grpSp>
        <p:grpSp>
          <p:nvGrpSpPr>
            <p:cNvPr id="1130" name="Google Shape;1130;p40"/>
            <p:cNvGrpSpPr/>
            <p:nvPr/>
          </p:nvGrpSpPr>
          <p:grpSpPr>
            <a:xfrm>
              <a:off x="4862" y="1656"/>
              <a:ext cx="226" cy="205"/>
              <a:chOff x="2222" y="888"/>
              <a:chExt cx="226" cy="205"/>
            </a:xfrm>
          </p:grpSpPr>
          <p:sp>
            <p:nvSpPr>
              <p:cNvPr id="1131" name="Google Shape;1131;p40"/>
              <p:cNvSpPr/>
              <p:nvPr/>
            </p:nvSpPr>
            <p:spPr>
              <a:xfrm>
                <a:off x="2222" y="888"/>
                <a:ext cx="226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40"/>
              <p:cNvSpPr txBox="1"/>
              <p:nvPr/>
            </p:nvSpPr>
            <p:spPr>
              <a:xfrm>
                <a:off x="2316" y="912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sp>
          <p:nvSpPr>
            <p:cNvPr id="1133" name="Google Shape;1133;p40"/>
            <p:cNvSpPr txBox="1"/>
            <p:nvPr/>
          </p:nvSpPr>
          <p:spPr>
            <a:xfrm>
              <a:off x="3530" y="2113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34" name="Google Shape;1134;p40"/>
            <p:cNvSpPr txBox="1"/>
            <p:nvPr/>
          </p:nvSpPr>
          <p:spPr>
            <a:xfrm>
              <a:off x="4514" y="153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35" name="Google Shape;1135;p40"/>
            <p:cNvSpPr txBox="1"/>
            <p:nvPr/>
          </p:nvSpPr>
          <p:spPr>
            <a:xfrm>
              <a:off x="4109" y="1821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36" name="Google Shape;1136;p40"/>
            <p:cNvSpPr txBox="1"/>
            <p:nvPr/>
          </p:nvSpPr>
          <p:spPr>
            <a:xfrm>
              <a:off x="4174" y="2212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137" name="Google Shape;1137;p40"/>
            <p:cNvSpPr txBox="1"/>
            <p:nvPr/>
          </p:nvSpPr>
          <p:spPr>
            <a:xfrm>
              <a:off x="4689" y="211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38" name="Google Shape;1138;p40"/>
            <p:cNvSpPr txBox="1"/>
            <p:nvPr/>
          </p:nvSpPr>
          <p:spPr>
            <a:xfrm>
              <a:off x="3097" y="1946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139" name="Google Shape;1139;p40"/>
            <p:cNvSpPr txBox="1"/>
            <p:nvPr/>
          </p:nvSpPr>
          <p:spPr>
            <a:xfrm>
              <a:off x="3603" y="1774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140" name="Google Shape;1140;p40"/>
            <p:cNvSpPr txBox="1"/>
            <p:nvPr/>
          </p:nvSpPr>
          <p:spPr>
            <a:xfrm>
              <a:off x="3585" y="148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41" name="Google Shape;1141;p40"/>
            <p:cNvSpPr txBox="1"/>
            <p:nvPr/>
          </p:nvSpPr>
          <p:spPr>
            <a:xfrm>
              <a:off x="3742" y="2509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1142" name="Google Shape;1142;p40"/>
            <p:cNvCxnSpPr/>
            <p:nvPr/>
          </p:nvCxnSpPr>
          <p:spPr>
            <a:xfrm>
              <a:off x="4224" y="1625"/>
              <a:ext cx="625" cy="103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43" name="Google Shape;1143;p40"/>
            <p:cNvCxnSpPr/>
            <p:nvPr/>
          </p:nvCxnSpPr>
          <p:spPr>
            <a:xfrm flipH="1">
              <a:off x="3264" y="2160"/>
              <a:ext cx="607" cy="219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144" name="Google Shape;1144;p40"/>
            <p:cNvGrpSpPr/>
            <p:nvPr/>
          </p:nvGrpSpPr>
          <p:grpSpPr>
            <a:xfrm>
              <a:off x="4045" y="1524"/>
              <a:ext cx="227" cy="204"/>
              <a:chOff x="1405" y="756"/>
              <a:chExt cx="227" cy="204"/>
            </a:xfrm>
          </p:grpSpPr>
          <p:sp>
            <p:nvSpPr>
              <p:cNvPr id="1145" name="Google Shape;1145;p40"/>
              <p:cNvSpPr txBox="1"/>
              <p:nvPr/>
            </p:nvSpPr>
            <p:spPr>
              <a:xfrm>
                <a:off x="1488" y="768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1146" name="Google Shape;1146;p40"/>
              <p:cNvSpPr/>
              <p:nvPr/>
            </p:nvSpPr>
            <p:spPr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7" name="Google Shape;1147;p40"/>
            <p:cNvSpPr txBox="1"/>
            <p:nvPr/>
          </p:nvSpPr>
          <p:spPr>
            <a:xfrm>
              <a:off x="4128" y="1543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148" name="Google Shape;1148;p40"/>
          <p:cNvGrpSpPr/>
          <p:nvPr/>
        </p:nvGrpSpPr>
        <p:grpSpPr>
          <a:xfrm>
            <a:off x="4929187" y="4962525"/>
            <a:ext cx="3200400" cy="1895475"/>
            <a:chOff x="3072" y="102"/>
            <a:chExt cx="2016" cy="1194"/>
          </a:xfrm>
        </p:grpSpPr>
        <p:sp>
          <p:nvSpPr>
            <p:cNvPr id="1149" name="Google Shape;1149;p40"/>
            <p:cNvSpPr/>
            <p:nvPr/>
          </p:nvSpPr>
          <p:spPr>
            <a:xfrm>
              <a:off x="3081" y="134"/>
              <a:ext cx="227" cy="204"/>
            </a:xfrm>
            <a:prstGeom prst="ellipse">
              <a:avLst/>
            </a:prstGeom>
            <a:solidFill>
              <a:srgbClr val="00CC00"/>
            </a:solidFill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0" name="Google Shape;1150;p40"/>
            <p:cNvCxnSpPr/>
            <p:nvPr/>
          </p:nvCxnSpPr>
          <p:spPr>
            <a:xfrm>
              <a:off x="3311" y="231"/>
              <a:ext cx="711" cy="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51" name="Google Shape;1151;p40"/>
            <p:cNvCxnSpPr/>
            <p:nvPr/>
          </p:nvCxnSpPr>
          <p:spPr>
            <a:xfrm flipH="1">
              <a:off x="4032" y="342"/>
              <a:ext cx="64" cy="28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52" name="Google Shape;1152;p40"/>
            <p:cNvCxnSpPr/>
            <p:nvPr/>
          </p:nvCxnSpPr>
          <p:spPr>
            <a:xfrm>
              <a:off x="4038" y="818"/>
              <a:ext cx="193" cy="219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3" name="Google Shape;1153;p40"/>
            <p:cNvCxnSpPr/>
            <p:nvPr/>
          </p:nvCxnSpPr>
          <p:spPr>
            <a:xfrm flipH="1" rot="10800000">
              <a:off x="4388" y="434"/>
              <a:ext cx="496" cy="603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154" name="Google Shape;1154;p40"/>
            <p:cNvCxnSpPr/>
            <p:nvPr/>
          </p:nvCxnSpPr>
          <p:spPr>
            <a:xfrm rot="10800000">
              <a:off x="3284" y="1084"/>
              <a:ext cx="911" cy="47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5" name="Google Shape;1155;p40"/>
            <p:cNvCxnSpPr/>
            <p:nvPr/>
          </p:nvCxnSpPr>
          <p:spPr>
            <a:xfrm>
              <a:off x="3183" y="325"/>
              <a:ext cx="0" cy="61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56" name="Google Shape;1156;p40"/>
            <p:cNvCxnSpPr/>
            <p:nvPr/>
          </p:nvCxnSpPr>
          <p:spPr>
            <a:xfrm>
              <a:off x="3256" y="301"/>
              <a:ext cx="635" cy="360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57" name="Google Shape;1157;p40"/>
            <p:cNvSpPr txBox="1"/>
            <p:nvPr/>
          </p:nvSpPr>
          <p:spPr>
            <a:xfrm>
              <a:off x="3182" y="179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1158" name="Google Shape;1158;p40"/>
            <p:cNvGrpSpPr/>
            <p:nvPr/>
          </p:nvGrpSpPr>
          <p:grpSpPr>
            <a:xfrm>
              <a:off x="3072" y="918"/>
              <a:ext cx="227" cy="220"/>
              <a:chOff x="432" y="1536"/>
              <a:chExt cx="227" cy="220"/>
            </a:xfrm>
          </p:grpSpPr>
          <p:sp>
            <p:nvSpPr>
              <p:cNvPr id="1159" name="Google Shape;1159;p40"/>
              <p:cNvSpPr/>
              <p:nvPr/>
            </p:nvSpPr>
            <p:spPr>
              <a:xfrm>
                <a:off x="432" y="1551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40"/>
              <p:cNvSpPr txBox="1"/>
              <p:nvPr/>
            </p:nvSpPr>
            <p:spPr>
              <a:xfrm>
                <a:off x="504" y="1536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1161" name="Google Shape;1161;p40"/>
            <p:cNvGrpSpPr/>
            <p:nvPr/>
          </p:nvGrpSpPr>
          <p:grpSpPr>
            <a:xfrm>
              <a:off x="3886" y="611"/>
              <a:ext cx="227" cy="224"/>
              <a:chOff x="1246" y="1229"/>
              <a:chExt cx="227" cy="224"/>
            </a:xfrm>
          </p:grpSpPr>
          <p:sp>
            <p:nvSpPr>
              <p:cNvPr id="1162" name="Google Shape;1162;p40"/>
              <p:cNvSpPr/>
              <p:nvPr/>
            </p:nvSpPr>
            <p:spPr>
              <a:xfrm>
                <a:off x="1246" y="1229"/>
                <a:ext cx="227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40"/>
              <p:cNvSpPr txBox="1"/>
              <p:nvPr/>
            </p:nvSpPr>
            <p:spPr>
              <a:xfrm>
                <a:off x="1349" y="1280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grpSp>
          <p:nvGrpSpPr>
            <p:cNvPr id="1164" name="Google Shape;1164;p40"/>
            <p:cNvGrpSpPr/>
            <p:nvPr/>
          </p:nvGrpSpPr>
          <p:grpSpPr>
            <a:xfrm>
              <a:off x="4190" y="1006"/>
              <a:ext cx="227" cy="228"/>
              <a:chOff x="1550" y="1624"/>
              <a:chExt cx="227" cy="228"/>
            </a:xfrm>
          </p:grpSpPr>
          <p:sp>
            <p:nvSpPr>
              <p:cNvPr id="1165" name="Google Shape;1165;p40"/>
              <p:cNvSpPr/>
              <p:nvPr/>
            </p:nvSpPr>
            <p:spPr>
              <a:xfrm>
                <a:off x="1550" y="1624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40"/>
              <p:cNvSpPr txBox="1"/>
              <p:nvPr/>
            </p:nvSpPr>
            <p:spPr>
              <a:xfrm>
                <a:off x="1653" y="1679"/>
                <a:ext cx="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</p:grpSp>
        <p:grpSp>
          <p:nvGrpSpPr>
            <p:cNvPr id="1167" name="Google Shape;1167;p40"/>
            <p:cNvGrpSpPr/>
            <p:nvPr/>
          </p:nvGrpSpPr>
          <p:grpSpPr>
            <a:xfrm>
              <a:off x="4862" y="270"/>
              <a:ext cx="226" cy="205"/>
              <a:chOff x="2222" y="888"/>
              <a:chExt cx="226" cy="205"/>
            </a:xfrm>
          </p:grpSpPr>
          <p:sp>
            <p:nvSpPr>
              <p:cNvPr id="1168" name="Google Shape;1168;p40"/>
              <p:cNvSpPr/>
              <p:nvPr/>
            </p:nvSpPr>
            <p:spPr>
              <a:xfrm>
                <a:off x="2222" y="888"/>
                <a:ext cx="226" cy="205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40"/>
              <p:cNvSpPr txBox="1"/>
              <p:nvPr/>
            </p:nvSpPr>
            <p:spPr>
              <a:xfrm>
                <a:off x="2316" y="912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sp>
          <p:nvSpPr>
            <p:cNvPr id="1170" name="Google Shape;1170;p40"/>
            <p:cNvSpPr txBox="1"/>
            <p:nvPr/>
          </p:nvSpPr>
          <p:spPr>
            <a:xfrm>
              <a:off x="3530" y="727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71" name="Google Shape;1171;p40"/>
            <p:cNvSpPr txBox="1"/>
            <p:nvPr/>
          </p:nvSpPr>
          <p:spPr>
            <a:xfrm>
              <a:off x="4514" y="14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72" name="Google Shape;1172;p40"/>
            <p:cNvSpPr txBox="1"/>
            <p:nvPr/>
          </p:nvSpPr>
          <p:spPr>
            <a:xfrm>
              <a:off x="4109" y="435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73" name="Google Shape;1173;p40"/>
            <p:cNvSpPr txBox="1"/>
            <p:nvPr/>
          </p:nvSpPr>
          <p:spPr>
            <a:xfrm>
              <a:off x="4174" y="826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174" name="Google Shape;1174;p40"/>
            <p:cNvSpPr txBox="1"/>
            <p:nvPr/>
          </p:nvSpPr>
          <p:spPr>
            <a:xfrm>
              <a:off x="4689" y="732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75" name="Google Shape;1175;p40"/>
            <p:cNvSpPr txBox="1"/>
            <p:nvPr/>
          </p:nvSpPr>
          <p:spPr>
            <a:xfrm>
              <a:off x="3097" y="560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176" name="Google Shape;1176;p40"/>
            <p:cNvSpPr txBox="1"/>
            <p:nvPr/>
          </p:nvSpPr>
          <p:spPr>
            <a:xfrm>
              <a:off x="3603" y="388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177" name="Google Shape;1177;p40"/>
            <p:cNvSpPr txBox="1"/>
            <p:nvPr/>
          </p:nvSpPr>
          <p:spPr>
            <a:xfrm>
              <a:off x="3585" y="102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78" name="Google Shape;1178;p40"/>
            <p:cNvSpPr txBox="1"/>
            <p:nvPr/>
          </p:nvSpPr>
          <p:spPr>
            <a:xfrm>
              <a:off x="3742" y="1123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1179" name="Google Shape;1179;p40"/>
            <p:cNvCxnSpPr/>
            <p:nvPr/>
          </p:nvCxnSpPr>
          <p:spPr>
            <a:xfrm>
              <a:off x="4224" y="239"/>
              <a:ext cx="625" cy="103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80" name="Google Shape;1180;p40"/>
            <p:cNvCxnSpPr/>
            <p:nvPr/>
          </p:nvCxnSpPr>
          <p:spPr>
            <a:xfrm flipH="1">
              <a:off x="3264" y="774"/>
              <a:ext cx="607" cy="219"/>
            </a:xfrm>
            <a:prstGeom prst="straightConnector1">
              <a:avLst/>
            </a:prstGeom>
            <a:noFill/>
            <a:ln cap="flat" cmpd="sng" w="22225">
              <a:solidFill>
                <a:srgbClr val="00CC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181" name="Google Shape;1181;p40"/>
            <p:cNvGrpSpPr/>
            <p:nvPr/>
          </p:nvGrpSpPr>
          <p:grpSpPr>
            <a:xfrm>
              <a:off x="4045" y="138"/>
              <a:ext cx="227" cy="204"/>
              <a:chOff x="1405" y="756"/>
              <a:chExt cx="227" cy="204"/>
            </a:xfrm>
          </p:grpSpPr>
          <p:sp>
            <p:nvSpPr>
              <p:cNvPr id="1182" name="Google Shape;1182;p40"/>
              <p:cNvSpPr txBox="1"/>
              <p:nvPr/>
            </p:nvSpPr>
            <p:spPr>
              <a:xfrm>
                <a:off x="1488" y="768"/>
                <a:ext cx="72" cy="173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1183" name="Google Shape;1183;p40"/>
              <p:cNvSpPr/>
              <p:nvPr/>
            </p:nvSpPr>
            <p:spPr>
              <a:xfrm>
                <a:off x="1405" y="756"/>
                <a:ext cx="227" cy="204"/>
              </a:xfrm>
              <a:prstGeom prst="ellipse">
                <a:avLst/>
              </a:prstGeom>
              <a:solidFill>
                <a:srgbClr val="00CC00"/>
              </a:solidFill>
              <a:ln cap="flat" cmpd="sng" w="222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4" name="Google Shape;1184;p40"/>
            <p:cNvSpPr txBox="1"/>
            <p:nvPr/>
          </p:nvSpPr>
          <p:spPr>
            <a:xfrm>
              <a:off x="4128" y="157"/>
              <a:ext cx="7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23"/>
          <p:cNvSpPr txBox="1"/>
          <p:nvPr>
            <p:ph type="title"/>
          </p:nvPr>
        </p:nvSpPr>
        <p:spPr>
          <a:xfrm>
            <a:off x="457200" y="122237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Routing Metrics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457200" y="1447800"/>
            <a:ext cx="82296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 for measuring desirability of a path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Length = sum of costs or distances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metrics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 count:  rough measure of resources used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Reliability:  link availability; BER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Delay:  sum of delays along path;  complex &amp; dynamic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Bandwidth:  “available capacity” in a path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Load:  Link &amp; router utilization along path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Cost:  $$$</a:t>
            </a:r>
            <a:endParaRPr/>
          </a:p>
          <a:p>
            <a:pPr indent="-245109" lvl="0" marL="342900" rtl="0" algn="l"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Protocols</a:t>
            </a:r>
            <a:endParaRPr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685800" y="1712912"/>
            <a:ext cx="8153400" cy="4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Vector Protocols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Neighbors exchange list of distances to destinations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next-hop determined for each destination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1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Bellman-Ford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(distributed) shortest path algorithm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State Protocols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state information flooded to all routers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Routers have complete topology information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 path (&amp; hence next hop) calculated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1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(centralized) shortest path algorithm</a:t>
            </a:r>
            <a:endParaRPr/>
          </a:p>
          <a:p>
            <a:pPr indent="-227330" lvl="0" marL="342900" rtl="0" algn="l"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6" name="Google Shape;236;p25"/>
          <p:cNvSpPr/>
          <p:nvPr/>
        </p:nvSpPr>
        <p:spPr>
          <a:xfrm rot="-1800000">
            <a:off x="6629400" y="2746375"/>
            <a:ext cx="1981200" cy="129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 Jose  392</a:t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625475" y="4792662"/>
            <a:ext cx="2119312" cy="132397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 Jose  596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 rot="-3480000">
            <a:off x="1498600" y="2185987"/>
            <a:ext cx="1295400" cy="190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 rot="1920000">
            <a:off x="1493045" y="2900432"/>
            <a:ext cx="158115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 Jose  294</a:t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 rot="-4380000">
            <a:off x="7165975" y="4959350"/>
            <a:ext cx="1371600" cy="1828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 rot="1020000">
            <a:off x="6944867" y="5480723"/>
            <a:ext cx="148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 Jose  250</a:t>
            </a:r>
            <a:endParaRPr/>
          </a:p>
        </p:txBody>
      </p:sp>
      <p:pic>
        <p:nvPicPr>
          <p:cNvPr descr="TN01292_[1]" id="242" name="Google Shape;24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8137" y="3505200"/>
            <a:ext cx="399732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>
            <p:ph type="title"/>
          </p:nvPr>
        </p:nvSpPr>
        <p:spPr>
          <a:xfrm>
            <a:off x="457200" y="301625"/>
            <a:ext cx="7543800" cy="1668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Distance Vector</a:t>
            </a:r>
            <a:br>
              <a:rPr b="1" i="0" lang="en-US" sz="3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 you know the way to San Jose?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p26"/>
          <p:cNvSpPr txBox="1"/>
          <p:nvPr>
            <p:ph type="title"/>
          </p:nvPr>
        </p:nvSpPr>
        <p:spPr>
          <a:xfrm>
            <a:off x="457200" y="122237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Distance Vector</a:t>
            </a:r>
            <a:endParaRPr/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457200" y="1447800"/>
            <a:ext cx="3921125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Signpost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</a:t>
            </a:r>
            <a:endParaRPr/>
          </a:p>
          <a:p>
            <a:pPr indent="-22733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destination list: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Node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</a:t>
            </a:r>
            <a:endParaRPr/>
          </a:p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4954587" y="1495425"/>
            <a:ext cx="4033837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Synthesis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Neighbors exchange table entries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current best next hop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 neighbors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Periodically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changes</a:t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3484562" y="62547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26"/>
          <p:cNvGrpSpPr/>
          <p:nvPr/>
        </p:nvGrpSpPr>
        <p:grpSpPr>
          <a:xfrm>
            <a:off x="2646362" y="4800600"/>
            <a:ext cx="2100262" cy="1714500"/>
            <a:chOff x="1862" y="3128"/>
            <a:chExt cx="1323" cy="1080"/>
          </a:xfrm>
        </p:grpSpPr>
        <p:sp>
          <p:nvSpPr>
            <p:cNvPr id="254" name="Google Shape;254;p26"/>
            <p:cNvSpPr txBox="1"/>
            <p:nvPr/>
          </p:nvSpPr>
          <p:spPr>
            <a:xfrm>
              <a:off x="1864" y="3157"/>
              <a:ext cx="1320" cy="104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6"/>
            <p:cNvSpPr txBox="1"/>
            <p:nvPr/>
          </p:nvSpPr>
          <p:spPr>
            <a:xfrm>
              <a:off x="1862" y="3345"/>
              <a:ext cx="1320" cy="1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6"/>
            <p:cNvSpPr txBox="1"/>
            <p:nvPr/>
          </p:nvSpPr>
          <p:spPr>
            <a:xfrm>
              <a:off x="2301" y="3159"/>
              <a:ext cx="385" cy="104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6"/>
            <p:cNvSpPr txBox="1"/>
            <p:nvPr/>
          </p:nvSpPr>
          <p:spPr>
            <a:xfrm>
              <a:off x="1863" y="3516"/>
              <a:ext cx="1320" cy="1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6"/>
            <p:cNvSpPr txBox="1"/>
            <p:nvPr/>
          </p:nvSpPr>
          <p:spPr>
            <a:xfrm>
              <a:off x="1864" y="3687"/>
              <a:ext cx="1320" cy="1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6"/>
            <p:cNvSpPr txBox="1"/>
            <p:nvPr/>
          </p:nvSpPr>
          <p:spPr>
            <a:xfrm>
              <a:off x="1865" y="3858"/>
              <a:ext cx="1320" cy="1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6"/>
            <p:cNvSpPr txBox="1"/>
            <p:nvPr/>
          </p:nvSpPr>
          <p:spPr>
            <a:xfrm>
              <a:off x="1887" y="3128"/>
              <a:ext cx="3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dest</a:t>
              </a:r>
              <a:endParaRPr/>
            </a:p>
          </p:txBody>
        </p:sp>
        <p:sp>
          <p:nvSpPr>
            <p:cNvPr id="261" name="Google Shape;261;p26"/>
            <p:cNvSpPr txBox="1"/>
            <p:nvPr/>
          </p:nvSpPr>
          <p:spPr>
            <a:xfrm>
              <a:off x="2283" y="3134"/>
              <a:ext cx="3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sp>
          <p:nvSpPr>
            <p:cNvPr id="262" name="Google Shape;262;p26"/>
            <p:cNvSpPr txBox="1"/>
            <p:nvPr/>
          </p:nvSpPr>
          <p:spPr>
            <a:xfrm>
              <a:off x="2714" y="3135"/>
              <a:ext cx="3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dist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8" name="Google Shape;268;p27"/>
          <p:cNvSpPr txBox="1"/>
          <p:nvPr>
            <p:ph type="title"/>
          </p:nvPr>
        </p:nvSpPr>
        <p:spPr>
          <a:xfrm>
            <a:off x="457200" y="122237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to SJ</a:t>
            </a:r>
            <a:endParaRPr/>
          </a:p>
        </p:txBody>
      </p:sp>
      <p:grpSp>
        <p:nvGrpSpPr>
          <p:cNvPr id="269" name="Google Shape;269;p27"/>
          <p:cNvGrpSpPr/>
          <p:nvPr/>
        </p:nvGrpSpPr>
        <p:grpSpPr>
          <a:xfrm>
            <a:off x="838200" y="4343400"/>
            <a:ext cx="914400" cy="838200"/>
            <a:chOff x="576" y="2256"/>
            <a:chExt cx="576" cy="528"/>
          </a:xfrm>
        </p:grpSpPr>
        <p:sp>
          <p:nvSpPr>
            <p:cNvPr id="270" name="Google Shape;270;p27"/>
            <p:cNvSpPr/>
            <p:nvPr/>
          </p:nvSpPr>
          <p:spPr>
            <a:xfrm>
              <a:off x="576" y="2256"/>
              <a:ext cx="576" cy="52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7"/>
            <p:cNvSpPr txBox="1"/>
            <p:nvPr/>
          </p:nvSpPr>
          <p:spPr>
            <a:xfrm>
              <a:off x="720" y="2283"/>
              <a:ext cx="29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0" i="1" lang="en-US" sz="3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272" name="Google Shape;272;p27"/>
          <p:cNvGrpSpPr/>
          <p:nvPr/>
        </p:nvGrpSpPr>
        <p:grpSpPr>
          <a:xfrm>
            <a:off x="2971800" y="3962400"/>
            <a:ext cx="914400" cy="838200"/>
            <a:chOff x="1920" y="2016"/>
            <a:chExt cx="576" cy="528"/>
          </a:xfrm>
        </p:grpSpPr>
        <p:sp>
          <p:nvSpPr>
            <p:cNvPr id="273" name="Google Shape;273;p27"/>
            <p:cNvSpPr/>
            <p:nvPr/>
          </p:nvSpPr>
          <p:spPr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7"/>
            <p:cNvSpPr txBox="1"/>
            <p:nvPr/>
          </p:nvSpPr>
          <p:spPr>
            <a:xfrm>
              <a:off x="2054" y="2043"/>
              <a:ext cx="29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0" i="1" lang="en-US" sz="3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</p:grpSp>
      <p:sp>
        <p:nvSpPr>
          <p:cNvPr id="275" name="Google Shape;275;p27"/>
          <p:cNvSpPr/>
          <p:nvPr/>
        </p:nvSpPr>
        <p:spPr>
          <a:xfrm>
            <a:off x="7162800" y="1600200"/>
            <a:ext cx="1752600" cy="1522412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7551737" y="1677987"/>
            <a:ext cx="90646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siva"/>
              <a:buNone/>
            </a:pPr>
            <a:r>
              <a:rPr b="1" i="1" lang="en-US" sz="36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San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siva"/>
              <a:buNone/>
            </a:pPr>
            <a:r>
              <a:rPr b="1" i="1" lang="en-US" sz="36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Jose</a:t>
            </a:r>
            <a:endParaRPr/>
          </a:p>
        </p:txBody>
      </p:sp>
      <p:cxnSp>
        <p:nvCxnSpPr>
          <p:cNvPr id="277" name="Google Shape;277;p27"/>
          <p:cNvCxnSpPr/>
          <p:nvPr/>
        </p:nvCxnSpPr>
        <p:spPr>
          <a:xfrm flipH="1" rot="10800000">
            <a:off x="1752600" y="4495800"/>
            <a:ext cx="121920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8" name="Google Shape;278;p27"/>
          <p:cNvSpPr/>
          <p:nvPr/>
        </p:nvSpPr>
        <p:spPr>
          <a:xfrm>
            <a:off x="3886200" y="2362200"/>
            <a:ext cx="3276600" cy="2070100"/>
          </a:xfrm>
          <a:custGeom>
            <a:rect b="b" l="l" r="r" t="t"/>
            <a:pathLst>
              <a:path extrusionOk="0" h="1304" w="2064">
                <a:moveTo>
                  <a:pt x="0" y="1248"/>
                </a:moveTo>
                <a:cubicBezTo>
                  <a:pt x="196" y="1276"/>
                  <a:pt x="392" y="1304"/>
                  <a:pt x="528" y="1296"/>
                </a:cubicBezTo>
                <a:cubicBezTo>
                  <a:pt x="664" y="1288"/>
                  <a:pt x="736" y="1280"/>
                  <a:pt x="816" y="1200"/>
                </a:cubicBezTo>
                <a:cubicBezTo>
                  <a:pt x="896" y="1120"/>
                  <a:pt x="936" y="976"/>
                  <a:pt x="1008" y="816"/>
                </a:cubicBezTo>
                <a:cubicBezTo>
                  <a:pt x="1080" y="656"/>
                  <a:pt x="1072" y="376"/>
                  <a:pt x="1248" y="240"/>
                </a:cubicBezTo>
                <a:cubicBezTo>
                  <a:pt x="1424" y="104"/>
                  <a:pt x="1744" y="52"/>
                  <a:pt x="2064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1676400" y="3924300"/>
            <a:ext cx="5556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endParaRPr/>
          </a:p>
        </p:txBody>
      </p:sp>
      <p:sp>
        <p:nvSpPr>
          <p:cNvPr id="280" name="Google Shape;280;p27"/>
          <p:cNvSpPr txBox="1"/>
          <p:nvPr/>
        </p:nvSpPr>
        <p:spPr>
          <a:xfrm>
            <a:off x="3192462" y="3260725"/>
            <a:ext cx="6746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281" name="Google Shape;281;p27"/>
          <p:cNvSpPr txBox="1"/>
          <p:nvPr/>
        </p:nvSpPr>
        <p:spPr>
          <a:xfrm>
            <a:off x="427037" y="5103812"/>
            <a:ext cx="7381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82" name="Google Shape;282;p27"/>
          <p:cNvSpPr txBox="1"/>
          <p:nvPr/>
        </p:nvSpPr>
        <p:spPr>
          <a:xfrm>
            <a:off x="2012950" y="5103812"/>
            <a:ext cx="696595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shortest distance to SJ from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if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neighbor on the shortest path, then 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C</a:t>
            </a:r>
            <a:r>
              <a:rPr b="0" baseline="-2500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D</a:t>
            </a:r>
            <a:r>
              <a:rPr b="0" baseline="-2500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283" name="Google Shape;283;p27"/>
          <p:cNvSpPr txBox="1"/>
          <p:nvPr/>
        </p:nvSpPr>
        <p:spPr>
          <a:xfrm>
            <a:off x="241300" y="1287462"/>
            <a:ext cx="696595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how nodes find their shortest path to a given destination node, i.e.  SJ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28"/>
          <p:cNvSpPr txBox="1"/>
          <p:nvPr/>
        </p:nvSpPr>
        <p:spPr>
          <a:xfrm>
            <a:off x="41275" y="1481137"/>
            <a:ext cx="3619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siva"/>
              <a:buNone/>
            </a:pPr>
            <a:r>
              <a:rPr b="0" i="0" lang="en-US" sz="32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i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has local info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neighbors </a:t>
            </a:r>
            <a:endParaRPr/>
          </a:p>
        </p:txBody>
      </p:sp>
      <p:sp>
        <p:nvSpPr>
          <p:cNvPr id="290" name="Google Shape;290;p28"/>
          <p:cNvSpPr txBox="1"/>
          <p:nvPr/>
        </p:nvSpPr>
        <p:spPr>
          <a:xfrm>
            <a:off x="4106862" y="5822950"/>
            <a:ext cx="6318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j"</a:t>
            </a:r>
            <a:endParaRPr/>
          </a:p>
        </p:txBody>
      </p:sp>
      <p:cxnSp>
        <p:nvCxnSpPr>
          <p:cNvPr id="291" name="Google Shape;291;p28"/>
          <p:cNvCxnSpPr/>
          <p:nvPr/>
        </p:nvCxnSpPr>
        <p:spPr>
          <a:xfrm>
            <a:off x="1600200" y="5391150"/>
            <a:ext cx="15240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2" name="Google Shape;292;p28"/>
          <p:cNvSpPr txBox="1"/>
          <p:nvPr/>
        </p:nvSpPr>
        <p:spPr>
          <a:xfrm>
            <a:off x="2384425" y="5245100"/>
            <a:ext cx="6302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ij”</a:t>
            </a: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4038600" y="3440112"/>
            <a:ext cx="3886200" cy="2468562"/>
          </a:xfrm>
          <a:custGeom>
            <a:rect b="b" l="l" r="r" t="t"/>
            <a:pathLst>
              <a:path extrusionOk="0" h="1555" w="2448">
                <a:moveTo>
                  <a:pt x="0" y="1555"/>
                </a:moveTo>
                <a:cubicBezTo>
                  <a:pt x="98" y="1496"/>
                  <a:pt x="425" y="1208"/>
                  <a:pt x="586" y="1200"/>
                </a:cubicBezTo>
                <a:cubicBezTo>
                  <a:pt x="747" y="1192"/>
                  <a:pt x="866" y="1521"/>
                  <a:pt x="968" y="1506"/>
                </a:cubicBezTo>
                <a:cubicBezTo>
                  <a:pt x="1070" y="1491"/>
                  <a:pt x="1073" y="1186"/>
                  <a:pt x="1196" y="1110"/>
                </a:cubicBezTo>
                <a:cubicBezTo>
                  <a:pt x="1319" y="1034"/>
                  <a:pt x="1662" y="1146"/>
                  <a:pt x="1709" y="1047"/>
                </a:cubicBezTo>
                <a:cubicBezTo>
                  <a:pt x="1756" y="948"/>
                  <a:pt x="1392" y="583"/>
                  <a:pt x="1480" y="516"/>
                </a:cubicBezTo>
                <a:cubicBezTo>
                  <a:pt x="1568" y="449"/>
                  <a:pt x="2076" y="729"/>
                  <a:pt x="2237" y="643"/>
                </a:cubicBezTo>
                <a:cubicBezTo>
                  <a:pt x="2398" y="557"/>
                  <a:pt x="2404" y="134"/>
                  <a:pt x="2448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28"/>
          <p:cNvGrpSpPr/>
          <p:nvPr/>
        </p:nvGrpSpPr>
        <p:grpSpPr>
          <a:xfrm>
            <a:off x="838200" y="4629150"/>
            <a:ext cx="914400" cy="838200"/>
            <a:chOff x="576" y="2256"/>
            <a:chExt cx="576" cy="528"/>
          </a:xfrm>
        </p:grpSpPr>
        <p:sp>
          <p:nvSpPr>
            <p:cNvPr id="295" name="Google Shape;295;p28"/>
            <p:cNvSpPr/>
            <p:nvPr/>
          </p:nvSpPr>
          <p:spPr>
            <a:xfrm>
              <a:off x="576" y="2256"/>
              <a:ext cx="576" cy="52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8"/>
            <p:cNvSpPr txBox="1"/>
            <p:nvPr/>
          </p:nvSpPr>
          <p:spPr>
            <a:xfrm>
              <a:off x="720" y="2283"/>
              <a:ext cx="29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297" name="Google Shape;297;p28"/>
          <p:cNvGrpSpPr/>
          <p:nvPr/>
        </p:nvGrpSpPr>
        <p:grpSpPr>
          <a:xfrm>
            <a:off x="7162800" y="1885950"/>
            <a:ext cx="1752600" cy="1522412"/>
            <a:chOff x="4512" y="1008"/>
            <a:chExt cx="1104" cy="959"/>
          </a:xfrm>
        </p:grpSpPr>
        <p:sp>
          <p:nvSpPr>
            <p:cNvPr id="298" name="Google Shape;298;p28"/>
            <p:cNvSpPr/>
            <p:nvPr/>
          </p:nvSpPr>
          <p:spPr>
            <a:xfrm>
              <a:off x="4512" y="1008"/>
              <a:ext cx="1104" cy="959"/>
            </a:xfrm>
            <a:prstGeom prst="ellipse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8"/>
            <p:cNvSpPr txBox="1"/>
            <p:nvPr/>
          </p:nvSpPr>
          <p:spPr>
            <a:xfrm>
              <a:off x="4757" y="1057"/>
              <a:ext cx="571" cy="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rsiva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San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rsiva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Jose</a:t>
              </a: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2971800" y="4248150"/>
            <a:ext cx="914400" cy="838200"/>
            <a:chOff x="1920" y="2016"/>
            <a:chExt cx="576" cy="528"/>
          </a:xfrm>
        </p:grpSpPr>
        <p:sp>
          <p:nvSpPr>
            <p:cNvPr id="301" name="Google Shape;301;p28"/>
            <p:cNvSpPr/>
            <p:nvPr/>
          </p:nvSpPr>
          <p:spPr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8"/>
            <p:cNvSpPr txBox="1"/>
            <p:nvPr/>
          </p:nvSpPr>
          <p:spPr>
            <a:xfrm>
              <a:off x="2054" y="2043"/>
              <a:ext cx="29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0" i="0" lang="en-US" sz="3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</p:grpSp>
      <p:cxnSp>
        <p:nvCxnSpPr>
          <p:cNvPr id="303" name="Google Shape;303;p28"/>
          <p:cNvCxnSpPr/>
          <p:nvPr/>
        </p:nvCxnSpPr>
        <p:spPr>
          <a:xfrm flipH="1" rot="10800000">
            <a:off x="1752600" y="4781550"/>
            <a:ext cx="121920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4" name="Google Shape;304;p28"/>
          <p:cNvSpPr/>
          <p:nvPr/>
        </p:nvSpPr>
        <p:spPr>
          <a:xfrm>
            <a:off x="3886200" y="2647950"/>
            <a:ext cx="3276600" cy="2070100"/>
          </a:xfrm>
          <a:custGeom>
            <a:rect b="b" l="l" r="r" t="t"/>
            <a:pathLst>
              <a:path extrusionOk="0" h="1304" w="2064">
                <a:moveTo>
                  <a:pt x="0" y="1248"/>
                </a:moveTo>
                <a:cubicBezTo>
                  <a:pt x="196" y="1276"/>
                  <a:pt x="392" y="1304"/>
                  <a:pt x="528" y="1296"/>
                </a:cubicBezTo>
                <a:cubicBezTo>
                  <a:pt x="664" y="1288"/>
                  <a:pt x="736" y="1280"/>
                  <a:pt x="816" y="1200"/>
                </a:cubicBezTo>
                <a:cubicBezTo>
                  <a:pt x="896" y="1120"/>
                  <a:pt x="936" y="976"/>
                  <a:pt x="1008" y="816"/>
                </a:cubicBezTo>
                <a:cubicBezTo>
                  <a:pt x="1080" y="656"/>
                  <a:pt x="1072" y="376"/>
                  <a:pt x="1248" y="240"/>
                </a:cubicBezTo>
                <a:cubicBezTo>
                  <a:pt x="1424" y="104"/>
                  <a:pt x="1744" y="52"/>
                  <a:pt x="2064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1752600" y="4376737"/>
            <a:ext cx="549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endParaRPr/>
          </a:p>
        </p:txBody>
      </p:sp>
      <p:sp>
        <p:nvSpPr>
          <p:cNvPr id="306" name="Google Shape;306;p28"/>
          <p:cNvSpPr txBox="1"/>
          <p:nvPr/>
        </p:nvSpPr>
        <p:spPr>
          <a:xfrm>
            <a:off x="3733800" y="3975100"/>
            <a:ext cx="536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307" name="Google Shape;307;p28"/>
          <p:cNvSpPr txBox="1"/>
          <p:nvPr/>
        </p:nvSpPr>
        <p:spPr>
          <a:xfrm>
            <a:off x="228600" y="5422900"/>
            <a:ext cx="536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grpSp>
        <p:nvGrpSpPr>
          <p:cNvPr id="308" name="Google Shape;308;p28"/>
          <p:cNvGrpSpPr/>
          <p:nvPr/>
        </p:nvGrpSpPr>
        <p:grpSpPr>
          <a:xfrm>
            <a:off x="3124200" y="5467350"/>
            <a:ext cx="914400" cy="838200"/>
            <a:chOff x="1968" y="3264"/>
            <a:chExt cx="576" cy="528"/>
          </a:xfrm>
        </p:grpSpPr>
        <p:sp>
          <p:nvSpPr>
            <p:cNvPr id="309" name="Google Shape;309;p28"/>
            <p:cNvSpPr/>
            <p:nvPr/>
          </p:nvSpPr>
          <p:spPr>
            <a:xfrm>
              <a:off x="1968" y="3264"/>
              <a:ext cx="576" cy="52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 txBox="1"/>
            <p:nvPr/>
          </p:nvSpPr>
          <p:spPr>
            <a:xfrm>
              <a:off x="2064" y="3291"/>
              <a:ext cx="43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0" i="1" lang="en-US" sz="3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j"</a:t>
              </a:r>
              <a:endParaRPr/>
            </a:p>
          </p:txBody>
        </p:sp>
      </p:grpSp>
      <p:sp>
        <p:nvSpPr>
          <p:cNvPr id="311" name="Google Shape;311;p28"/>
          <p:cNvSpPr txBox="1"/>
          <p:nvPr/>
        </p:nvSpPr>
        <p:spPr>
          <a:xfrm>
            <a:off x="609600" y="3600450"/>
            <a:ext cx="5953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ij'</a:t>
            </a:r>
            <a:endParaRPr/>
          </a:p>
        </p:txBody>
      </p:sp>
      <p:grpSp>
        <p:nvGrpSpPr>
          <p:cNvPr id="312" name="Google Shape;312;p28"/>
          <p:cNvGrpSpPr/>
          <p:nvPr/>
        </p:nvGrpSpPr>
        <p:grpSpPr>
          <a:xfrm>
            <a:off x="1676400" y="3028950"/>
            <a:ext cx="914400" cy="838200"/>
            <a:chOff x="1056" y="1728"/>
            <a:chExt cx="576" cy="528"/>
          </a:xfrm>
        </p:grpSpPr>
        <p:sp>
          <p:nvSpPr>
            <p:cNvPr id="313" name="Google Shape;313;p28"/>
            <p:cNvSpPr/>
            <p:nvPr/>
          </p:nvSpPr>
          <p:spPr>
            <a:xfrm>
              <a:off x="1056" y="1728"/>
              <a:ext cx="576" cy="52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8"/>
            <p:cNvSpPr txBox="1"/>
            <p:nvPr/>
          </p:nvSpPr>
          <p:spPr>
            <a:xfrm>
              <a:off x="1152" y="1755"/>
              <a:ext cx="39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0" i="0" lang="en-US" sz="3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j'</a:t>
              </a:r>
              <a:endParaRPr/>
            </a:p>
          </p:txBody>
        </p:sp>
      </p:grpSp>
      <p:cxnSp>
        <p:nvCxnSpPr>
          <p:cNvPr id="315" name="Google Shape;315;p28"/>
          <p:cNvCxnSpPr/>
          <p:nvPr/>
        </p:nvCxnSpPr>
        <p:spPr>
          <a:xfrm flipH="1" rot="10800000">
            <a:off x="1295400" y="3790950"/>
            <a:ext cx="5334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6" name="Google Shape;316;p28"/>
          <p:cNvSpPr txBox="1"/>
          <p:nvPr/>
        </p:nvSpPr>
        <p:spPr>
          <a:xfrm>
            <a:off x="1371600" y="2527300"/>
            <a:ext cx="5873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j'</a:t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2590800" y="2041525"/>
            <a:ext cx="4572000" cy="1835150"/>
          </a:xfrm>
          <a:custGeom>
            <a:rect b="b" l="l" r="r" t="t"/>
            <a:pathLst>
              <a:path extrusionOk="0" h="1156" w="2880">
                <a:moveTo>
                  <a:pt x="0" y="1022"/>
                </a:moveTo>
                <a:cubicBezTo>
                  <a:pt x="273" y="1042"/>
                  <a:pt x="622" y="1156"/>
                  <a:pt x="737" y="1056"/>
                </a:cubicBezTo>
                <a:cubicBezTo>
                  <a:pt x="852" y="956"/>
                  <a:pt x="579" y="476"/>
                  <a:pt x="691" y="420"/>
                </a:cubicBezTo>
                <a:cubicBezTo>
                  <a:pt x="803" y="364"/>
                  <a:pt x="1239" y="776"/>
                  <a:pt x="1407" y="718"/>
                </a:cubicBezTo>
                <a:cubicBezTo>
                  <a:pt x="1575" y="660"/>
                  <a:pt x="1558" y="150"/>
                  <a:pt x="1699" y="75"/>
                </a:cubicBezTo>
                <a:cubicBezTo>
                  <a:pt x="1840" y="0"/>
                  <a:pt x="2059" y="256"/>
                  <a:pt x="2256" y="267"/>
                </a:cubicBezTo>
                <a:cubicBezTo>
                  <a:pt x="2453" y="278"/>
                  <a:pt x="2750" y="168"/>
                  <a:pt x="2880" y="142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5878512" y="5176837"/>
            <a:ext cx="264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 current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 path </a:t>
            </a:r>
            <a:endParaRPr/>
          </a:p>
        </p:txBody>
      </p:sp>
      <p:sp>
        <p:nvSpPr>
          <p:cNvPr id="319" name="Google Shape;319;p28"/>
          <p:cNvSpPr txBox="1"/>
          <p:nvPr>
            <p:ph type="title"/>
          </p:nvPr>
        </p:nvSpPr>
        <p:spPr>
          <a:xfrm>
            <a:off x="457200" y="122237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But we don’t know the shortest paths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5" name="Google Shape;325;p29"/>
          <p:cNvSpPr txBox="1"/>
          <p:nvPr>
            <p:ph type="title"/>
          </p:nvPr>
        </p:nvSpPr>
        <p:spPr>
          <a:xfrm>
            <a:off x="457200" y="-4762"/>
            <a:ext cx="7543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Distance Vector Works</a:t>
            </a:r>
            <a:endParaRPr/>
          </a:p>
        </p:txBody>
      </p:sp>
      <p:grpSp>
        <p:nvGrpSpPr>
          <p:cNvPr id="326" name="Google Shape;326;p29"/>
          <p:cNvGrpSpPr/>
          <p:nvPr/>
        </p:nvGrpSpPr>
        <p:grpSpPr>
          <a:xfrm>
            <a:off x="7162800" y="1600200"/>
            <a:ext cx="1752600" cy="1522412"/>
            <a:chOff x="4512" y="1008"/>
            <a:chExt cx="1104" cy="959"/>
          </a:xfrm>
        </p:grpSpPr>
        <p:sp>
          <p:nvSpPr>
            <p:cNvPr id="327" name="Google Shape;327;p29"/>
            <p:cNvSpPr/>
            <p:nvPr/>
          </p:nvSpPr>
          <p:spPr>
            <a:xfrm>
              <a:off x="4512" y="1008"/>
              <a:ext cx="1104" cy="95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 txBox="1"/>
            <p:nvPr/>
          </p:nvSpPr>
          <p:spPr>
            <a:xfrm>
              <a:off x="4757" y="1057"/>
              <a:ext cx="571" cy="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rsiva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San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rsiva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Jose</a:t>
              </a:r>
              <a:endParaRPr/>
            </a:p>
          </p:txBody>
        </p:sp>
      </p:grpSp>
      <p:sp>
        <p:nvSpPr>
          <p:cNvPr id="329" name="Google Shape;329;p29"/>
          <p:cNvSpPr/>
          <p:nvPr/>
        </p:nvSpPr>
        <p:spPr>
          <a:xfrm>
            <a:off x="4932362" y="731837"/>
            <a:ext cx="3983037" cy="4175125"/>
          </a:xfrm>
          <a:custGeom>
            <a:rect b="b" l="l" r="r" t="t"/>
            <a:pathLst>
              <a:path extrusionOk="0" h="2630" w="2509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9"/>
          <p:cNvSpPr/>
          <p:nvPr/>
        </p:nvSpPr>
        <p:spPr>
          <a:xfrm>
            <a:off x="3027362" y="884237"/>
            <a:ext cx="4973637" cy="5440362"/>
          </a:xfrm>
          <a:custGeom>
            <a:rect b="b" l="l" r="r" t="t"/>
            <a:pathLst>
              <a:path extrusionOk="0" h="2630" w="2509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762000" y="1036637"/>
            <a:ext cx="3581400" cy="5211762"/>
          </a:xfrm>
          <a:custGeom>
            <a:rect b="b" l="l" r="r" t="t"/>
            <a:pathLst>
              <a:path extrusionOk="0" h="2630" w="2509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4572000" y="1143000"/>
            <a:ext cx="762000" cy="762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9"/>
          <p:cNvSpPr/>
          <p:nvPr/>
        </p:nvSpPr>
        <p:spPr>
          <a:xfrm>
            <a:off x="5410200" y="3124200"/>
            <a:ext cx="762000" cy="762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7467600" y="4114800"/>
            <a:ext cx="762000" cy="762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2438400" y="1295400"/>
            <a:ext cx="762000" cy="762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9"/>
          <p:cNvSpPr/>
          <p:nvPr/>
        </p:nvSpPr>
        <p:spPr>
          <a:xfrm>
            <a:off x="3276600" y="3276600"/>
            <a:ext cx="762000" cy="762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4495800" y="4800600"/>
            <a:ext cx="762000" cy="762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304800" y="1447800"/>
            <a:ext cx="762000" cy="762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9"/>
          <p:cNvSpPr/>
          <p:nvPr/>
        </p:nvSpPr>
        <p:spPr>
          <a:xfrm>
            <a:off x="1066800" y="3886200"/>
            <a:ext cx="762000" cy="762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9"/>
          <p:cNvSpPr/>
          <p:nvPr/>
        </p:nvSpPr>
        <p:spPr>
          <a:xfrm>
            <a:off x="2819400" y="5181600"/>
            <a:ext cx="762000" cy="762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4724400" y="2286000"/>
            <a:ext cx="1047750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Hop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SJ</a:t>
            </a:r>
            <a:endParaRPr/>
          </a:p>
        </p:txBody>
      </p:sp>
      <p:sp>
        <p:nvSpPr>
          <p:cNvPr id="342" name="Google Shape;342;p29"/>
          <p:cNvSpPr txBox="1"/>
          <p:nvPr/>
        </p:nvSpPr>
        <p:spPr>
          <a:xfrm>
            <a:off x="2743200" y="2438400"/>
            <a:ext cx="1047750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Hops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SJ</a:t>
            </a:r>
            <a:endParaRPr/>
          </a:p>
        </p:txBody>
      </p:sp>
      <p:sp>
        <p:nvSpPr>
          <p:cNvPr id="343" name="Google Shape;343;p29"/>
          <p:cNvSpPr txBox="1"/>
          <p:nvPr/>
        </p:nvSpPr>
        <p:spPr>
          <a:xfrm>
            <a:off x="533400" y="2667000"/>
            <a:ext cx="1047750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Hops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SJ</a:t>
            </a:r>
            <a:endParaRPr/>
          </a:p>
        </p:txBody>
      </p:sp>
      <p:grpSp>
        <p:nvGrpSpPr>
          <p:cNvPr id="344" name="Google Shape;344;p29"/>
          <p:cNvGrpSpPr/>
          <p:nvPr/>
        </p:nvGrpSpPr>
        <p:grpSpPr>
          <a:xfrm>
            <a:off x="3200400" y="1447800"/>
            <a:ext cx="5181600" cy="3657600"/>
            <a:chOff x="2016" y="912"/>
            <a:chExt cx="3264" cy="2304"/>
          </a:xfrm>
        </p:grpSpPr>
        <p:cxnSp>
          <p:nvCxnSpPr>
            <p:cNvPr id="345" name="Google Shape;345;p29"/>
            <p:cNvCxnSpPr/>
            <p:nvPr/>
          </p:nvCxnSpPr>
          <p:spPr>
            <a:xfrm flipH="1">
              <a:off x="2016" y="960"/>
              <a:ext cx="864" cy="48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6" name="Google Shape;346;p29"/>
            <p:cNvCxnSpPr/>
            <p:nvPr/>
          </p:nvCxnSpPr>
          <p:spPr>
            <a:xfrm flipH="1">
              <a:off x="2448" y="1152"/>
              <a:ext cx="528" cy="912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7" name="Google Shape;347;p29"/>
            <p:cNvCxnSpPr/>
            <p:nvPr/>
          </p:nvCxnSpPr>
          <p:spPr>
            <a:xfrm>
              <a:off x="3360" y="912"/>
              <a:ext cx="1248" cy="288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8" name="Google Shape;348;p29"/>
            <p:cNvCxnSpPr/>
            <p:nvPr/>
          </p:nvCxnSpPr>
          <p:spPr>
            <a:xfrm flipH="1">
              <a:off x="2544" y="2256"/>
              <a:ext cx="864" cy="48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9" name="Google Shape;349;p29"/>
            <p:cNvCxnSpPr/>
            <p:nvPr/>
          </p:nvCxnSpPr>
          <p:spPr>
            <a:xfrm flipH="1">
              <a:off x="3264" y="2448"/>
              <a:ext cx="288" cy="624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50" name="Google Shape;350;p29"/>
            <p:cNvCxnSpPr/>
            <p:nvPr/>
          </p:nvCxnSpPr>
          <p:spPr>
            <a:xfrm flipH="1">
              <a:off x="3312" y="2976"/>
              <a:ext cx="1392" cy="24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51" name="Google Shape;351;p29"/>
            <p:cNvCxnSpPr/>
            <p:nvPr/>
          </p:nvCxnSpPr>
          <p:spPr>
            <a:xfrm flipH="1" rot="10800000">
              <a:off x="3936" y="1824"/>
              <a:ext cx="720" cy="384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52" name="Google Shape;352;p29"/>
            <p:cNvCxnSpPr/>
            <p:nvPr/>
          </p:nvCxnSpPr>
          <p:spPr>
            <a:xfrm flipH="1" rot="10800000">
              <a:off x="5136" y="1968"/>
              <a:ext cx="144" cy="72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53" name="Google Shape;353;p29"/>
          <p:cNvGrpSpPr/>
          <p:nvPr/>
        </p:nvGrpSpPr>
        <p:grpSpPr>
          <a:xfrm>
            <a:off x="1066800" y="1676400"/>
            <a:ext cx="6553200" cy="5067300"/>
            <a:chOff x="672" y="1056"/>
            <a:chExt cx="4128" cy="3192"/>
          </a:xfrm>
        </p:grpSpPr>
        <p:grpSp>
          <p:nvGrpSpPr>
            <p:cNvPr id="354" name="Google Shape;354;p29"/>
            <p:cNvGrpSpPr/>
            <p:nvPr/>
          </p:nvGrpSpPr>
          <p:grpSpPr>
            <a:xfrm>
              <a:off x="672" y="1056"/>
              <a:ext cx="4128" cy="2400"/>
              <a:chOff x="672" y="1056"/>
              <a:chExt cx="4128" cy="2400"/>
            </a:xfrm>
          </p:grpSpPr>
          <p:cxnSp>
            <p:nvCxnSpPr>
              <p:cNvPr id="355" name="Google Shape;355;p29"/>
              <p:cNvCxnSpPr/>
              <p:nvPr/>
            </p:nvCxnSpPr>
            <p:spPr>
              <a:xfrm flipH="1">
                <a:off x="672" y="1056"/>
                <a:ext cx="864" cy="4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CC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56" name="Google Shape;356;p29"/>
              <p:cNvCxnSpPr/>
              <p:nvPr/>
            </p:nvCxnSpPr>
            <p:spPr>
              <a:xfrm flipH="1">
                <a:off x="1008" y="1248"/>
                <a:ext cx="624" cy="1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CC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57" name="Google Shape;357;p29"/>
              <p:cNvCxnSpPr/>
              <p:nvPr/>
            </p:nvCxnSpPr>
            <p:spPr>
              <a:xfrm flipH="1">
                <a:off x="1152" y="2400"/>
                <a:ext cx="912" cy="192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CC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58" name="Google Shape;358;p29"/>
              <p:cNvCxnSpPr/>
              <p:nvPr/>
            </p:nvCxnSpPr>
            <p:spPr>
              <a:xfrm flipH="1">
                <a:off x="2064" y="2544"/>
                <a:ext cx="144" cy="72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CC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59" name="Google Shape;359;p29"/>
              <p:cNvCxnSpPr/>
              <p:nvPr/>
            </p:nvCxnSpPr>
            <p:spPr>
              <a:xfrm flipH="1">
                <a:off x="2256" y="3360"/>
                <a:ext cx="576" cy="9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CC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60" name="Google Shape;360;p29"/>
              <p:cNvCxnSpPr/>
              <p:nvPr/>
            </p:nvCxnSpPr>
            <p:spPr>
              <a:xfrm rot="10800000">
                <a:off x="1152" y="2688"/>
                <a:ext cx="1680" cy="52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CC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61" name="Google Shape;361;p29"/>
              <p:cNvCxnSpPr/>
              <p:nvPr/>
            </p:nvCxnSpPr>
            <p:spPr>
              <a:xfrm flipH="1">
                <a:off x="2544" y="2160"/>
                <a:ext cx="864" cy="4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CC00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362" name="Google Shape;362;p29"/>
              <p:cNvCxnSpPr/>
              <p:nvPr/>
            </p:nvCxnSpPr>
            <p:spPr>
              <a:xfrm flipH="1">
                <a:off x="2496" y="1200"/>
                <a:ext cx="528" cy="912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CC00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363" name="Google Shape;363;p29"/>
              <p:cNvCxnSpPr/>
              <p:nvPr/>
            </p:nvCxnSpPr>
            <p:spPr>
              <a:xfrm flipH="1">
                <a:off x="2016" y="1056"/>
                <a:ext cx="864" cy="4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CC00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364" name="Google Shape;364;p29"/>
              <p:cNvCxnSpPr/>
              <p:nvPr/>
            </p:nvCxnSpPr>
            <p:spPr>
              <a:xfrm flipH="1">
                <a:off x="3168" y="2400"/>
                <a:ext cx="288" cy="624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CC00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365" name="Google Shape;365;p29"/>
              <p:cNvCxnSpPr/>
              <p:nvPr/>
            </p:nvCxnSpPr>
            <p:spPr>
              <a:xfrm flipH="1">
                <a:off x="3360" y="3072"/>
                <a:ext cx="1440" cy="24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CC00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</p:grpSp>
        <p:sp>
          <p:nvSpPr>
            <p:cNvPr id="366" name="Google Shape;366;p29"/>
            <p:cNvSpPr txBox="1"/>
            <p:nvPr/>
          </p:nvSpPr>
          <p:spPr>
            <a:xfrm>
              <a:off x="2862" y="3671"/>
              <a:ext cx="1724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Accurate info about SJ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ripples across network,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Shortest Path Converges</a:t>
              </a:r>
              <a:endParaRPr/>
            </a:p>
          </p:txBody>
        </p:sp>
      </p:grpSp>
      <p:grpSp>
        <p:nvGrpSpPr>
          <p:cNvPr id="367" name="Google Shape;367;p29"/>
          <p:cNvGrpSpPr/>
          <p:nvPr/>
        </p:nvGrpSpPr>
        <p:grpSpPr>
          <a:xfrm>
            <a:off x="5334000" y="762000"/>
            <a:ext cx="3016250" cy="3352800"/>
            <a:chOff x="3360" y="480"/>
            <a:chExt cx="1900" cy="2112"/>
          </a:xfrm>
        </p:grpSpPr>
        <p:cxnSp>
          <p:nvCxnSpPr>
            <p:cNvPr id="368" name="Google Shape;368;p29"/>
            <p:cNvCxnSpPr/>
            <p:nvPr/>
          </p:nvCxnSpPr>
          <p:spPr>
            <a:xfrm flipH="1">
              <a:off x="4944" y="2016"/>
              <a:ext cx="144" cy="57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69" name="Google Shape;369;p29"/>
            <p:cNvSpPr txBox="1"/>
            <p:nvPr/>
          </p:nvSpPr>
          <p:spPr>
            <a:xfrm>
              <a:off x="4320" y="480"/>
              <a:ext cx="94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SJ sends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accurate info</a:t>
              </a:r>
              <a:endParaRPr/>
            </a:p>
          </p:txBody>
        </p:sp>
        <p:cxnSp>
          <p:nvCxnSpPr>
            <p:cNvPr id="370" name="Google Shape;370;p29"/>
            <p:cNvCxnSpPr/>
            <p:nvPr/>
          </p:nvCxnSpPr>
          <p:spPr>
            <a:xfrm flipH="1">
              <a:off x="3840" y="1728"/>
              <a:ext cx="720" cy="3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71" name="Google Shape;371;p29"/>
            <p:cNvCxnSpPr/>
            <p:nvPr/>
          </p:nvCxnSpPr>
          <p:spPr>
            <a:xfrm rot="10800000">
              <a:off x="3360" y="1008"/>
              <a:ext cx="1152" cy="2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372" name="Google Shape;372;p29"/>
          <p:cNvSpPr txBox="1"/>
          <p:nvPr/>
        </p:nvSpPr>
        <p:spPr>
          <a:xfrm>
            <a:off x="7219950" y="4751387"/>
            <a:ext cx="2000250" cy="135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Hop-1 nodes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current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(next hop, dist), &amp;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to neighbors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