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8" r:id="rId2"/>
  </p:sldMasterIdLst>
  <p:sldIdLst>
    <p:sldId id="256" r:id="rId3"/>
    <p:sldId id="259" r:id="rId4"/>
    <p:sldId id="257" r:id="rId5"/>
    <p:sldId id="258" r:id="rId6"/>
    <p:sldId id="266" r:id="rId7"/>
    <p:sldId id="262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1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17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21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57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59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E8955-81CE-4EBC-B51F-192625913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F72084-70BA-4497-903C-2E4A9D10C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ABC099-B93C-47A8-B15D-E0D8B002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6B355-1599-4E81-B658-DB46E674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324117-D9CF-41A6-A55F-08915813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2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F77F2-FFE0-4533-A22F-D9FD273A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A6028-7632-46C6-9274-6A4ECB3C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9239F4-61A1-4741-82B0-1E8FBB20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AB491-B451-4AB8-97F1-F162CD6F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B8AD77-AA04-406E-91EB-31873E7D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82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F43AF-AD08-4298-B480-AAC2B2F9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DFE61-830E-481C-B471-D3589B2A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7AE91A-37EF-4CF1-AC90-9A8C323F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AF4C9-AE01-4BA7-A2A3-2BEB0ADD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24B7EA-8F8A-484C-A4E3-52CFC74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14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8158C-2C75-4537-B066-F6CBE637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329D8-2B37-41FE-A186-ED5F592F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75C36D-1B0F-437C-AE97-9F02AD50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FC6CDC-D5AB-4395-8B20-D075B467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94553F-1841-457A-AC4F-205B98F5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53817C-5AF1-490F-8691-F2F7EA7C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82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E61ED-4AB1-4530-954B-48A3D831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86F4F4-C092-487D-B806-46C0C23C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47EFE2-BA17-48A5-A2D9-5F538EB7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B918A-D21A-4DA0-B351-5B238025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5DCFC5-26E7-4BA4-8A08-94B098942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29B618-B562-4B2E-AC68-4B489B49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0003BAD-FEB2-4731-9ED1-DE44069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E98407-6881-4168-A639-8CBF00FA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7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57899-9140-4A2E-B939-8C98282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6B4F74-67E1-4B3B-AE11-64C1BF0B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56335-C13E-439F-81F8-E6356EC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602B3F-F391-4000-BB77-DBB07D21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1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E50ADD-5A4A-4A87-87E4-52536195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1F6C53-E36F-4DCC-A5BE-A9E763C1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272D17-BB51-4C7F-A581-DB0C36BD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2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D4B34-70FC-489D-B7E3-AB2F7C33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DCED22-FD10-4C2B-B527-DB9EEE34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E910A4-2666-4F0D-8FED-F2BBA4CC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6C8032-DB6A-4984-B7D4-28849C70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E2B9B4-28F9-47F9-A0E8-AE7A515E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53A202-7DA6-4121-8945-F61F8FAF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1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736DD-266F-4227-9D7C-761DAE8D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0E705B-0811-4841-BEF3-FF9E3D0E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EE71B-0BEA-47D5-AF24-5BEF20C6A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E4CF71-3338-4984-A977-34823E36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EAC0C0-388A-489E-BED3-77CF51D4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C464BC-0698-45E2-B53F-DBC9EF9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74683-82FD-4181-9863-146AF40A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0C95E6-AFE5-475A-B266-1D18C8C3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945E5B-0076-4863-890A-342A46F1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9DDC1A-FFCB-4284-899C-4A5834D8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12ACF9-B52A-4E32-A3BC-A26E346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0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23EDC0-896F-4DCE-AF51-7E1C582D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9BA8B42-0907-46FF-94C1-6592CB9C7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DF8421-AFBB-4884-8CFC-0CE85564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8E6BFF-4AFE-4A69-B652-7E0896A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C2C60A-94FC-40A5-B181-D81627E0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0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2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5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6BCBF96-8364-4972-9EC6-CE5DFB1F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8B9A8F-53DC-4432-8FD9-CD446138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1D3E90-35AE-4513-B458-9968EA020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4B6674-47F7-495B-8760-1E6A3AAE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29F8B-3266-4955-BB5C-1202D835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PC_sock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968FAF-7AE4-4EE4-845F-AA2427EDE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CN Lab - </a:t>
            </a:r>
            <a:r>
              <a:rPr lang="en-IN" dirty="0" smtClean="0"/>
              <a:t>18CSL57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2E9C90-0662-4CD2-A463-15751F32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u="sng" dirty="0"/>
              <a:t>SOCKET PROGRAM- </a:t>
            </a:r>
            <a:r>
              <a:rPr lang="en-IN" sz="3200" u="sng" dirty="0" err="1"/>
              <a:t>Udp</a:t>
            </a:r>
            <a:endParaRPr lang="en-IN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0374E4-30FE-43FA-B13A-6CC0605BED21}"/>
              </a:ext>
            </a:extLst>
          </p:cNvPr>
          <p:cNvSpPr txBox="1"/>
          <p:nvPr/>
        </p:nvSpPr>
        <p:spPr>
          <a:xfrm>
            <a:off x="3950443" y="1226412"/>
            <a:ext cx="47840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>
                    <a:lumMod val="75000"/>
                  </a:schemeClr>
                </a:solidFill>
              </a:rPr>
              <a:t>BMSIT&amp;M – Dept. Of I.S.E</a:t>
            </a:r>
          </a:p>
          <a:p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         ‘</a:t>
            </a:r>
            <a:r>
              <a:rPr lang="en-IN" sz="2000" b="1" u="sng" dirty="0">
                <a:solidFill>
                  <a:schemeClr val="bg1">
                    <a:lumMod val="75000"/>
                  </a:schemeClr>
                </a:solidFill>
              </a:rPr>
              <a:t>TRANSFROM HERE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9AA63F-42DE-4D35-B14B-AC98CD0A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91" y="1178596"/>
            <a:ext cx="986873" cy="10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6D02E-10A6-4FE6-A9B7-3FE2BA5A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6103"/>
            <a:ext cx="9296400" cy="530087"/>
          </a:xfrm>
        </p:spPr>
        <p:txBody>
          <a:bodyPr>
            <a:normAutofit fontScale="90000"/>
          </a:bodyPr>
          <a:lstStyle/>
          <a:p>
            <a:r>
              <a:rPr lang="en-IN" dirty="0"/>
              <a:t>SOCKETS &amp; DATAGRAMS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4AD087-916B-4569-BBD7-54B1AE1F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29" y="2292626"/>
            <a:ext cx="10840279" cy="409492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Sockets</a:t>
            </a:r>
            <a:r>
              <a:rPr lang="en-IN" dirty="0">
                <a:solidFill>
                  <a:schemeClr val="tx1"/>
                </a:solidFill>
              </a:rPr>
              <a:t> allow communication between two different processes on the same or different machines. To be more precise, it's a way to talk to other computers using standard Unix file descriptors.</a:t>
            </a:r>
          </a:p>
          <a:p>
            <a:r>
              <a:rPr lang="en-IN" dirty="0">
                <a:solidFill>
                  <a:schemeClr val="tx1"/>
                </a:solidFill>
              </a:rPr>
              <a:t>In computer operating systems, a </a:t>
            </a:r>
            <a:r>
              <a:rPr lang="en-IN" b="1" dirty="0">
                <a:solidFill>
                  <a:schemeClr val="tx1"/>
                </a:solidFill>
              </a:rPr>
              <a:t>datagram socket</a:t>
            </a:r>
            <a:r>
              <a:rPr lang="en-IN" dirty="0">
                <a:solidFill>
                  <a:schemeClr val="tx1"/>
                </a:solidFill>
              </a:rPr>
              <a:t> is a type of interprocess</a:t>
            </a:r>
            <a:r>
              <a:rPr lang="en-IN" dirty="0">
                <a:solidFill>
                  <a:schemeClr val="tx1"/>
                </a:solidFill>
                <a:hlinkClick r:id="rId2" tooltip="IPC socket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communication sockets or network sockets which provides a connectionless point for sending or receiving data packets.</a:t>
            </a:r>
            <a:endParaRPr lang="en-IN" baseline="30000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chemeClr val="tx1"/>
                </a:solidFill>
              </a:rPr>
              <a:t> Each packet sent or received on a datagram socket is individually addressed and routed. Order and reliability are </a:t>
            </a:r>
            <a:r>
              <a:rPr lang="en-IN" b="1" dirty="0">
                <a:solidFill>
                  <a:schemeClr val="tx1"/>
                </a:solidFill>
              </a:rPr>
              <a:t>not guaranteed </a:t>
            </a:r>
            <a:r>
              <a:rPr lang="en-IN" dirty="0">
                <a:solidFill>
                  <a:schemeClr val="tx1"/>
                </a:solidFill>
              </a:rPr>
              <a:t>with datagram sockets, so multiple packets sent from one machine or process to another may arrive in any order or might not arrive at all.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The sending of </a:t>
            </a:r>
            <a:r>
              <a:rPr lang="en-IN" b="1" dirty="0">
                <a:solidFill>
                  <a:schemeClr val="tx1"/>
                </a:solidFill>
              </a:rPr>
              <a:t>UDP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(USER DATAGRAM PROTOCOL</a:t>
            </a:r>
            <a:r>
              <a:rPr lang="en-IN" dirty="0">
                <a:solidFill>
                  <a:schemeClr val="tx1"/>
                </a:solidFill>
              </a:rPr>
              <a:t>) broadcasts on a network are always enabled on a datagram socket. </a:t>
            </a:r>
          </a:p>
        </p:txBody>
      </p:sp>
    </p:spTree>
    <p:extLst>
      <p:ext uri="{BB962C8B-B14F-4D97-AF65-F5344CB8AC3E}">
        <p14:creationId xmlns:p14="http://schemas.microsoft.com/office/powerpoint/2010/main" val="261414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A8E6B-72D6-4C63-913D-30F1A2F6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4" y="1202634"/>
            <a:ext cx="9727097" cy="3382617"/>
          </a:xfrm>
        </p:spPr>
        <p:txBody>
          <a:bodyPr>
            <a:noAutofit/>
          </a:bodyPr>
          <a:lstStyle/>
          <a:p>
            <a:r>
              <a:rPr lang="en-IN" sz="3200" b="1" u="sng" dirty="0"/>
              <a:t>AIM:</a:t>
            </a:r>
            <a:br>
              <a:rPr lang="en-IN" sz="3200" b="1" u="sng" dirty="0"/>
            </a:br>
            <a:r>
              <a:rPr lang="en-IN" sz="3200" b="1" u="sng" dirty="0"/>
              <a:t/>
            </a:r>
            <a:br>
              <a:rPr lang="en-IN" sz="3200" b="1" u="sng" dirty="0"/>
            </a:br>
            <a:r>
              <a:rPr lang="en-IN" sz="3200" b="1" u="sng" dirty="0"/>
              <a:t/>
            </a:r>
            <a:br>
              <a:rPr lang="en-IN" sz="3200" b="1" u="sng" dirty="0"/>
            </a:b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Write a program on datagram socket for client/server to display the messages on client side, typed at the server side </a:t>
            </a:r>
            <a:r>
              <a:rPr lang="en-IN" dirty="0"/>
              <a:t>	</a:t>
            </a:r>
            <a:br>
              <a:rPr lang="en-IN" dirty="0"/>
            </a:b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2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9E6771-0916-46FF-BF42-E8C1D0DC616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29136" y="4731026"/>
            <a:ext cx="9442175" cy="14842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u="sng" dirty="0"/>
              <a:t>Basic Concept: </a:t>
            </a:r>
            <a:r>
              <a:rPr lang="en-IN" dirty="0"/>
              <a:t>A client program creates a socket on its end of the communication and attempts to connect that socket to a server. When the connection is made, the server creates a socket object on its end of the communication. The client and the server can now communicate by writing to and reading from the socket. </a:t>
            </a:r>
          </a:p>
        </p:txBody>
      </p:sp>
    </p:spTree>
    <p:extLst>
      <p:ext uri="{BB962C8B-B14F-4D97-AF65-F5344CB8AC3E}">
        <p14:creationId xmlns:p14="http://schemas.microsoft.com/office/powerpoint/2010/main" val="48965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6D02E-10A6-4FE6-A9B7-3FE2BA5A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80"/>
            <a:ext cx="6271806" cy="573157"/>
          </a:xfrm>
        </p:spPr>
        <p:txBody>
          <a:bodyPr>
            <a:normAutofit fontScale="90000"/>
          </a:bodyPr>
          <a:lstStyle/>
          <a:p>
            <a:r>
              <a:rPr lang="en-IN" dirty="0"/>
              <a:t>Source Code – UDPClient.java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F8630B-C9F1-48C7-8C07-8B0FC957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5" y="681037"/>
            <a:ext cx="11682484" cy="578800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import java.io.*;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import java.net.*;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class </a:t>
            </a:r>
            <a:r>
              <a:rPr lang="en-IN" dirty="0" err="1"/>
              <a:t>UDPClient</a:t>
            </a: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inFromUser</a:t>
            </a:r>
            <a:r>
              <a:rPr lang="en-IN" dirty="0"/>
              <a:t> = </a:t>
            </a:r>
            <a:r>
              <a:rPr lang="en-US" dirty="0"/>
              <a:t>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InputStreamReader</a:t>
            </a:r>
            <a:r>
              <a:rPr lang="en-US" dirty="0"/>
              <a:t>(System.</a:t>
            </a:r>
            <a:r>
              <a:rPr lang="en-US" i="1" dirty="0"/>
              <a:t>in));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DatagramSocket</a:t>
            </a:r>
            <a:r>
              <a:rPr lang="en-IN" dirty="0"/>
              <a:t> </a:t>
            </a:r>
            <a:r>
              <a:rPr lang="en-IN" dirty="0" err="1"/>
              <a:t>clientSocket</a:t>
            </a:r>
            <a:r>
              <a:rPr lang="en-IN" dirty="0"/>
              <a:t> = new </a:t>
            </a:r>
            <a:r>
              <a:rPr lang="en-IN" dirty="0" err="1"/>
              <a:t>DatagramSocket</a:t>
            </a:r>
            <a:r>
              <a:rPr lang="en-IN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IPAddress</a:t>
            </a:r>
            <a:r>
              <a:rPr lang="en-US" dirty="0"/>
              <a:t> = </a:t>
            </a:r>
            <a:r>
              <a:rPr lang="en-US" dirty="0" err="1"/>
              <a:t>InetAddress.</a:t>
            </a:r>
            <a:r>
              <a:rPr lang="en-US" i="1" dirty="0" err="1"/>
              <a:t>getByName</a:t>
            </a:r>
            <a:r>
              <a:rPr lang="en-US" i="1" dirty="0"/>
              <a:t>("localhost");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/>
              <a:t>      byte[] sendData = new byte[1024];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byte[] </a:t>
            </a:r>
            <a:r>
              <a:rPr lang="en-US" dirty="0" err="1"/>
              <a:t>receiveData</a:t>
            </a:r>
            <a:r>
              <a:rPr lang="en-US" dirty="0"/>
              <a:t> = new byte[1024];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("Enter 'START' to connect to Server");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String sentence = </a:t>
            </a:r>
            <a:r>
              <a:rPr lang="en-IN" dirty="0" err="1"/>
              <a:t>inFromUser.readLine</a:t>
            </a:r>
            <a:r>
              <a:rPr lang="en-IN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sendData</a:t>
            </a:r>
            <a:r>
              <a:rPr lang="en-IN" dirty="0"/>
              <a:t> = </a:t>
            </a:r>
            <a:r>
              <a:rPr lang="en-IN" dirty="0" err="1"/>
              <a:t>sentence.getBytes</a:t>
            </a:r>
            <a:r>
              <a:rPr lang="en-IN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DatagramPacket</a:t>
            </a:r>
            <a:r>
              <a:rPr lang="en-IN" dirty="0"/>
              <a:t> </a:t>
            </a:r>
            <a:r>
              <a:rPr lang="en-IN" dirty="0" err="1"/>
              <a:t>sendPacket</a:t>
            </a:r>
            <a:r>
              <a:rPr lang="en-IN" dirty="0"/>
              <a:t> = new </a:t>
            </a:r>
            <a:r>
              <a:rPr lang="en-IN" dirty="0" err="1"/>
              <a:t>DatagramPacket</a:t>
            </a:r>
            <a:r>
              <a:rPr lang="en-IN" dirty="0"/>
              <a:t>(</a:t>
            </a:r>
            <a:r>
              <a:rPr lang="en-IN" dirty="0" err="1"/>
              <a:t>sendData</a:t>
            </a:r>
            <a:r>
              <a:rPr lang="en-IN" dirty="0"/>
              <a:t>, </a:t>
            </a:r>
            <a:r>
              <a:rPr lang="en-IN" dirty="0" err="1"/>
              <a:t>sendData.length</a:t>
            </a:r>
            <a:r>
              <a:rPr lang="en-IN" dirty="0"/>
              <a:t>, </a:t>
            </a:r>
            <a:r>
              <a:rPr lang="en-IN" dirty="0" err="1"/>
              <a:t>IPAddress</a:t>
            </a:r>
            <a:r>
              <a:rPr lang="en-IN" dirty="0"/>
              <a:t>, 9876);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clientSocket.send</a:t>
            </a:r>
            <a:r>
              <a:rPr lang="en-IN" dirty="0"/>
              <a:t>(</a:t>
            </a:r>
            <a:r>
              <a:rPr lang="en-IN" dirty="0" err="1"/>
              <a:t>sendPacket</a:t>
            </a:r>
            <a:r>
              <a:rPr lang="en-IN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receivePacket</a:t>
            </a:r>
            <a:r>
              <a:rPr lang="en-US" dirty="0"/>
              <a:t>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receiveData</a:t>
            </a:r>
            <a:r>
              <a:rPr lang="en-US" dirty="0"/>
              <a:t>, </a:t>
            </a:r>
            <a:r>
              <a:rPr lang="en-US" dirty="0" err="1"/>
              <a:t>receiveData.length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clientSocket.receive</a:t>
            </a:r>
            <a:r>
              <a:rPr lang="en-IN" dirty="0"/>
              <a:t>(</a:t>
            </a:r>
            <a:r>
              <a:rPr lang="en-IN" dirty="0" err="1"/>
              <a:t>receivePacket</a:t>
            </a:r>
            <a:r>
              <a:rPr lang="en-IN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String </a:t>
            </a:r>
            <a:r>
              <a:rPr lang="en-US" dirty="0" err="1"/>
              <a:t>modifiedSentence</a:t>
            </a:r>
            <a:r>
              <a:rPr lang="en-US" dirty="0"/>
              <a:t> = new String(</a:t>
            </a:r>
            <a:r>
              <a:rPr lang="en-US" dirty="0" err="1"/>
              <a:t>receivePacket.getData</a:t>
            </a:r>
            <a:r>
              <a:rPr lang="en-US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("Message received from Server: " + </a:t>
            </a:r>
            <a:r>
              <a:rPr lang="en-US" i="1" dirty="0" err="1"/>
              <a:t>modifiedSentence</a:t>
            </a:r>
            <a:r>
              <a:rPr lang="en-US" i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clientSocket.close</a:t>
            </a:r>
            <a:r>
              <a:rPr lang="en-IN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6D02E-10A6-4FE6-A9B7-3FE2BA5A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80"/>
            <a:ext cx="6927376" cy="573157"/>
          </a:xfrm>
        </p:spPr>
        <p:txBody>
          <a:bodyPr>
            <a:normAutofit fontScale="90000"/>
          </a:bodyPr>
          <a:lstStyle/>
          <a:p>
            <a:r>
              <a:rPr lang="en-IN" dirty="0"/>
              <a:t>Source Code – UDPServer.java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F8630B-C9F1-48C7-8C07-8B0FC957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5" y="681036"/>
            <a:ext cx="11682484" cy="60690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import java.io.*; import java.net.*; import </a:t>
            </a:r>
            <a:r>
              <a:rPr lang="en-IN" sz="1700" dirty="0" err="1"/>
              <a:t>java.util.Scanner</a:t>
            </a:r>
            <a:r>
              <a:rPr lang="en-IN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class </a:t>
            </a:r>
            <a:r>
              <a:rPr lang="en-IN" sz="1700" dirty="0" err="1"/>
              <a:t>UDPServer</a:t>
            </a:r>
            <a:endParaRPr lang="en-IN" sz="17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public static void main(String </a:t>
            </a:r>
            <a:r>
              <a:rPr lang="en-US" sz="1700" dirty="0" err="1"/>
              <a:t>args</a:t>
            </a:r>
            <a:r>
              <a:rPr lang="en-US" sz="1700" dirty="0"/>
              <a:t>[])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700" dirty="0"/>
              <a:t>         DatagramSocket </a:t>
            </a:r>
            <a:r>
              <a:rPr lang="sv-SE" sz="1700" u="sng" dirty="0"/>
              <a:t>serverSocket = new DatagramSocket(9876);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</a:t>
            </a:r>
            <a:r>
              <a:rPr lang="en-IN" sz="1700" dirty="0" err="1"/>
              <a:t>System.</a:t>
            </a:r>
            <a:r>
              <a:rPr lang="en-IN" sz="1700" i="1" dirty="0" err="1"/>
              <a:t>out.</a:t>
            </a:r>
            <a:r>
              <a:rPr lang="en-IN" sz="1700" dirty="0" err="1"/>
              <a:t>println</a:t>
            </a:r>
            <a:r>
              <a:rPr lang="en-IN" sz="1700" dirty="0"/>
              <a:t>("Server Started on Port 9876")</a:t>
            </a:r>
            <a:r>
              <a:rPr lang="en-IN" sz="1700" i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byte[] </a:t>
            </a:r>
            <a:r>
              <a:rPr lang="en-US" sz="1700" dirty="0" err="1"/>
              <a:t>receiveData</a:t>
            </a:r>
            <a:r>
              <a:rPr lang="en-US" sz="1700" dirty="0"/>
              <a:t> = new byte[1024];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700" dirty="0"/>
              <a:t>            byte[] sendData = new byte[1024];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while(true)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      </a:t>
            </a:r>
            <a:r>
              <a:rPr lang="en-US" sz="1700" dirty="0" err="1"/>
              <a:t>DatagramPacket</a:t>
            </a:r>
            <a:r>
              <a:rPr lang="en-US" sz="1700" dirty="0"/>
              <a:t> </a:t>
            </a:r>
            <a:r>
              <a:rPr lang="en-US" sz="1700" dirty="0" err="1"/>
              <a:t>receivePacket</a:t>
            </a:r>
            <a:r>
              <a:rPr lang="en-US" sz="1700" dirty="0"/>
              <a:t> = new </a:t>
            </a:r>
            <a:r>
              <a:rPr lang="en-US" sz="1700" dirty="0" err="1"/>
              <a:t>DatagramPacket</a:t>
            </a:r>
            <a:r>
              <a:rPr lang="en-US" sz="1700" dirty="0"/>
              <a:t>(</a:t>
            </a:r>
            <a:r>
              <a:rPr lang="en-US" sz="1700" dirty="0" err="1"/>
              <a:t>receiveData</a:t>
            </a:r>
            <a:r>
              <a:rPr lang="en-US" sz="1700" dirty="0"/>
              <a:t>, </a:t>
            </a:r>
            <a:r>
              <a:rPr lang="en-US" sz="1700" dirty="0" err="1"/>
              <a:t>receiveData.length</a:t>
            </a:r>
            <a:r>
              <a:rPr lang="en-US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serverSocket.receive</a:t>
            </a:r>
            <a:r>
              <a:rPr lang="en-IN" sz="1700" dirty="0"/>
              <a:t>(</a:t>
            </a:r>
            <a:r>
              <a:rPr lang="en-IN" sz="1700" dirty="0" err="1"/>
              <a:t>receivePacket</a:t>
            </a:r>
            <a:r>
              <a:rPr lang="en-IN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receivePacket.getData</a:t>
            </a:r>
            <a:r>
              <a:rPr lang="en-IN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InetAddress</a:t>
            </a:r>
            <a:r>
              <a:rPr lang="en-IN" sz="1700" dirty="0"/>
              <a:t> </a:t>
            </a:r>
            <a:r>
              <a:rPr lang="en-IN" sz="1700" dirty="0" err="1"/>
              <a:t>IPAddress</a:t>
            </a:r>
            <a:r>
              <a:rPr lang="en-IN" sz="1700" dirty="0"/>
              <a:t> = </a:t>
            </a:r>
            <a:r>
              <a:rPr lang="en-IN" sz="1700" dirty="0" err="1"/>
              <a:t>receivePacket.getAddress</a:t>
            </a:r>
            <a:r>
              <a:rPr lang="en-IN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int</a:t>
            </a:r>
            <a:r>
              <a:rPr lang="en-IN" sz="1700" dirty="0"/>
              <a:t> port = </a:t>
            </a:r>
            <a:r>
              <a:rPr lang="en-IN" sz="1700" dirty="0" err="1"/>
              <a:t>receivePacket.getPort</a:t>
            </a:r>
            <a:r>
              <a:rPr lang="en-IN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      </a:t>
            </a:r>
            <a:r>
              <a:rPr lang="en-US" sz="1700" dirty="0" err="1"/>
              <a:t>System.</a:t>
            </a:r>
            <a:r>
              <a:rPr lang="en-US" sz="1700" i="1" dirty="0" err="1"/>
              <a:t>out.println</a:t>
            </a:r>
            <a:r>
              <a:rPr lang="en-US" sz="1700" i="1" dirty="0"/>
              <a:t>("Client Connected");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      Scanner </a:t>
            </a:r>
            <a:r>
              <a:rPr lang="en-US" sz="1700" u="sng" dirty="0"/>
              <a:t>input = new Scanner(System.</a:t>
            </a:r>
            <a:r>
              <a:rPr lang="en-US" sz="1700" i="1" u="sng" dirty="0"/>
              <a:t>in);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      </a:t>
            </a:r>
            <a:r>
              <a:rPr lang="en-US" sz="1700" dirty="0" err="1"/>
              <a:t>System.</a:t>
            </a:r>
            <a:r>
              <a:rPr lang="en-US" sz="1700" i="1" dirty="0" err="1"/>
              <a:t>out.println</a:t>
            </a:r>
            <a:r>
              <a:rPr lang="en-US" sz="1700" i="1" dirty="0"/>
              <a:t>("Enter the message to be sent: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String message = </a:t>
            </a:r>
            <a:r>
              <a:rPr lang="en-IN" sz="1700" dirty="0" err="1"/>
              <a:t>input.nextLine</a:t>
            </a:r>
            <a:r>
              <a:rPr lang="en-IN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sendData</a:t>
            </a:r>
            <a:r>
              <a:rPr lang="en-IN" sz="1700" dirty="0"/>
              <a:t> = </a:t>
            </a:r>
            <a:r>
              <a:rPr lang="en-IN" sz="1700" dirty="0" err="1"/>
              <a:t>message.getBytes</a:t>
            </a:r>
            <a:r>
              <a:rPr lang="en-IN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DatagramPacket</a:t>
            </a:r>
            <a:r>
              <a:rPr lang="en-IN" sz="1700" dirty="0"/>
              <a:t> </a:t>
            </a:r>
            <a:r>
              <a:rPr lang="en-IN" sz="1700" dirty="0" err="1"/>
              <a:t>sendPacket</a:t>
            </a:r>
            <a:r>
              <a:rPr lang="en-IN" sz="1700" dirty="0"/>
              <a:t> = new </a:t>
            </a:r>
            <a:r>
              <a:rPr lang="en-IN" sz="1700" dirty="0" err="1"/>
              <a:t>DatagramPacket</a:t>
            </a:r>
            <a:r>
              <a:rPr lang="en-IN" sz="1700" dirty="0"/>
              <a:t>(</a:t>
            </a:r>
            <a:r>
              <a:rPr lang="en-IN" sz="1700" dirty="0" err="1"/>
              <a:t>sendData</a:t>
            </a:r>
            <a:r>
              <a:rPr lang="en-IN" sz="1700" dirty="0"/>
              <a:t>, </a:t>
            </a:r>
            <a:r>
              <a:rPr lang="en-IN" sz="1700" dirty="0" err="1"/>
              <a:t>sendData.length</a:t>
            </a:r>
            <a:r>
              <a:rPr lang="en-IN" sz="1700" dirty="0"/>
              <a:t>, </a:t>
            </a:r>
            <a:r>
              <a:rPr lang="en-IN" sz="1700" dirty="0" err="1"/>
              <a:t>IPAddress</a:t>
            </a:r>
            <a:r>
              <a:rPr lang="en-IN" sz="1700" dirty="0"/>
              <a:t>, port);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serverSocket.send</a:t>
            </a:r>
            <a:r>
              <a:rPr lang="en-IN" sz="1700" dirty="0"/>
              <a:t>(</a:t>
            </a:r>
            <a:r>
              <a:rPr lang="en-IN" sz="1700" dirty="0" err="1"/>
              <a:t>sendPacket</a:t>
            </a:r>
            <a:r>
              <a:rPr lang="en-IN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   </a:t>
            </a:r>
            <a:r>
              <a:rPr lang="en-IN" sz="1700" dirty="0" err="1"/>
              <a:t>System.</a:t>
            </a:r>
            <a:r>
              <a:rPr lang="en-IN" sz="1700" i="1" dirty="0" err="1"/>
              <a:t>exit</a:t>
            </a:r>
            <a:r>
              <a:rPr lang="en-IN" sz="1700" i="1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700" dirty="0"/>
              <a:t>               } } }</a:t>
            </a:r>
          </a:p>
        </p:txBody>
      </p:sp>
    </p:spTree>
    <p:extLst>
      <p:ext uri="{BB962C8B-B14F-4D97-AF65-F5344CB8AC3E}">
        <p14:creationId xmlns:p14="http://schemas.microsoft.com/office/powerpoint/2010/main" val="28020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62CB7-C80E-4669-94ED-F5AF8949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851913" cy="811696"/>
          </a:xfrm>
        </p:spPr>
        <p:txBody>
          <a:bodyPr/>
          <a:lstStyle/>
          <a:p>
            <a:r>
              <a:rPr lang="en-IN" dirty="0"/>
              <a:t>Execution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99DD1-1C44-4FF2-A920-3DA15DCE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731604"/>
            <a:ext cx="9655792" cy="2741544"/>
          </a:xfrm>
        </p:spPr>
        <p:txBody>
          <a:bodyPr/>
          <a:lstStyle/>
          <a:p>
            <a:r>
              <a:rPr lang="en-IN" sz="2400" dirty="0"/>
              <a:t>Open 2 terminal of command prompt ,one to compile UDPClient.java and one to compile UDPServer.java.</a:t>
            </a:r>
          </a:p>
          <a:p>
            <a:r>
              <a:rPr lang="en-IN" sz="2400" dirty="0"/>
              <a:t>Enter the message at server terminal</a:t>
            </a:r>
          </a:p>
          <a:p>
            <a:r>
              <a:rPr lang="en-IN" sz="2400" dirty="0"/>
              <a:t>Message displayed at client terminal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89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309E7F-BE5C-44B1-8D3D-59EA1A8BDAA3}"/>
              </a:ext>
            </a:extLst>
          </p:cNvPr>
          <p:cNvSpPr txBox="1"/>
          <p:nvPr/>
        </p:nvSpPr>
        <p:spPr>
          <a:xfrm>
            <a:off x="1139687" y="92764"/>
            <a:ext cx="870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Output: </a:t>
            </a:r>
            <a:r>
              <a:rPr lang="en-IN" sz="3200" dirty="0" err="1">
                <a:latin typeface="+mj-lt"/>
              </a:rPr>
              <a:t>UDPClient</a:t>
            </a:r>
            <a:r>
              <a:rPr lang="en-IN" sz="3200" dirty="0">
                <a:latin typeface="+mj-lt"/>
              </a:rPr>
              <a:t> Terminal</a:t>
            </a:r>
            <a:endParaRPr lang="en-IN" sz="2000" dirty="0">
              <a:latin typeface="+mj-lt"/>
            </a:endParaRP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xmlns="" id="{4490249F-3246-4636-A65D-5011FB12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93" y="1331434"/>
            <a:ext cx="9449475" cy="50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6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xmlns="" id="{1B555562-4285-4365-8D99-C2A23202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46" y="1213985"/>
            <a:ext cx="9971450" cy="4966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46D51B-BB25-42E4-AD31-816072A737D1}"/>
              </a:ext>
            </a:extLst>
          </p:cNvPr>
          <p:cNvSpPr txBox="1"/>
          <p:nvPr/>
        </p:nvSpPr>
        <p:spPr>
          <a:xfrm>
            <a:off x="1028646" y="245660"/>
            <a:ext cx="89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Output: </a:t>
            </a:r>
            <a:r>
              <a:rPr lang="en-IN" sz="3600" dirty="0" err="1"/>
              <a:t>UDPServer</a:t>
            </a:r>
            <a:r>
              <a:rPr lang="en-IN" sz="3600" dirty="0"/>
              <a:t> Terminal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58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309E7F-BE5C-44B1-8D3D-59EA1A8BDAA3}"/>
              </a:ext>
            </a:extLst>
          </p:cNvPr>
          <p:cNvSpPr txBox="1"/>
          <p:nvPr/>
        </p:nvSpPr>
        <p:spPr>
          <a:xfrm>
            <a:off x="7394713" y="6088560"/>
            <a:ext cx="46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THANK YOU.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FE2FDE-BBB6-4F76-B631-FADEF4A0F665}"/>
              </a:ext>
            </a:extLst>
          </p:cNvPr>
          <p:cNvSpPr txBox="1"/>
          <p:nvPr/>
        </p:nvSpPr>
        <p:spPr>
          <a:xfrm>
            <a:off x="3485322" y="2438399"/>
            <a:ext cx="5658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 Submitted By:</a:t>
            </a:r>
          </a:p>
          <a:p>
            <a:r>
              <a:rPr lang="en-IN" sz="3200" dirty="0">
                <a:latin typeface="+mj-lt"/>
              </a:rPr>
              <a:t>             AKSHAT GUPTA</a:t>
            </a:r>
          </a:p>
          <a:p>
            <a:r>
              <a:rPr lang="en-IN" sz="3200" dirty="0">
                <a:latin typeface="+mj-lt"/>
              </a:rPr>
              <a:t>            1BY15IS005</a:t>
            </a:r>
          </a:p>
        </p:txBody>
      </p:sp>
    </p:spTree>
    <p:extLst>
      <p:ext uri="{BB962C8B-B14F-4D97-AF65-F5344CB8AC3E}">
        <p14:creationId xmlns:p14="http://schemas.microsoft.com/office/powerpoint/2010/main" val="408237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556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Ion Boardroom</vt:lpstr>
      <vt:lpstr>Office Theme</vt:lpstr>
      <vt:lpstr>CN Lab - 18CSL57</vt:lpstr>
      <vt:lpstr>SOCKETS &amp; DATAGRAMS :</vt:lpstr>
      <vt:lpstr>AIM:   Write a program on datagram socket for client/server to display the messages on client side, typed at the server side    </vt:lpstr>
      <vt:lpstr>Source Code – UDPClient.java</vt:lpstr>
      <vt:lpstr>Source Code – UDPServer.java</vt:lpstr>
      <vt:lpstr>Execution Steps: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lab - 15CSL</dc:title>
  <dc:creator>Ridhi Malani</dc:creator>
  <cp:lastModifiedBy>GB</cp:lastModifiedBy>
  <cp:revision>14</cp:revision>
  <dcterms:created xsi:type="dcterms:W3CDTF">2017-10-08T08:49:42Z</dcterms:created>
  <dcterms:modified xsi:type="dcterms:W3CDTF">2020-09-24T09:52:58Z</dcterms:modified>
</cp:coreProperties>
</file>