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Pacifico"/>
      <p:regular r:id="rId20"/>
    </p:embeddedFon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634EC8-4969-4378-A32D-DA169EEC15A9}">
  <a:tblStyle styleId="{1A634EC8-4969-4378-A32D-DA169EEC15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acifico-regular.fntdata"/><Relationship Id="rId11" Type="http://schemas.openxmlformats.org/officeDocument/2006/relationships/slide" Target="slides/slide5.xml"/><Relationship Id="rId22" Type="http://schemas.openxmlformats.org/officeDocument/2006/relationships/font" Target="fonts/Oswald-regular.fntdata"/><Relationship Id="rId10" Type="http://schemas.openxmlformats.org/officeDocument/2006/relationships/slide" Target="slides/slide4.xml"/><Relationship Id="rId21" Type="http://schemas.openxmlformats.org/officeDocument/2006/relationships/font" Target="fonts/Average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2dc987236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2dc987236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2dc987236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2dc987236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a1ae0a0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a1ae0a0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2dc987236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2dc987236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6f75fce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6f75fce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2dc987236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2dc987236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2dc987236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2dc987236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75fc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75fc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75fceb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75fce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2dc987236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2dc987236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2dc987236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2dc987236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127.0.0.1:8000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2120325" y="2792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{1A634EC8-4969-4378-A32D-DA169EEC15A9}</a:tableStyleId>
              </a:tblPr>
              <a:tblGrid>
                <a:gridCol w="3526600"/>
                <a:gridCol w="1376750"/>
              </a:tblGrid>
              <a:tr h="45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Raghavendra K M</a:t>
                      </a:r>
                      <a:endParaRPr sz="1500">
                        <a:solidFill>
                          <a:schemeClr val="accent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1BY18IS093</a:t>
                      </a:r>
                      <a:endParaRPr sz="1500">
                        <a:solidFill>
                          <a:schemeClr val="accent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Sanjana Gajanana Shetty</a:t>
                      </a:r>
                      <a:endParaRPr sz="1500">
                        <a:solidFill>
                          <a:schemeClr val="accent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1BY18IS104</a:t>
                      </a:r>
                      <a:endParaRPr sz="1500">
                        <a:solidFill>
                          <a:schemeClr val="accent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" name="Google Shape;55;p13"/>
          <p:cNvSpPr txBox="1"/>
          <p:nvPr>
            <p:ph idx="4294967295" type="ctrTitle"/>
          </p:nvPr>
        </p:nvSpPr>
        <p:spPr>
          <a:xfrm>
            <a:off x="671250" y="632150"/>
            <a:ext cx="7801500" cy="17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Voice Based </a:t>
            </a:r>
            <a:endParaRPr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Library Management System</a:t>
            </a:r>
            <a:endParaRPr sz="4500"/>
          </a:p>
        </p:txBody>
      </p:sp>
      <p:sp>
        <p:nvSpPr>
          <p:cNvPr id="56" name="Google Shape;56;p13"/>
          <p:cNvSpPr txBox="1"/>
          <p:nvPr>
            <p:ph idx="4294967295" type="subTitle"/>
          </p:nvPr>
        </p:nvSpPr>
        <p:spPr>
          <a:xfrm>
            <a:off x="743075" y="2271350"/>
            <a:ext cx="7801500" cy="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Presented by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069550" y="200450"/>
            <a:ext cx="5004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DBMS Mini Project Presentation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567925" y="3782150"/>
            <a:ext cx="4386000" cy="1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" sz="2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Under the guidance of</a:t>
            </a:r>
            <a:endParaRPr sz="20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9900"/>
                </a:solidFill>
                <a:latin typeface="Trebuchet MS"/>
                <a:ea typeface="Trebuchet MS"/>
                <a:cs typeface="Trebuchet MS"/>
                <a:sym typeface="Trebuchet MS"/>
              </a:rPr>
              <a:t>  Mrs. </a:t>
            </a:r>
            <a:r>
              <a:rPr b="1" lang="en" sz="2000">
                <a:solidFill>
                  <a:srgbClr val="FF9900"/>
                </a:solidFill>
                <a:latin typeface="Trebuchet MS"/>
                <a:ea typeface="Trebuchet MS"/>
                <a:cs typeface="Trebuchet MS"/>
                <a:sym typeface="Trebuchet MS"/>
              </a:rPr>
              <a:t>Drakshaveni G</a:t>
            </a:r>
            <a:endParaRPr b="1" sz="2000">
              <a:solidFill>
                <a:srgbClr val="FF99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9900"/>
                </a:solidFill>
                <a:latin typeface="Trebuchet MS"/>
                <a:ea typeface="Trebuchet MS"/>
                <a:cs typeface="Trebuchet MS"/>
                <a:sym typeface="Trebuchet MS"/>
              </a:rPr>
              <a:t>Asst. Prof , Dept of MCA, BMSIT&amp;M</a:t>
            </a:r>
            <a:endParaRPr b="1" sz="2000">
              <a:solidFill>
                <a:srgbClr val="FF99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75" y="63364"/>
            <a:ext cx="4375622" cy="2461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0297" y="76200"/>
            <a:ext cx="4361304" cy="2453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681825"/>
            <a:ext cx="4325501" cy="23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6100" y="2681825"/>
            <a:ext cx="4325501" cy="230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</a:t>
            </a:r>
            <a:endParaRPr/>
          </a:p>
        </p:txBody>
      </p:sp>
      <p:sp>
        <p:nvSpPr>
          <p:cNvPr id="142" name="Google Shape;142;p23"/>
          <p:cNvSpPr txBox="1"/>
          <p:nvPr/>
        </p:nvSpPr>
        <p:spPr>
          <a:xfrm>
            <a:off x="3072000" y="2285400"/>
            <a:ext cx="3000000" cy="572700"/>
          </a:xfrm>
          <a:prstGeom prst="rect">
            <a:avLst/>
          </a:prstGeom>
          <a:noFill/>
          <a:ln>
            <a:noFill/>
          </a:ln>
          <a:effectLst>
            <a:reflection blurRad="0" dir="0" dist="0" endA="0" fadeDir="5400012" kx="0" rotWithShape="0" algn="bl" stA="1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3"/>
              </a:rPr>
              <a:t>Click me!</a:t>
            </a:r>
            <a:endParaRPr sz="3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281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97875" y="1212150"/>
            <a:ext cx="8520600" cy="27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This Mini Project is for computerizing the working of a library.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This software takes care of all the requirements of an library.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It is capable to provide easy and effective storage of information related to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books and users.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This software is not restricted to a college, it can even provide a solution for online rental of library services.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490250" y="526350"/>
            <a:ext cx="8072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latin typeface="Pacifico"/>
                <a:ea typeface="Pacifico"/>
                <a:cs typeface="Pacifico"/>
                <a:sym typeface="Pacifico"/>
              </a:rPr>
              <a:t>Thank you</a:t>
            </a:r>
            <a:endParaRPr sz="7000"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5180600" y="270700"/>
            <a:ext cx="2615100" cy="45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/>
              <a:t>Title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/>
              <a:t>Introduction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/>
              <a:t>ERD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/>
              <a:t>Schema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/>
              <a:t>Tools used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Description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Screenshots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50" y="4307575"/>
            <a:ext cx="874401" cy="67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239850" y="1253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❖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A Voice Based Library Management System is a software that has been developed to handle basic housekeeping functions of library.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❖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It’s well organized software solution for a Library Management System.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❖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It helps to provide information on any book present in library to the user as well as for staff.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❖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It keeps a track of borrowed, returned and added 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books 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to the library.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113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 Diagram :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400" y="767525"/>
            <a:ext cx="7296856" cy="4258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83525" y="91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 Diagram :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101" y="740800"/>
            <a:ext cx="5981799" cy="427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2901" y="1353836"/>
            <a:ext cx="697290" cy="697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2900" y="2722890"/>
            <a:ext cx="1325475" cy="608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2901" y="3808537"/>
            <a:ext cx="697289" cy="697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2900" y="381900"/>
            <a:ext cx="1544100" cy="53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Main characters in the project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99" name="Google Shape;99;p19"/>
          <p:cNvGrpSpPr/>
          <p:nvPr/>
        </p:nvGrpSpPr>
        <p:grpSpPr>
          <a:xfrm>
            <a:off x="868850" y="1449725"/>
            <a:ext cx="1644300" cy="1659175"/>
            <a:chOff x="2649450" y="1351550"/>
            <a:chExt cx="1644300" cy="1659175"/>
          </a:xfrm>
        </p:grpSpPr>
        <p:sp>
          <p:nvSpPr>
            <p:cNvPr id="100" name="Google Shape;100;p19"/>
            <p:cNvSpPr/>
            <p:nvPr/>
          </p:nvSpPr>
          <p:spPr>
            <a:xfrm>
              <a:off x="264945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boy in a yellow shirt" id="101" name="Google Shape;101;p19"/>
            <p:cNvPicPr preferRelativeResize="0"/>
            <p:nvPr/>
          </p:nvPicPr>
          <p:blipFill rotWithShape="1">
            <a:blip r:embed="rId3">
              <a:alphaModFix/>
            </a:blip>
            <a:srcRect b="0" l="-8182" r="-4214" t="-12397"/>
            <a:stretch/>
          </p:blipFill>
          <p:spPr>
            <a:xfrm>
              <a:off x="2649450" y="1366425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02" name="Google Shape;102;p19"/>
          <p:cNvSpPr txBox="1"/>
          <p:nvPr>
            <p:ph idx="4294967295" type="body"/>
          </p:nvPr>
        </p:nvSpPr>
        <p:spPr>
          <a:xfrm>
            <a:off x="619209" y="3143037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Student</a:t>
            </a:r>
            <a:endParaRPr sz="2100">
              <a:solidFill>
                <a:schemeClr val="accent5"/>
              </a:solidFill>
            </a:endParaRPr>
          </a:p>
        </p:txBody>
      </p:sp>
      <p:sp>
        <p:nvSpPr>
          <p:cNvPr id="103" name="Google Shape;103;p19"/>
          <p:cNvSpPr txBox="1"/>
          <p:nvPr>
            <p:ph idx="4294967295" type="body"/>
          </p:nvPr>
        </p:nvSpPr>
        <p:spPr>
          <a:xfrm>
            <a:off x="619195" y="368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He can borrow and return the books from the library</a:t>
            </a:r>
            <a:endParaRPr sz="1100"/>
          </a:p>
        </p:txBody>
      </p:sp>
      <p:grpSp>
        <p:nvGrpSpPr>
          <p:cNvPr id="104" name="Google Shape;104;p19"/>
          <p:cNvGrpSpPr/>
          <p:nvPr/>
        </p:nvGrpSpPr>
        <p:grpSpPr>
          <a:xfrm>
            <a:off x="3749838" y="1464600"/>
            <a:ext cx="1644312" cy="1644300"/>
            <a:chOff x="4867413" y="1351550"/>
            <a:chExt cx="1644312" cy="1644300"/>
          </a:xfrm>
        </p:grpSpPr>
        <p:sp>
          <p:nvSpPr>
            <p:cNvPr id="105" name="Google Shape;105;p19"/>
            <p:cNvSpPr/>
            <p:nvPr/>
          </p:nvSpPr>
          <p:spPr>
            <a:xfrm>
              <a:off x="4867413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woman with orange hair" id="106" name="Google Shape;106;p19"/>
            <p:cNvPicPr preferRelativeResize="0"/>
            <p:nvPr/>
          </p:nvPicPr>
          <p:blipFill rotWithShape="1">
            <a:blip r:embed="rId4">
              <a:alphaModFix/>
            </a:blip>
            <a:srcRect b="0" l="-4969" r="-4969" t="-9938"/>
            <a:stretch/>
          </p:blipFill>
          <p:spPr>
            <a:xfrm>
              <a:off x="4867425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07" name="Google Shape;107;p19"/>
          <p:cNvSpPr txBox="1"/>
          <p:nvPr>
            <p:ph idx="4294967295" type="body"/>
          </p:nvPr>
        </p:nvSpPr>
        <p:spPr>
          <a:xfrm>
            <a:off x="3491855" y="3143037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Staff</a:t>
            </a:r>
            <a:endParaRPr sz="2100">
              <a:solidFill>
                <a:schemeClr val="accent5"/>
              </a:solidFill>
            </a:endParaRPr>
          </a:p>
        </p:txBody>
      </p:sp>
      <p:sp>
        <p:nvSpPr>
          <p:cNvPr id="108" name="Google Shape;108;p19"/>
          <p:cNvSpPr txBox="1"/>
          <p:nvPr>
            <p:ph idx="4294967295" type="body"/>
          </p:nvPr>
        </p:nvSpPr>
        <p:spPr>
          <a:xfrm>
            <a:off x="3491844" y="368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She can insert, update and delete books in the library</a:t>
            </a:r>
            <a:endParaRPr sz="1100"/>
          </a:p>
        </p:txBody>
      </p:sp>
      <p:grpSp>
        <p:nvGrpSpPr>
          <p:cNvPr id="109" name="Google Shape;109;p19"/>
          <p:cNvGrpSpPr/>
          <p:nvPr/>
        </p:nvGrpSpPr>
        <p:grpSpPr>
          <a:xfrm>
            <a:off x="6630838" y="1449725"/>
            <a:ext cx="1644300" cy="1644300"/>
            <a:chOff x="7085400" y="1351550"/>
            <a:chExt cx="1644300" cy="1644300"/>
          </a:xfrm>
        </p:grpSpPr>
        <p:sp>
          <p:nvSpPr>
            <p:cNvPr id="110" name="Google Shape;110;p19"/>
            <p:cNvSpPr/>
            <p:nvPr/>
          </p:nvSpPr>
          <p:spPr>
            <a:xfrm>
              <a:off x="708540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man in a blue shirt" id="111" name="Google Shape;111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7085400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19"/>
          <p:cNvSpPr txBox="1"/>
          <p:nvPr>
            <p:ph idx="4294967295" type="body"/>
          </p:nvPr>
        </p:nvSpPr>
        <p:spPr>
          <a:xfrm>
            <a:off x="6364501" y="3128162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Admin</a:t>
            </a:r>
            <a:endParaRPr sz="2100">
              <a:solidFill>
                <a:schemeClr val="accent5"/>
              </a:solidFill>
            </a:endParaRPr>
          </a:p>
        </p:txBody>
      </p:sp>
      <p:sp>
        <p:nvSpPr>
          <p:cNvPr id="113" name="Google Shape;113;p19"/>
          <p:cNvSpPr txBox="1"/>
          <p:nvPr>
            <p:ph idx="4294967295" type="body"/>
          </p:nvPr>
        </p:nvSpPr>
        <p:spPr>
          <a:xfrm>
            <a:off x="6364495" y="3666786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He is having privileges to add, update delete Staffs. And also he can do CRUD for all the tables in the database</a:t>
            </a:r>
            <a:endParaRPr sz="1100"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5150" y="521153"/>
            <a:ext cx="799670" cy="4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Signin and Signup facility for all - Librarian(staff), User(student) and Admin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Solid authentication methods for both staff and student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voice-based search system which can help students as well as faculty in searching of the books.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Student can borrow and return books from library.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Staff can insert, update, delete records from Authors, Publishers and Books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Admin can perform CRUD along with that, he can also restrict Staff registration(to prevent fake staff login)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Sorting and searching </a:t>
            </a:r>
            <a:r>
              <a:rPr lang="en" sz="1600"/>
              <a:t>o</a:t>
            </a:r>
            <a:r>
              <a:rPr lang="en" sz="1600"/>
              <a:t>f books based on different parameters(title, author, publisher, etc)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00" y="2595775"/>
            <a:ext cx="4412501" cy="237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900" y="135300"/>
            <a:ext cx="4437101" cy="237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6001" y="2573611"/>
            <a:ext cx="4215600" cy="237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6000" y="152400"/>
            <a:ext cx="4215600" cy="226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