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193" y="858872"/>
            <a:ext cx="5615305" cy="730504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L="454659" marR="424180">
              <a:lnSpc>
                <a:spcPct val="101699"/>
              </a:lnSpc>
              <a:spcBef>
                <a:spcPts val="40"/>
              </a:spcBef>
            </a:pPr>
            <a:r>
              <a:rPr dirty="0" sz="2600" spc="-95" i="1">
                <a:latin typeface="Arial"/>
                <a:cs typeface="Arial"/>
              </a:rPr>
              <a:t>UE19CS204 </a:t>
            </a:r>
            <a:r>
              <a:rPr dirty="0" sz="2600" spc="-150" i="1">
                <a:latin typeface="Arial"/>
                <a:cs typeface="Arial"/>
              </a:rPr>
              <a:t>- </a:t>
            </a:r>
            <a:r>
              <a:rPr dirty="0" sz="2600" spc="-175" i="1">
                <a:latin typeface="Arial"/>
                <a:cs typeface="Arial"/>
              </a:rPr>
              <a:t>WEB </a:t>
            </a:r>
            <a:r>
              <a:rPr dirty="0" sz="2600" i="1">
                <a:latin typeface="Arial"/>
                <a:cs typeface="Arial"/>
              </a:rPr>
              <a:t>Technologies  </a:t>
            </a:r>
            <a:r>
              <a:rPr dirty="0" sz="2600" spc="40" i="1">
                <a:latin typeface="Arial"/>
                <a:cs typeface="Arial"/>
              </a:rPr>
              <a:t>Mini</a:t>
            </a:r>
            <a:r>
              <a:rPr dirty="0" sz="2600" spc="-90" i="1">
                <a:latin typeface="Arial"/>
                <a:cs typeface="Arial"/>
              </a:rPr>
              <a:t> </a:t>
            </a:r>
            <a:r>
              <a:rPr dirty="0" sz="2600" spc="10" i="1">
                <a:latin typeface="Arial"/>
                <a:cs typeface="Arial"/>
              </a:rPr>
              <a:t>Project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"/>
              <a:cs typeface="Arial"/>
            </a:endParaRPr>
          </a:p>
          <a:p>
            <a:pPr algn="ctr" marL="889000" marR="882015">
              <a:lnSpc>
                <a:spcPct val="101800"/>
              </a:lnSpc>
            </a:pPr>
            <a:r>
              <a:rPr dirty="0" sz="2600" spc="-60" i="1">
                <a:latin typeface="Arial"/>
                <a:cs typeface="Arial"/>
              </a:rPr>
              <a:t>TITLE:Employee</a:t>
            </a:r>
            <a:r>
              <a:rPr dirty="0" sz="2600" spc="-125" i="1">
                <a:latin typeface="Arial"/>
                <a:cs typeface="Arial"/>
              </a:rPr>
              <a:t> </a:t>
            </a:r>
            <a:r>
              <a:rPr dirty="0" sz="2600" spc="-25" i="1">
                <a:latin typeface="Arial"/>
                <a:cs typeface="Arial"/>
              </a:rPr>
              <a:t>Database  </a:t>
            </a:r>
            <a:r>
              <a:rPr dirty="0" sz="2600" spc="5" i="1">
                <a:latin typeface="Arial"/>
                <a:cs typeface="Arial"/>
              </a:rPr>
              <a:t>management</a:t>
            </a:r>
            <a:endParaRPr sz="2600">
              <a:latin typeface="Arial"/>
              <a:cs typeface="Arial"/>
            </a:endParaRPr>
          </a:p>
          <a:p>
            <a:pPr algn="ctr" marL="2169160" marR="2037080">
              <a:lnSpc>
                <a:spcPts val="6350"/>
              </a:lnSpc>
              <a:spcBef>
                <a:spcPts val="730"/>
              </a:spcBef>
            </a:pPr>
            <a:r>
              <a:rPr dirty="0" sz="2600" spc="-204" i="1">
                <a:latin typeface="Arial"/>
                <a:cs typeface="Arial"/>
              </a:rPr>
              <a:t>S</a:t>
            </a:r>
            <a:r>
              <a:rPr dirty="0" sz="2600" spc="-75" i="1">
                <a:latin typeface="Arial"/>
                <a:cs typeface="Arial"/>
              </a:rPr>
              <a:t>e</a:t>
            </a:r>
            <a:r>
              <a:rPr dirty="0" sz="2600" spc="45" i="1">
                <a:latin typeface="Arial"/>
                <a:cs typeface="Arial"/>
              </a:rPr>
              <a:t>c</a:t>
            </a:r>
            <a:r>
              <a:rPr dirty="0" sz="2600" spc="125" i="1">
                <a:latin typeface="Arial"/>
                <a:cs typeface="Arial"/>
              </a:rPr>
              <a:t>t</a:t>
            </a:r>
            <a:r>
              <a:rPr dirty="0" sz="2600" spc="40" i="1">
                <a:latin typeface="Arial"/>
                <a:cs typeface="Arial"/>
              </a:rPr>
              <a:t>i</a:t>
            </a:r>
            <a:r>
              <a:rPr dirty="0" sz="2600" spc="30" i="1">
                <a:latin typeface="Arial"/>
                <a:cs typeface="Arial"/>
              </a:rPr>
              <a:t>o</a:t>
            </a:r>
            <a:r>
              <a:rPr dirty="0" sz="2600" spc="-25" i="1">
                <a:latin typeface="Arial"/>
                <a:cs typeface="Arial"/>
              </a:rPr>
              <a:t>n</a:t>
            </a:r>
            <a:r>
              <a:rPr dirty="0" sz="2600" spc="-105" i="1">
                <a:latin typeface="Arial"/>
                <a:cs typeface="Arial"/>
              </a:rPr>
              <a:t>:</a:t>
            </a:r>
            <a:r>
              <a:rPr dirty="0" sz="2600" spc="-175" i="1">
                <a:latin typeface="Arial"/>
                <a:cs typeface="Arial"/>
              </a:rPr>
              <a:t>G </a:t>
            </a:r>
            <a:r>
              <a:rPr dirty="0" sz="2600" spc="-95" i="1">
                <a:latin typeface="Arial"/>
                <a:cs typeface="Arial"/>
              </a:rPr>
              <a:t> </a:t>
            </a:r>
            <a:r>
              <a:rPr dirty="0" sz="2600" spc="-95" i="1">
                <a:latin typeface="Arial"/>
                <a:cs typeface="Arial"/>
              </a:rPr>
              <a:t>NAMES:</a:t>
            </a:r>
            <a:endParaRPr sz="2600">
              <a:latin typeface="Arial"/>
              <a:cs typeface="Arial"/>
            </a:endParaRPr>
          </a:p>
          <a:p>
            <a:pPr algn="ctr" marL="11430">
              <a:lnSpc>
                <a:spcPts val="2420"/>
              </a:lnSpc>
            </a:pPr>
            <a:r>
              <a:rPr dirty="0" sz="2600" spc="-15" i="1">
                <a:latin typeface="Arial"/>
                <a:cs typeface="Arial"/>
              </a:rPr>
              <a:t>Srivatsan </a:t>
            </a:r>
            <a:r>
              <a:rPr dirty="0" sz="2600" spc="-30" i="1">
                <a:latin typeface="Arial"/>
                <a:cs typeface="Arial"/>
              </a:rPr>
              <a:t>N</a:t>
            </a:r>
            <a:r>
              <a:rPr dirty="0" sz="2600" spc="-160" i="1">
                <a:latin typeface="Arial"/>
                <a:cs typeface="Arial"/>
              </a:rPr>
              <a:t> </a:t>
            </a:r>
            <a:r>
              <a:rPr dirty="0" sz="2600" spc="-150" i="1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  <a:p>
            <a:pPr algn="ctr" marL="12065">
              <a:lnSpc>
                <a:spcPct val="100000"/>
              </a:lnSpc>
              <a:spcBef>
                <a:spcPts val="195"/>
              </a:spcBef>
            </a:pPr>
            <a:r>
              <a:rPr dirty="0" sz="2600" spc="-110" i="1">
                <a:latin typeface="Arial"/>
                <a:cs typeface="Arial"/>
              </a:rPr>
              <a:t>PES2UG19CS408</a:t>
            </a:r>
            <a:r>
              <a:rPr dirty="0" sz="2600" spc="-85" i="1">
                <a:latin typeface="Arial"/>
                <a:cs typeface="Arial"/>
              </a:rPr>
              <a:t> </a:t>
            </a:r>
            <a:r>
              <a:rPr dirty="0" sz="2600" spc="-180" i="1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  <a:p>
            <a:pPr algn="ctr" marL="956944" marR="935355" indent="-3175">
              <a:lnSpc>
                <a:spcPct val="106300"/>
              </a:lnSpc>
            </a:pPr>
            <a:r>
              <a:rPr dirty="0" sz="2600" spc="-50" i="1">
                <a:latin typeface="Arial"/>
                <a:cs typeface="Arial"/>
              </a:rPr>
              <a:t>Raghavendra </a:t>
            </a:r>
            <a:r>
              <a:rPr dirty="0" sz="2600" spc="-150" i="1">
                <a:latin typeface="Arial"/>
                <a:cs typeface="Arial"/>
              </a:rPr>
              <a:t>-  </a:t>
            </a:r>
            <a:r>
              <a:rPr dirty="0" sz="2600" spc="-100" i="1">
                <a:latin typeface="Arial"/>
                <a:cs typeface="Arial"/>
              </a:rPr>
              <a:t>PE2UG19CS464 </a:t>
            </a:r>
            <a:r>
              <a:rPr dirty="0" sz="2600" spc="-15" i="1">
                <a:latin typeface="Arial"/>
                <a:cs typeface="Arial"/>
              </a:rPr>
              <a:t>Sudipta  </a:t>
            </a:r>
            <a:r>
              <a:rPr dirty="0" sz="2600" spc="-10" i="1">
                <a:latin typeface="Arial"/>
                <a:cs typeface="Arial"/>
              </a:rPr>
              <a:t>pahari </a:t>
            </a:r>
            <a:r>
              <a:rPr dirty="0" sz="2600" spc="-150" i="1">
                <a:latin typeface="Arial"/>
                <a:cs typeface="Arial"/>
              </a:rPr>
              <a:t>-</a:t>
            </a:r>
            <a:r>
              <a:rPr dirty="0" sz="2600" spc="-185" i="1">
                <a:latin typeface="Arial"/>
                <a:cs typeface="Arial"/>
              </a:rPr>
              <a:t> </a:t>
            </a:r>
            <a:r>
              <a:rPr dirty="0" sz="2600" spc="-110" i="1">
                <a:latin typeface="Arial"/>
                <a:cs typeface="Arial"/>
              </a:rPr>
              <a:t>PES2UG19CS411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600" spc="-114" i="1">
                <a:latin typeface="Arial"/>
                <a:cs typeface="Arial"/>
              </a:rPr>
              <a:t>GITHUB </a:t>
            </a:r>
            <a:r>
              <a:rPr dirty="0" sz="2600" spc="-5" i="1">
                <a:latin typeface="Arial"/>
                <a:cs typeface="Arial"/>
              </a:rPr>
              <a:t>Link</a:t>
            </a:r>
            <a:r>
              <a:rPr dirty="0" sz="2600" spc="-45" i="1">
                <a:latin typeface="Arial"/>
                <a:cs typeface="Arial"/>
              </a:rPr>
              <a:t> </a:t>
            </a:r>
            <a:r>
              <a:rPr dirty="0" sz="2600" spc="-150" i="1">
                <a:latin typeface="Arial"/>
                <a:cs typeface="Arial"/>
              </a:rPr>
              <a:t>-</a:t>
            </a:r>
            <a:endParaRPr sz="2600">
              <a:latin typeface="Arial"/>
              <a:cs typeface="Arial"/>
            </a:endParaRPr>
          </a:p>
          <a:p>
            <a:pPr algn="ctr" marL="12065" marR="5080">
              <a:lnSpc>
                <a:spcPts val="3170"/>
              </a:lnSpc>
              <a:spcBef>
                <a:spcPts val="114"/>
              </a:spcBef>
            </a:pPr>
            <a:r>
              <a:rPr dirty="0" sz="2600" spc="-25" i="1">
                <a:latin typeface="Arial"/>
                <a:cs typeface="Arial"/>
              </a:rPr>
              <a:t>h</a:t>
            </a:r>
            <a:r>
              <a:rPr dirty="0" sz="2600" spc="130" i="1">
                <a:latin typeface="Arial"/>
                <a:cs typeface="Arial"/>
              </a:rPr>
              <a:t>t</a:t>
            </a:r>
            <a:r>
              <a:rPr dirty="0" sz="2600" spc="125" i="1">
                <a:latin typeface="Arial"/>
                <a:cs typeface="Arial"/>
              </a:rPr>
              <a:t>t</a:t>
            </a:r>
            <a:r>
              <a:rPr dirty="0" sz="2600" spc="5" i="1">
                <a:latin typeface="Arial"/>
                <a:cs typeface="Arial"/>
              </a:rPr>
              <a:t>p</a:t>
            </a:r>
            <a:r>
              <a:rPr dirty="0" sz="2600" spc="45" i="1">
                <a:latin typeface="Arial"/>
                <a:cs typeface="Arial"/>
              </a:rPr>
              <a:t>s</a:t>
            </a:r>
            <a:r>
              <a:rPr dirty="0" sz="2600" spc="-100" i="1">
                <a:latin typeface="Arial"/>
                <a:cs typeface="Arial"/>
              </a:rPr>
              <a:t>:</a:t>
            </a:r>
            <a:r>
              <a:rPr dirty="0" sz="2600" spc="335" i="1">
                <a:latin typeface="Arial"/>
                <a:cs typeface="Arial"/>
              </a:rPr>
              <a:t>//</a:t>
            </a:r>
            <a:r>
              <a:rPr dirty="0" sz="2600" spc="5" i="1">
                <a:latin typeface="Arial"/>
                <a:cs typeface="Arial"/>
              </a:rPr>
              <a:t>g</a:t>
            </a:r>
            <a:r>
              <a:rPr dirty="0" sz="2600" spc="40" i="1">
                <a:latin typeface="Arial"/>
                <a:cs typeface="Arial"/>
              </a:rPr>
              <a:t>i</a:t>
            </a:r>
            <a:r>
              <a:rPr dirty="0" sz="2600" spc="130" i="1">
                <a:latin typeface="Arial"/>
                <a:cs typeface="Arial"/>
              </a:rPr>
              <a:t>t</a:t>
            </a:r>
            <a:r>
              <a:rPr dirty="0" sz="2600" spc="-25" i="1">
                <a:latin typeface="Arial"/>
                <a:cs typeface="Arial"/>
              </a:rPr>
              <a:t>h</a:t>
            </a:r>
            <a:r>
              <a:rPr dirty="0" sz="2600" spc="-25" i="1">
                <a:latin typeface="Arial"/>
                <a:cs typeface="Arial"/>
              </a:rPr>
              <a:t>u</a:t>
            </a:r>
            <a:r>
              <a:rPr dirty="0" sz="2600" spc="5" i="1">
                <a:latin typeface="Arial"/>
                <a:cs typeface="Arial"/>
              </a:rPr>
              <a:t>b</a:t>
            </a:r>
            <a:r>
              <a:rPr dirty="0" sz="2600" spc="-55" i="1">
                <a:latin typeface="Arial"/>
                <a:cs typeface="Arial"/>
              </a:rPr>
              <a:t>.</a:t>
            </a:r>
            <a:r>
              <a:rPr dirty="0" sz="2600" spc="40" i="1">
                <a:latin typeface="Arial"/>
                <a:cs typeface="Arial"/>
              </a:rPr>
              <a:t>c</a:t>
            </a:r>
            <a:r>
              <a:rPr dirty="0" sz="2600" spc="30" i="1">
                <a:latin typeface="Arial"/>
                <a:cs typeface="Arial"/>
              </a:rPr>
              <a:t>o</a:t>
            </a:r>
            <a:r>
              <a:rPr dirty="0" sz="2600" spc="105" i="1">
                <a:latin typeface="Arial"/>
                <a:cs typeface="Arial"/>
              </a:rPr>
              <a:t>m</a:t>
            </a:r>
            <a:r>
              <a:rPr dirty="0" sz="2600" spc="340" i="1">
                <a:latin typeface="Arial"/>
                <a:cs typeface="Arial"/>
              </a:rPr>
              <a:t>/</a:t>
            </a:r>
            <a:r>
              <a:rPr dirty="0" sz="2600" spc="-275" i="1">
                <a:latin typeface="Arial"/>
                <a:cs typeface="Arial"/>
              </a:rPr>
              <a:t>R</a:t>
            </a:r>
            <a:r>
              <a:rPr dirty="0" sz="2600" spc="-45" i="1">
                <a:latin typeface="Arial"/>
                <a:cs typeface="Arial"/>
              </a:rPr>
              <a:t>a</a:t>
            </a:r>
            <a:r>
              <a:rPr dirty="0" sz="2600" spc="5" i="1">
                <a:latin typeface="Arial"/>
                <a:cs typeface="Arial"/>
              </a:rPr>
              <a:t>g</a:t>
            </a:r>
            <a:r>
              <a:rPr dirty="0" sz="2600" spc="-25" i="1">
                <a:latin typeface="Arial"/>
                <a:cs typeface="Arial"/>
              </a:rPr>
              <a:t>h</a:t>
            </a:r>
            <a:r>
              <a:rPr dirty="0" sz="2600" spc="-25" i="1">
                <a:latin typeface="Arial"/>
                <a:cs typeface="Arial"/>
              </a:rPr>
              <a:t>u</a:t>
            </a:r>
            <a:r>
              <a:rPr dirty="0" sz="2600" spc="-90" i="1">
                <a:latin typeface="Arial"/>
                <a:cs typeface="Arial"/>
              </a:rPr>
              <a:t>y</a:t>
            </a:r>
            <a:r>
              <a:rPr dirty="0" sz="2600" spc="-70" i="1">
                <a:latin typeface="Arial"/>
                <a:cs typeface="Arial"/>
              </a:rPr>
              <a:t>e</a:t>
            </a:r>
            <a:r>
              <a:rPr dirty="0" sz="2600" spc="40" i="1">
                <a:latin typeface="Arial"/>
                <a:cs typeface="Arial"/>
              </a:rPr>
              <a:t>l</a:t>
            </a:r>
            <a:r>
              <a:rPr dirty="0" sz="2600" spc="20" i="1">
                <a:latin typeface="Arial"/>
                <a:cs typeface="Arial"/>
              </a:rPr>
              <a:t>k</a:t>
            </a:r>
            <a:r>
              <a:rPr dirty="0" sz="2600" spc="-25" i="1">
                <a:latin typeface="Arial"/>
                <a:cs typeface="Arial"/>
              </a:rPr>
              <a:t>u</a:t>
            </a:r>
            <a:r>
              <a:rPr dirty="0" sz="2600" spc="10" i="1">
                <a:latin typeface="Arial"/>
                <a:cs typeface="Arial"/>
              </a:rPr>
              <a:t>r</a:t>
            </a:r>
            <a:r>
              <a:rPr dirty="0" sz="2600" spc="335" i="1">
                <a:latin typeface="Arial"/>
                <a:cs typeface="Arial"/>
              </a:rPr>
              <a:t>/</a:t>
            </a:r>
            <a:r>
              <a:rPr dirty="0" sz="2600" spc="-105" i="1">
                <a:latin typeface="Arial"/>
                <a:cs typeface="Arial"/>
              </a:rPr>
              <a:t>P</a:t>
            </a:r>
            <a:r>
              <a:rPr dirty="0" sz="2600" spc="5" i="1">
                <a:latin typeface="Arial"/>
                <a:cs typeface="Arial"/>
              </a:rPr>
              <a:t>r</a:t>
            </a:r>
            <a:r>
              <a:rPr dirty="0" sz="2600" spc="30" i="1">
                <a:latin typeface="Arial"/>
                <a:cs typeface="Arial"/>
              </a:rPr>
              <a:t>o</a:t>
            </a:r>
            <a:r>
              <a:rPr dirty="0" sz="2600" spc="40" i="1">
                <a:latin typeface="Arial"/>
                <a:cs typeface="Arial"/>
              </a:rPr>
              <a:t>j</a:t>
            </a:r>
            <a:r>
              <a:rPr dirty="0" sz="2600" spc="-55" i="1">
                <a:latin typeface="Arial"/>
                <a:cs typeface="Arial"/>
              </a:rPr>
              <a:t>e </a:t>
            </a:r>
            <a:r>
              <a:rPr dirty="0" sz="2600" spc="-35" i="1">
                <a:latin typeface="Arial"/>
                <a:cs typeface="Arial"/>
              </a:rPr>
              <a:t> </a:t>
            </a:r>
            <a:r>
              <a:rPr dirty="0" sz="2600" spc="45" i="1">
                <a:latin typeface="Arial"/>
                <a:cs typeface="Arial"/>
              </a:rPr>
              <a:t>cts.git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864" y="868382"/>
            <a:ext cx="5330825" cy="8728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0005">
              <a:lnSpc>
                <a:spcPct val="100000"/>
              </a:lnSpc>
              <a:spcBef>
                <a:spcPts val="95"/>
              </a:spcBef>
            </a:pPr>
            <a:r>
              <a:rPr dirty="0" u="heavy" sz="2000" spc="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Abstract:</a:t>
            </a:r>
            <a:endParaRPr sz="2000">
              <a:latin typeface="Arial"/>
              <a:cs typeface="Arial"/>
            </a:endParaRPr>
          </a:p>
          <a:p>
            <a:pPr algn="ctr" marL="1108075" marR="5080" indent="-1905">
              <a:lnSpc>
                <a:spcPts val="2260"/>
              </a:lnSpc>
              <a:spcBef>
                <a:spcPts val="55"/>
              </a:spcBef>
            </a:pPr>
            <a:r>
              <a:rPr dirty="0" sz="1800" spc="-60" i="1">
                <a:latin typeface="Arial"/>
                <a:cs typeface="Arial"/>
              </a:rPr>
              <a:t>Our </a:t>
            </a:r>
            <a:r>
              <a:rPr dirty="0" sz="1800" spc="10" i="1">
                <a:latin typeface="Arial"/>
                <a:cs typeface="Arial"/>
              </a:rPr>
              <a:t>website </a:t>
            </a:r>
            <a:r>
              <a:rPr dirty="0" sz="1800" spc="25" i="1">
                <a:latin typeface="Arial"/>
                <a:cs typeface="Arial"/>
              </a:rPr>
              <a:t>is </a:t>
            </a:r>
            <a:r>
              <a:rPr dirty="0" sz="1800" spc="-25" i="1">
                <a:latin typeface="Arial"/>
                <a:cs typeface="Arial"/>
              </a:rPr>
              <a:t>a </a:t>
            </a:r>
            <a:r>
              <a:rPr dirty="0" sz="1800" spc="20" i="1">
                <a:latin typeface="Arial"/>
                <a:cs typeface="Arial"/>
              </a:rPr>
              <a:t>simple </a:t>
            </a:r>
            <a:r>
              <a:rPr dirty="0" sz="1800" spc="-15" i="1">
                <a:latin typeface="Arial"/>
                <a:cs typeface="Arial"/>
              </a:rPr>
              <a:t>employee </a:t>
            </a:r>
            <a:r>
              <a:rPr dirty="0" sz="1800" spc="10" i="1">
                <a:latin typeface="Arial"/>
                <a:cs typeface="Arial"/>
              </a:rPr>
              <a:t>details  </a:t>
            </a:r>
            <a:r>
              <a:rPr dirty="0" sz="1800" spc="10" i="1">
                <a:latin typeface="Arial"/>
                <a:cs typeface="Arial"/>
              </a:rPr>
              <a:t>website in which </a:t>
            </a:r>
            <a:r>
              <a:rPr dirty="0" sz="1800" spc="-5" i="1">
                <a:latin typeface="Arial"/>
                <a:cs typeface="Arial"/>
              </a:rPr>
              <a:t>we can </a:t>
            </a:r>
            <a:r>
              <a:rPr dirty="0" sz="1800" spc="10" i="1">
                <a:latin typeface="Arial"/>
                <a:cs typeface="Arial"/>
              </a:rPr>
              <a:t>do basics </a:t>
            </a:r>
            <a:r>
              <a:rPr dirty="0" sz="1800" spc="5" i="1">
                <a:latin typeface="Arial"/>
                <a:cs typeface="Arial"/>
              </a:rPr>
              <a:t>crud  </a:t>
            </a:r>
            <a:r>
              <a:rPr dirty="0" sz="1800" spc="10" i="1">
                <a:latin typeface="Arial"/>
                <a:cs typeface="Arial"/>
              </a:rPr>
              <a:t>operations </a:t>
            </a:r>
            <a:r>
              <a:rPr dirty="0" sz="1800" spc="5" i="1">
                <a:latin typeface="Arial"/>
                <a:cs typeface="Arial"/>
              </a:rPr>
              <a:t>like </a:t>
            </a:r>
            <a:r>
              <a:rPr dirty="0" sz="1800" spc="-105" i="1">
                <a:latin typeface="Arial"/>
                <a:cs typeface="Arial"/>
              </a:rPr>
              <a:t>-</a:t>
            </a:r>
            <a:r>
              <a:rPr dirty="0" sz="1800" spc="-155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read,create,update,delete  </a:t>
            </a:r>
            <a:r>
              <a:rPr dirty="0" sz="1800" spc="-15" i="1">
                <a:latin typeface="Arial"/>
                <a:cs typeface="Arial"/>
              </a:rPr>
              <a:t>and </a:t>
            </a:r>
            <a:r>
              <a:rPr dirty="0" sz="1800" spc="-25" i="1">
                <a:latin typeface="Arial"/>
                <a:cs typeface="Arial"/>
              </a:rPr>
              <a:t>a </a:t>
            </a:r>
            <a:r>
              <a:rPr dirty="0" sz="1800" spc="10" i="1">
                <a:latin typeface="Arial"/>
                <a:cs typeface="Arial"/>
              </a:rPr>
              <a:t>basic login </a:t>
            </a:r>
            <a:r>
              <a:rPr dirty="0" sz="1800" spc="-25" i="1">
                <a:latin typeface="Arial"/>
                <a:cs typeface="Arial"/>
              </a:rPr>
              <a:t>page </a:t>
            </a:r>
            <a:r>
              <a:rPr dirty="0" sz="1800" spc="15" i="1">
                <a:latin typeface="Arial"/>
                <a:cs typeface="Arial"/>
              </a:rPr>
              <a:t>which </a:t>
            </a:r>
            <a:r>
              <a:rPr dirty="0" sz="1800" spc="30" i="1">
                <a:latin typeface="Arial"/>
                <a:cs typeface="Arial"/>
              </a:rPr>
              <a:t>consists </a:t>
            </a:r>
            <a:r>
              <a:rPr dirty="0" sz="1800" spc="70" i="1">
                <a:latin typeface="Arial"/>
                <a:cs typeface="Arial"/>
              </a:rPr>
              <a:t>of  </a:t>
            </a:r>
            <a:r>
              <a:rPr dirty="0" sz="1800" spc="-5" i="1">
                <a:latin typeface="Arial"/>
                <a:cs typeface="Arial"/>
              </a:rPr>
              <a:t>name </a:t>
            </a:r>
            <a:r>
              <a:rPr dirty="0" sz="1800" spc="15" i="1">
                <a:latin typeface="Arial"/>
                <a:cs typeface="Arial"/>
              </a:rPr>
              <a:t>job </a:t>
            </a:r>
            <a:r>
              <a:rPr dirty="0" sz="1800" spc="-15" i="1">
                <a:latin typeface="Arial"/>
                <a:cs typeface="Arial"/>
              </a:rPr>
              <a:t>and</a:t>
            </a:r>
            <a:r>
              <a:rPr dirty="0" sz="1800" spc="-20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salary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621790">
              <a:lnSpc>
                <a:spcPct val="100000"/>
              </a:lnSpc>
            </a:pPr>
            <a:r>
              <a:rPr dirty="0" u="heavy" sz="1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Technologies </a:t>
            </a:r>
            <a:r>
              <a:rPr dirty="0" u="heavy" sz="1800" spc="-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Used</a:t>
            </a:r>
            <a:r>
              <a:rPr dirty="0" u="heavy" sz="1800" spc="-1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6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5" i="1">
                <a:latin typeface="Arial"/>
                <a:cs typeface="Arial"/>
              </a:rPr>
              <a:t>*React </a:t>
            </a:r>
            <a:r>
              <a:rPr dirty="0" sz="1800" spc="-5" i="1">
                <a:latin typeface="Arial"/>
                <a:cs typeface="Arial"/>
              </a:rPr>
              <a:t>js: </a:t>
            </a:r>
            <a:r>
              <a:rPr dirty="0" sz="1800" spc="35" i="1">
                <a:latin typeface="Arial"/>
                <a:cs typeface="Arial"/>
              </a:rPr>
              <a:t>It </a:t>
            </a:r>
            <a:r>
              <a:rPr dirty="0" sz="1800" spc="25" i="1">
                <a:latin typeface="Arial"/>
                <a:cs typeface="Arial"/>
              </a:rPr>
              <a:t>is </a:t>
            </a:r>
            <a:r>
              <a:rPr dirty="0" sz="1800" spc="-25" i="1">
                <a:latin typeface="Arial"/>
                <a:cs typeface="Arial"/>
              </a:rPr>
              <a:t>an </a:t>
            </a:r>
            <a:r>
              <a:rPr dirty="0" sz="1800" spc="-5" i="1">
                <a:latin typeface="Arial"/>
                <a:cs typeface="Arial"/>
              </a:rPr>
              <a:t>open-source,front</a:t>
            </a:r>
            <a:r>
              <a:rPr dirty="0" sz="1800" spc="-305" i="1">
                <a:latin typeface="Arial"/>
                <a:cs typeface="Arial"/>
              </a:rPr>
              <a:t> </a:t>
            </a:r>
            <a:r>
              <a:rPr dirty="0" sz="1800" spc="-30" i="1">
                <a:latin typeface="Arial"/>
                <a:cs typeface="Arial"/>
              </a:rPr>
              <a:t>end,Java</a:t>
            </a:r>
            <a:endParaRPr sz="1800">
              <a:latin typeface="Arial"/>
              <a:cs typeface="Arial"/>
            </a:endParaRPr>
          </a:p>
          <a:p>
            <a:pPr marL="12700" marR="753110">
              <a:lnSpc>
                <a:spcPct val="111000"/>
              </a:lnSpc>
            </a:pPr>
            <a:r>
              <a:rPr dirty="0" sz="1800" spc="30" i="1">
                <a:latin typeface="Arial"/>
                <a:cs typeface="Arial"/>
              </a:rPr>
              <a:t>script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library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50" i="1">
                <a:latin typeface="Arial"/>
                <a:cs typeface="Arial"/>
              </a:rPr>
              <a:t>for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building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user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interfaces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10" i="1">
                <a:latin typeface="Arial"/>
                <a:cs typeface="Arial"/>
              </a:rPr>
              <a:t>or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-75" i="1">
                <a:latin typeface="Arial"/>
                <a:cs typeface="Arial"/>
              </a:rPr>
              <a:t>UI  </a:t>
            </a:r>
            <a:r>
              <a:rPr dirty="0" sz="1800" spc="15" i="1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12700" marR="144780">
              <a:lnSpc>
                <a:spcPct val="106400"/>
              </a:lnSpc>
              <a:spcBef>
                <a:spcPts val="1885"/>
              </a:spcBef>
            </a:pPr>
            <a:r>
              <a:rPr dirty="0" sz="1800" i="1">
                <a:latin typeface="Arial"/>
                <a:cs typeface="Arial"/>
              </a:rPr>
              <a:t>*Node </a:t>
            </a:r>
            <a:r>
              <a:rPr dirty="0" sz="1800" spc="10" i="1">
                <a:latin typeface="Arial"/>
                <a:cs typeface="Arial"/>
              </a:rPr>
              <a:t>js:It </a:t>
            </a:r>
            <a:r>
              <a:rPr dirty="0" sz="1800" spc="25" i="1">
                <a:latin typeface="Arial"/>
                <a:cs typeface="Arial"/>
              </a:rPr>
              <a:t>is </a:t>
            </a:r>
            <a:r>
              <a:rPr dirty="0" sz="1800" spc="-25" i="1">
                <a:latin typeface="Arial"/>
                <a:cs typeface="Arial"/>
              </a:rPr>
              <a:t>an open-source, </a:t>
            </a:r>
            <a:r>
              <a:rPr dirty="0" sz="1800" spc="10" i="1">
                <a:latin typeface="Arial"/>
                <a:cs typeface="Arial"/>
              </a:rPr>
              <a:t>cross-platform,</a:t>
            </a:r>
            <a:r>
              <a:rPr dirty="0" sz="1800" spc="-24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back-  </a:t>
            </a:r>
            <a:r>
              <a:rPr dirty="0" sz="1800" spc="-20" i="1">
                <a:latin typeface="Arial"/>
                <a:cs typeface="Arial"/>
              </a:rPr>
              <a:t>end java </a:t>
            </a:r>
            <a:r>
              <a:rPr dirty="0" sz="1800" spc="30" i="1">
                <a:latin typeface="Arial"/>
                <a:cs typeface="Arial"/>
              </a:rPr>
              <a:t>script </a:t>
            </a:r>
            <a:r>
              <a:rPr dirty="0" sz="1800" spc="15" i="1">
                <a:latin typeface="Arial"/>
                <a:cs typeface="Arial"/>
              </a:rPr>
              <a:t>runtime </a:t>
            </a:r>
            <a:r>
              <a:rPr dirty="0" sz="1800" i="1">
                <a:latin typeface="Arial"/>
                <a:cs typeface="Arial"/>
              </a:rPr>
              <a:t>environment </a:t>
            </a:r>
            <a:r>
              <a:rPr dirty="0" sz="1800" spc="30" i="1">
                <a:latin typeface="Arial"/>
                <a:cs typeface="Arial"/>
              </a:rPr>
              <a:t>that </a:t>
            </a:r>
            <a:r>
              <a:rPr dirty="0" sz="1800" spc="-5" i="1">
                <a:latin typeface="Arial"/>
                <a:cs typeface="Arial"/>
              </a:rPr>
              <a:t>executes  </a:t>
            </a:r>
            <a:r>
              <a:rPr dirty="0" sz="1800" spc="10" i="1">
                <a:latin typeface="Arial"/>
                <a:cs typeface="Arial"/>
              </a:rPr>
              <a:t>javascript </a:t>
            </a:r>
            <a:r>
              <a:rPr dirty="0" sz="1800" i="1">
                <a:latin typeface="Arial"/>
                <a:cs typeface="Arial"/>
              </a:rPr>
              <a:t>code </a:t>
            </a:r>
            <a:r>
              <a:rPr dirty="0" sz="1800" spc="15" i="1">
                <a:latin typeface="Arial"/>
                <a:cs typeface="Arial"/>
              </a:rPr>
              <a:t>outside </a:t>
            </a:r>
            <a:r>
              <a:rPr dirty="0" sz="1800" spc="-25" i="1">
                <a:latin typeface="Arial"/>
                <a:cs typeface="Arial"/>
              </a:rPr>
              <a:t>a </a:t>
            </a:r>
            <a:r>
              <a:rPr dirty="0" sz="1800" i="1">
                <a:latin typeface="Arial"/>
                <a:cs typeface="Arial"/>
              </a:rPr>
              <a:t>web</a:t>
            </a:r>
            <a:r>
              <a:rPr dirty="0" sz="1800" spc="-29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browser.</a:t>
            </a:r>
            <a:endParaRPr sz="1800">
              <a:latin typeface="Arial"/>
              <a:cs typeface="Arial"/>
            </a:endParaRPr>
          </a:p>
          <a:p>
            <a:pPr marL="12700" marR="890269">
              <a:lnSpc>
                <a:spcPct val="111000"/>
              </a:lnSpc>
              <a:spcBef>
                <a:spcPts val="1800"/>
              </a:spcBef>
            </a:pPr>
            <a:r>
              <a:rPr dirty="0" sz="1800" spc="-15" i="1">
                <a:latin typeface="Arial"/>
                <a:cs typeface="Arial"/>
              </a:rPr>
              <a:t>*Express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js: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35" i="1">
                <a:latin typeface="Arial"/>
                <a:cs typeface="Arial"/>
              </a:rPr>
              <a:t>It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25" i="1">
                <a:latin typeface="Arial"/>
                <a:cs typeface="Arial"/>
              </a:rPr>
              <a:t>is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a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back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end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web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spc="10" i="1">
                <a:latin typeface="Arial"/>
                <a:cs typeface="Arial"/>
              </a:rPr>
              <a:t>application  </a:t>
            </a:r>
            <a:r>
              <a:rPr dirty="0" sz="1800" spc="20" i="1">
                <a:latin typeface="Arial"/>
                <a:cs typeface="Arial"/>
              </a:rPr>
              <a:t>framework </a:t>
            </a:r>
            <a:r>
              <a:rPr dirty="0" sz="1800" spc="50" i="1">
                <a:latin typeface="Arial"/>
                <a:cs typeface="Arial"/>
              </a:rPr>
              <a:t>for </a:t>
            </a:r>
            <a:r>
              <a:rPr dirty="0" sz="1800" spc="-15" i="1">
                <a:latin typeface="Arial"/>
                <a:cs typeface="Arial"/>
              </a:rPr>
              <a:t>Node</a:t>
            </a:r>
            <a:r>
              <a:rPr dirty="0" sz="1800" spc="-229" i="1">
                <a:latin typeface="Arial"/>
                <a:cs typeface="Arial"/>
              </a:rPr>
              <a:t> </a:t>
            </a:r>
            <a:r>
              <a:rPr dirty="0" sz="1800" spc="25" i="1">
                <a:latin typeface="Arial"/>
                <a:cs typeface="Arial"/>
              </a:rPr>
              <a:t>js</a:t>
            </a:r>
            <a:endParaRPr sz="1800">
              <a:latin typeface="Arial"/>
              <a:cs typeface="Arial"/>
            </a:endParaRPr>
          </a:p>
          <a:p>
            <a:pPr marL="12700" marR="789305">
              <a:lnSpc>
                <a:spcPct val="111000"/>
              </a:lnSpc>
              <a:spcBef>
                <a:spcPts val="1785"/>
              </a:spcBef>
            </a:pPr>
            <a:r>
              <a:rPr dirty="0" sz="1800" spc="5" i="1">
                <a:latin typeface="Arial"/>
                <a:cs typeface="Arial"/>
              </a:rPr>
              <a:t>*Mongodb: </a:t>
            </a:r>
            <a:r>
              <a:rPr dirty="0" sz="1800" spc="35" i="1">
                <a:latin typeface="Arial"/>
                <a:cs typeface="Arial"/>
              </a:rPr>
              <a:t>It </a:t>
            </a:r>
            <a:r>
              <a:rPr dirty="0" sz="1800" spc="25" i="1">
                <a:latin typeface="Arial"/>
                <a:cs typeface="Arial"/>
              </a:rPr>
              <a:t>is </a:t>
            </a:r>
            <a:r>
              <a:rPr dirty="0" sz="1800" spc="-25" i="1">
                <a:latin typeface="Arial"/>
                <a:cs typeface="Arial"/>
              </a:rPr>
              <a:t>a </a:t>
            </a:r>
            <a:r>
              <a:rPr dirty="0" sz="1800" spc="5" i="1">
                <a:latin typeface="Arial"/>
                <a:cs typeface="Arial"/>
              </a:rPr>
              <a:t>document-oriented </a:t>
            </a:r>
            <a:r>
              <a:rPr dirty="0" sz="1800" spc="-70" i="1">
                <a:latin typeface="Arial"/>
                <a:cs typeface="Arial"/>
              </a:rPr>
              <a:t>NoSQL  </a:t>
            </a:r>
            <a:r>
              <a:rPr dirty="0" sz="1800" spc="-5" i="1">
                <a:latin typeface="Arial"/>
                <a:cs typeface="Arial"/>
              </a:rPr>
              <a:t>database used </a:t>
            </a:r>
            <a:r>
              <a:rPr dirty="0" sz="1800" spc="50" i="1">
                <a:latin typeface="Arial"/>
                <a:cs typeface="Arial"/>
              </a:rPr>
              <a:t>for</a:t>
            </a:r>
            <a:r>
              <a:rPr dirty="0" sz="1800" spc="-37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high volume </a:t>
            </a:r>
            <a:r>
              <a:rPr dirty="0" sz="1800" spc="5" i="1">
                <a:latin typeface="Arial"/>
                <a:cs typeface="Arial"/>
              </a:rPr>
              <a:t>data storage.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10" i="1">
                <a:latin typeface="Arial"/>
                <a:cs typeface="Arial"/>
              </a:rPr>
              <a:t>Additional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libraries:</a:t>
            </a:r>
            <a:endParaRPr sz="18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30"/>
              </a:spcBef>
            </a:pPr>
            <a:r>
              <a:rPr dirty="0" sz="1800" spc="-20" i="1">
                <a:latin typeface="Arial"/>
                <a:cs typeface="Arial"/>
              </a:rPr>
              <a:t>*Web</a:t>
            </a:r>
            <a:r>
              <a:rPr dirty="0" sz="1800" spc="-6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  <a:p>
            <a:pPr marL="544830">
              <a:lnSpc>
                <a:spcPct val="100000"/>
              </a:lnSpc>
              <a:spcBef>
                <a:spcPts val="35"/>
              </a:spcBef>
            </a:pPr>
            <a:r>
              <a:rPr dirty="0" sz="1800" spc="-15" i="1">
                <a:latin typeface="Arial"/>
                <a:cs typeface="Arial"/>
              </a:rPr>
              <a:t>*Heroku-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postbuild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846455" marR="875665" indent="636270">
              <a:lnSpc>
                <a:spcPct val="101499"/>
              </a:lnSpc>
            </a:pPr>
            <a:r>
              <a:rPr dirty="0" sz="1800" spc="5" i="1">
                <a:latin typeface="Arial"/>
                <a:cs typeface="Arial"/>
              </a:rPr>
              <a:t>Member Contributions:  </a:t>
            </a:r>
            <a:r>
              <a:rPr dirty="0" sz="1800" spc="-10" i="1">
                <a:latin typeface="Arial"/>
                <a:cs typeface="Arial"/>
              </a:rPr>
              <a:t>Srivatsan </a:t>
            </a:r>
            <a:r>
              <a:rPr dirty="0" sz="1800" spc="-65" i="1">
                <a:latin typeface="Arial"/>
                <a:cs typeface="Arial"/>
              </a:rPr>
              <a:t>: </a:t>
            </a:r>
            <a:r>
              <a:rPr dirty="0" sz="1800" spc="-5" i="1">
                <a:latin typeface="Arial"/>
                <a:cs typeface="Arial"/>
              </a:rPr>
              <a:t>express </a:t>
            </a:r>
            <a:r>
              <a:rPr dirty="0" sz="1800" spc="25" i="1">
                <a:latin typeface="Arial"/>
                <a:cs typeface="Arial"/>
              </a:rPr>
              <a:t>js </a:t>
            </a:r>
            <a:r>
              <a:rPr dirty="0" sz="1800" spc="-15" i="1">
                <a:latin typeface="Arial"/>
                <a:cs typeface="Arial"/>
              </a:rPr>
              <a:t>and</a:t>
            </a:r>
            <a:r>
              <a:rPr dirty="0" sz="1800" spc="-280" i="1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mongodb  </a:t>
            </a:r>
            <a:r>
              <a:rPr dirty="0" sz="1800" spc="-35" i="1">
                <a:latin typeface="Arial"/>
                <a:cs typeface="Arial"/>
              </a:rPr>
              <a:t>Raghavendra </a:t>
            </a:r>
            <a:r>
              <a:rPr dirty="0" sz="1800" spc="-65" i="1">
                <a:latin typeface="Arial"/>
                <a:cs typeface="Arial"/>
              </a:rPr>
              <a:t>: </a:t>
            </a:r>
            <a:r>
              <a:rPr dirty="0" sz="1800" spc="10" i="1">
                <a:latin typeface="Arial"/>
                <a:cs typeface="Arial"/>
              </a:rPr>
              <a:t>react </a:t>
            </a:r>
            <a:r>
              <a:rPr dirty="0" sz="1800" spc="25" i="1">
                <a:latin typeface="Arial"/>
                <a:cs typeface="Arial"/>
              </a:rPr>
              <a:t>js </a:t>
            </a:r>
            <a:r>
              <a:rPr dirty="0" sz="1800" spc="-15" i="1">
                <a:latin typeface="Arial"/>
                <a:cs typeface="Arial"/>
              </a:rPr>
              <a:t>and</a:t>
            </a:r>
            <a:r>
              <a:rPr dirty="0" sz="1800" spc="-24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  <a:p>
            <a:pPr marL="1219200">
              <a:lnSpc>
                <a:spcPct val="100000"/>
              </a:lnSpc>
              <a:spcBef>
                <a:spcPts val="35"/>
              </a:spcBef>
            </a:pPr>
            <a:r>
              <a:rPr dirty="0" sz="1800" spc="-10" i="1">
                <a:latin typeface="Arial"/>
                <a:cs typeface="Arial"/>
              </a:rPr>
              <a:t>Sudipta </a:t>
            </a:r>
            <a:r>
              <a:rPr dirty="0" sz="1800" spc="-65" i="1">
                <a:latin typeface="Arial"/>
                <a:cs typeface="Arial"/>
              </a:rPr>
              <a:t>: </a:t>
            </a:r>
            <a:r>
              <a:rPr dirty="0" sz="1800" spc="45" i="1">
                <a:latin typeface="Arial"/>
                <a:cs typeface="Arial"/>
              </a:rPr>
              <a:t>html </a:t>
            </a:r>
            <a:r>
              <a:rPr dirty="0" sz="1800" spc="-15" i="1">
                <a:latin typeface="Arial"/>
                <a:cs typeface="Arial"/>
              </a:rPr>
              <a:t>and</a:t>
            </a:r>
            <a:r>
              <a:rPr dirty="0" sz="1800" spc="-215" i="1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mongodb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2020-12-06T18:26:12Z</dcterms:created>
  <dcterms:modified xsi:type="dcterms:W3CDTF">2020-12-06T18:26:12Z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2020-12-06T00:00:00Z</vt:filetime>
  </property>
</Properties>
</file>