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 id="258" r:id="rId3"/>
    <p:sldId id="259" r:id="rId4"/>
    <p:sldId id="260" r:id="rId5"/>
    <p:sldId id="261" r:id="rId6"/>
    <p:sldId id="262" r:id="rId7"/>
    <p:sldId id="263" r:id="rId8"/>
    <p:sldId id="264" r:id="rId9"/>
    <p:sldId id="266" r:id="rId10"/>
    <p:sldId id="265" r:id="rId11"/>
    <p:sldId id="267" r:id="rId12"/>
    <p:sldId id="271" r:id="rId13"/>
    <p:sldId id="268" r:id="rId14"/>
    <p:sldId id="269" r:id="rId15"/>
    <p:sldId id="270"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02247-E6DB-4E9A-9B36-8A7C56831620}" v="1664" dt="2020-11-12T15:10:41.908"/>
    <p1510:client id="{6A4C3736-35AE-426B-B801-3452B4311C91}" v="25" dt="2020-11-12T15:25:16.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endra Raghu" userId="210367dccc2ca28d" providerId="Windows Live" clId="Web-{6A4C3736-35AE-426B-B801-3452B4311C91}"/>
    <pc:docChg chg="addSld modSld">
      <pc:chgData name="Raghavendra Raghu" userId="210367dccc2ca28d" providerId="Windows Live" clId="Web-{6A4C3736-35AE-426B-B801-3452B4311C91}" dt="2020-11-12T15:25:22.897" v="23"/>
      <pc:docMkLst>
        <pc:docMk/>
      </pc:docMkLst>
      <pc:sldChg chg="addSp delSp modSp new mod setBg">
        <pc:chgData name="Raghavendra Raghu" userId="210367dccc2ca28d" providerId="Windows Live" clId="Web-{6A4C3736-35AE-426B-B801-3452B4311C91}" dt="2020-11-12T15:25:22.897" v="23"/>
        <pc:sldMkLst>
          <pc:docMk/>
          <pc:sldMk cId="3587977894" sldId="274"/>
        </pc:sldMkLst>
        <pc:spChg chg="mod">
          <ac:chgData name="Raghavendra Raghu" userId="210367dccc2ca28d" providerId="Windows Live" clId="Web-{6A4C3736-35AE-426B-B801-3452B4311C91}" dt="2020-11-12T15:25:22.897" v="23"/>
          <ac:spMkLst>
            <pc:docMk/>
            <pc:sldMk cId="3587977894" sldId="274"/>
            <ac:spMk id="2" creationId="{8C6A0931-4718-483C-9C10-BC1BB2E69A98}"/>
          </ac:spMkLst>
        </pc:spChg>
        <pc:spChg chg="del">
          <ac:chgData name="Raghavendra Raghu" userId="210367dccc2ca28d" providerId="Windows Live" clId="Web-{6A4C3736-35AE-426B-B801-3452B4311C91}" dt="2020-11-12T15:24:50.522" v="22"/>
          <ac:spMkLst>
            <pc:docMk/>
            <pc:sldMk cId="3587977894" sldId="274"/>
            <ac:spMk id="3" creationId="{B24B0BBF-3915-47FB-AA7F-EC93AF245A1E}"/>
          </ac:spMkLst>
        </pc:spChg>
        <pc:spChg chg="add">
          <ac:chgData name="Raghavendra Raghu" userId="210367dccc2ca28d" providerId="Windows Live" clId="Web-{6A4C3736-35AE-426B-B801-3452B4311C91}" dt="2020-11-12T15:25:22.897" v="23"/>
          <ac:spMkLst>
            <pc:docMk/>
            <pc:sldMk cId="3587977894" sldId="274"/>
            <ac:spMk id="9" creationId="{09A1C012-8297-4361-ACE8-A2509FB18911}"/>
          </ac:spMkLst>
        </pc:spChg>
        <pc:spChg chg="add">
          <ac:chgData name="Raghavendra Raghu" userId="210367dccc2ca28d" providerId="Windows Live" clId="Web-{6A4C3736-35AE-426B-B801-3452B4311C91}" dt="2020-11-12T15:25:22.897" v="23"/>
          <ac:spMkLst>
            <pc:docMk/>
            <pc:sldMk cId="3587977894" sldId="274"/>
            <ac:spMk id="11" creationId="{4AA13AD3-0A4F-475A-BEBB-DEEFF5C096C3}"/>
          </ac:spMkLst>
        </pc:spChg>
        <pc:spChg chg="add">
          <ac:chgData name="Raghavendra Raghu" userId="210367dccc2ca28d" providerId="Windows Live" clId="Web-{6A4C3736-35AE-426B-B801-3452B4311C91}" dt="2020-11-12T15:25:22.897" v="23"/>
          <ac:spMkLst>
            <pc:docMk/>
            <pc:sldMk cId="3587977894" sldId="274"/>
            <ac:spMk id="13" creationId="{D65E0E3C-32F3-480B-9842-7611BBE2EE9F}"/>
          </ac:spMkLst>
        </pc:spChg>
        <pc:picChg chg="add mod ord">
          <ac:chgData name="Raghavendra Raghu" userId="210367dccc2ca28d" providerId="Windows Live" clId="Web-{6A4C3736-35AE-426B-B801-3452B4311C91}" dt="2020-11-12T15:25:22.897" v="23"/>
          <ac:picMkLst>
            <pc:docMk/>
            <pc:sldMk cId="3587977894" sldId="274"/>
            <ac:picMk id="4" creationId="{D8A21316-8E6B-441C-BE79-97999503B2BF}"/>
          </ac:picMkLst>
        </pc:picChg>
      </pc:sldChg>
    </pc:docChg>
  </pc:docChgLst>
  <pc:docChgLst>
    <pc:chgData name="Raghavendra Raghu" userId="210367dccc2ca28d" providerId="Windows Live" clId="Web-{50502247-E6DB-4E9A-9B36-8A7C56831620}"/>
    <pc:docChg chg="addSld delSld modSld sldOrd addMainMaster delMainMaster">
      <pc:chgData name="Raghavendra Raghu" userId="210367dccc2ca28d" providerId="Windows Live" clId="Web-{50502247-E6DB-4E9A-9B36-8A7C56831620}" dt="2020-11-12T15:10:45.377" v="1664"/>
      <pc:docMkLst>
        <pc:docMk/>
      </pc:docMkLst>
      <pc:sldChg chg="addSp modSp del mod setBg modClrScheme setClrOvrMap chgLayout">
        <pc:chgData name="Raghavendra Raghu" userId="210367dccc2ca28d" providerId="Windows Live" clId="Web-{50502247-E6DB-4E9A-9B36-8A7C56831620}" dt="2020-11-12T14:13:51.811" v="118"/>
        <pc:sldMkLst>
          <pc:docMk/>
          <pc:sldMk cId="553726541" sldId="256"/>
        </pc:sldMkLst>
        <pc:spChg chg="mod">
          <ac:chgData name="Raghavendra Raghu" userId="210367dccc2ca28d" providerId="Windows Live" clId="Web-{50502247-E6DB-4E9A-9B36-8A7C56831620}" dt="2020-11-12T14:10:59.748" v="86"/>
          <ac:spMkLst>
            <pc:docMk/>
            <pc:sldMk cId="553726541" sldId="256"/>
            <ac:spMk id="2" creationId="{9FB28281-3783-403A-B1AB-0182A003DFE3}"/>
          </ac:spMkLst>
        </pc:spChg>
        <pc:spChg chg="mod">
          <ac:chgData name="Raghavendra Raghu" userId="210367dccc2ca28d" providerId="Windows Live" clId="Web-{50502247-E6DB-4E9A-9B36-8A7C56831620}" dt="2020-11-12T14:10:59.748" v="86"/>
          <ac:spMkLst>
            <pc:docMk/>
            <pc:sldMk cId="553726541" sldId="256"/>
            <ac:spMk id="3" creationId="{C4542EAC-8BF3-4BFD-9891-145BC49409C2}"/>
          </ac:spMkLst>
        </pc:spChg>
        <pc:spChg chg="add">
          <ac:chgData name="Raghavendra Raghu" userId="210367dccc2ca28d" providerId="Windows Live" clId="Web-{50502247-E6DB-4E9A-9B36-8A7C56831620}" dt="2020-11-12T14:10:59.748" v="86"/>
          <ac:spMkLst>
            <pc:docMk/>
            <pc:sldMk cId="553726541" sldId="256"/>
            <ac:spMk id="9" creationId="{1D153959-30FA-4987-A094-7243641F474B}"/>
          </ac:spMkLst>
        </pc:spChg>
        <pc:spChg chg="add">
          <ac:chgData name="Raghavendra Raghu" userId="210367dccc2ca28d" providerId="Windows Live" clId="Web-{50502247-E6DB-4E9A-9B36-8A7C56831620}" dt="2020-11-12T14:10:59.748" v="86"/>
          <ac:spMkLst>
            <pc:docMk/>
            <pc:sldMk cId="553726541" sldId="256"/>
            <ac:spMk id="11" creationId="{EB6D1D7F-141C-4D8E-BFBA-D95B68E16385}"/>
          </ac:spMkLst>
        </pc:spChg>
        <pc:spChg chg="add">
          <ac:chgData name="Raghavendra Raghu" userId="210367dccc2ca28d" providerId="Windows Live" clId="Web-{50502247-E6DB-4E9A-9B36-8A7C56831620}" dt="2020-11-12T14:10:59.748" v="86"/>
          <ac:spMkLst>
            <pc:docMk/>
            <pc:sldMk cId="553726541" sldId="256"/>
            <ac:spMk id="13" creationId="{558DA214-7FDA-4C9D-A7CF-9AD725E290E1}"/>
          </ac:spMkLst>
        </pc:spChg>
        <pc:picChg chg="add">
          <ac:chgData name="Raghavendra Raghu" userId="210367dccc2ca28d" providerId="Windows Live" clId="Web-{50502247-E6DB-4E9A-9B36-8A7C56831620}" dt="2020-11-12T14:10:59.748" v="86"/>
          <ac:picMkLst>
            <pc:docMk/>
            <pc:sldMk cId="553726541" sldId="256"/>
            <ac:picMk id="4" creationId="{24481291-93D2-472D-B08F-59F52135AE6D}"/>
          </ac:picMkLst>
        </pc:picChg>
      </pc:sldChg>
      <pc:sldChg chg="modSp new">
        <pc:chgData name="Raghavendra Raghu" userId="210367dccc2ca28d" providerId="Windows Live" clId="Web-{50502247-E6DB-4E9A-9B36-8A7C56831620}" dt="2020-11-12T14:14:56.312" v="147" actId="20577"/>
        <pc:sldMkLst>
          <pc:docMk/>
          <pc:sldMk cId="2429257103" sldId="257"/>
        </pc:sldMkLst>
        <pc:spChg chg="mod">
          <ac:chgData name="Raghavendra Raghu" userId="210367dccc2ca28d" providerId="Windows Live" clId="Web-{50502247-E6DB-4E9A-9B36-8A7C56831620}" dt="2020-11-12T14:13:21.248" v="104" actId="20577"/>
          <ac:spMkLst>
            <pc:docMk/>
            <pc:sldMk cId="2429257103" sldId="257"/>
            <ac:spMk id="2" creationId="{C36289CE-FB89-43FD-B800-7C6DF3F5AD98}"/>
          </ac:spMkLst>
        </pc:spChg>
        <pc:spChg chg="mod">
          <ac:chgData name="Raghavendra Raghu" userId="210367dccc2ca28d" providerId="Windows Live" clId="Web-{50502247-E6DB-4E9A-9B36-8A7C56831620}" dt="2020-11-12T14:14:56.312" v="147" actId="20577"/>
          <ac:spMkLst>
            <pc:docMk/>
            <pc:sldMk cId="2429257103" sldId="257"/>
            <ac:spMk id="3" creationId="{03F428E2-12AC-4CEC-BFD2-6EF8F0D42E5D}"/>
          </ac:spMkLst>
        </pc:spChg>
      </pc:sldChg>
      <pc:sldChg chg="modSp new del">
        <pc:chgData name="Raghavendra Raghu" userId="210367dccc2ca28d" providerId="Windows Live" clId="Web-{50502247-E6DB-4E9A-9B36-8A7C56831620}" dt="2020-11-12T14:12:11.951" v="94"/>
        <pc:sldMkLst>
          <pc:docMk/>
          <pc:sldMk cId="4248008024" sldId="257"/>
        </pc:sldMkLst>
        <pc:spChg chg="mod">
          <ac:chgData name="Raghavendra Raghu" userId="210367dccc2ca28d" providerId="Windows Live" clId="Web-{50502247-E6DB-4E9A-9B36-8A7C56831620}" dt="2020-11-12T14:12:09.498" v="92" actId="20577"/>
          <ac:spMkLst>
            <pc:docMk/>
            <pc:sldMk cId="4248008024" sldId="257"/>
            <ac:spMk id="2" creationId="{FFBB35E1-6C63-4ED9-B9BA-84054BED05E7}"/>
          </ac:spMkLst>
        </pc:spChg>
      </pc:sldChg>
      <pc:sldChg chg="modSp new">
        <pc:chgData name="Raghavendra Raghu" userId="210367dccc2ca28d" providerId="Windows Live" clId="Web-{50502247-E6DB-4E9A-9B36-8A7C56831620}" dt="2020-11-12T14:18:55.438" v="607" actId="20577"/>
        <pc:sldMkLst>
          <pc:docMk/>
          <pc:sldMk cId="3829344249" sldId="258"/>
        </pc:sldMkLst>
        <pc:spChg chg="mod">
          <ac:chgData name="Raghavendra Raghu" userId="210367dccc2ca28d" providerId="Windows Live" clId="Web-{50502247-E6DB-4E9A-9B36-8A7C56831620}" dt="2020-11-12T14:15:30.734" v="168" actId="20577"/>
          <ac:spMkLst>
            <pc:docMk/>
            <pc:sldMk cId="3829344249" sldId="258"/>
            <ac:spMk id="2" creationId="{CD0DFAD3-D43B-44F8-BFFF-2156DC0E7F67}"/>
          </ac:spMkLst>
        </pc:spChg>
        <pc:spChg chg="mod">
          <ac:chgData name="Raghavendra Raghu" userId="210367dccc2ca28d" providerId="Windows Live" clId="Web-{50502247-E6DB-4E9A-9B36-8A7C56831620}" dt="2020-11-12T14:18:55.438" v="607" actId="20577"/>
          <ac:spMkLst>
            <pc:docMk/>
            <pc:sldMk cId="3829344249" sldId="258"/>
            <ac:spMk id="3" creationId="{99DE4515-876B-455D-BC5D-91B37DE8C065}"/>
          </ac:spMkLst>
        </pc:spChg>
      </pc:sldChg>
      <pc:sldChg chg="addSp delSp modSp new">
        <pc:chgData name="Raghavendra Raghu" userId="210367dccc2ca28d" providerId="Windows Live" clId="Web-{50502247-E6DB-4E9A-9B36-8A7C56831620}" dt="2020-11-12T14:23:17.158" v="635" actId="14100"/>
        <pc:sldMkLst>
          <pc:docMk/>
          <pc:sldMk cId="1774525083" sldId="259"/>
        </pc:sldMkLst>
        <pc:spChg chg="mod">
          <ac:chgData name="Raghavendra Raghu" userId="210367dccc2ca28d" providerId="Windows Live" clId="Web-{50502247-E6DB-4E9A-9B36-8A7C56831620}" dt="2020-11-12T14:23:01.221" v="630" actId="20577"/>
          <ac:spMkLst>
            <pc:docMk/>
            <pc:sldMk cId="1774525083" sldId="259"/>
            <ac:spMk id="2" creationId="{399B6C7E-37B7-4336-B001-21608615C757}"/>
          </ac:spMkLst>
        </pc:spChg>
        <pc:spChg chg="del">
          <ac:chgData name="Raghavendra Raghu" userId="210367dccc2ca28d" providerId="Windows Live" clId="Web-{50502247-E6DB-4E9A-9B36-8A7C56831620}" dt="2020-11-12T14:23:01.408" v="632"/>
          <ac:spMkLst>
            <pc:docMk/>
            <pc:sldMk cId="1774525083" sldId="259"/>
            <ac:spMk id="3" creationId="{C50E29BE-6593-4B21-8CC1-92F2E4823368}"/>
          </ac:spMkLst>
        </pc:spChg>
        <pc:picChg chg="add mod ord">
          <ac:chgData name="Raghavendra Raghu" userId="210367dccc2ca28d" providerId="Windows Live" clId="Web-{50502247-E6DB-4E9A-9B36-8A7C56831620}" dt="2020-11-12T14:23:17.158" v="635" actId="14100"/>
          <ac:picMkLst>
            <pc:docMk/>
            <pc:sldMk cId="1774525083" sldId="259"/>
            <ac:picMk id="4" creationId="{3DDC370D-F621-44D6-8CF5-7400529B1409}"/>
          </ac:picMkLst>
        </pc:picChg>
      </pc:sldChg>
      <pc:sldChg chg="modSp new">
        <pc:chgData name="Raghavendra Raghu" userId="210367dccc2ca28d" providerId="Windows Live" clId="Web-{50502247-E6DB-4E9A-9B36-8A7C56831620}" dt="2020-11-12T14:27:07.503" v="972" actId="20577"/>
        <pc:sldMkLst>
          <pc:docMk/>
          <pc:sldMk cId="920240739" sldId="260"/>
        </pc:sldMkLst>
        <pc:spChg chg="mod">
          <ac:chgData name="Raghavendra Raghu" userId="210367dccc2ca28d" providerId="Windows Live" clId="Web-{50502247-E6DB-4E9A-9B36-8A7C56831620}" dt="2020-11-12T14:27:07.503" v="972" actId="20577"/>
          <ac:spMkLst>
            <pc:docMk/>
            <pc:sldMk cId="920240739" sldId="260"/>
            <ac:spMk id="3" creationId="{45A0A63A-EA3D-4D7E-A8AB-0B08DC0860BB}"/>
          </ac:spMkLst>
        </pc:spChg>
      </pc:sldChg>
      <pc:sldChg chg="addSp delSp modSp new">
        <pc:chgData name="Raghavendra Raghu" userId="210367dccc2ca28d" providerId="Windows Live" clId="Web-{50502247-E6DB-4E9A-9B36-8A7C56831620}" dt="2020-11-12T14:33:33.177" v="1168" actId="14100"/>
        <pc:sldMkLst>
          <pc:docMk/>
          <pc:sldMk cId="3633508203" sldId="261"/>
        </pc:sldMkLst>
        <pc:spChg chg="mod">
          <ac:chgData name="Raghavendra Raghu" userId="210367dccc2ca28d" providerId="Windows Live" clId="Web-{50502247-E6DB-4E9A-9B36-8A7C56831620}" dt="2020-11-12T14:29:36.020" v="995" actId="20577"/>
          <ac:spMkLst>
            <pc:docMk/>
            <pc:sldMk cId="3633508203" sldId="261"/>
            <ac:spMk id="2" creationId="{210B22BC-AEFC-4205-B7D3-84DF07A7E592}"/>
          </ac:spMkLst>
        </pc:spChg>
        <pc:spChg chg="mod">
          <ac:chgData name="Raghavendra Raghu" userId="210367dccc2ca28d" providerId="Windows Live" clId="Web-{50502247-E6DB-4E9A-9B36-8A7C56831620}" dt="2020-11-12T14:32:55.177" v="1164" actId="20577"/>
          <ac:spMkLst>
            <pc:docMk/>
            <pc:sldMk cId="3633508203" sldId="261"/>
            <ac:spMk id="3" creationId="{0A35D0A2-2A6C-4F75-AAE4-DFE8AF56E95B}"/>
          </ac:spMkLst>
        </pc:spChg>
        <pc:spChg chg="del mod">
          <ac:chgData name="Raghavendra Raghu" userId="210367dccc2ca28d" providerId="Windows Live" clId="Web-{50502247-E6DB-4E9A-9B36-8A7C56831620}" dt="2020-11-12T14:33:22.302" v="1166"/>
          <ac:spMkLst>
            <pc:docMk/>
            <pc:sldMk cId="3633508203" sldId="261"/>
            <ac:spMk id="4" creationId="{56B4197F-D871-49B7-9270-EDFA8ACC1779}"/>
          </ac:spMkLst>
        </pc:spChg>
        <pc:picChg chg="add mod ord">
          <ac:chgData name="Raghavendra Raghu" userId="210367dccc2ca28d" providerId="Windows Live" clId="Web-{50502247-E6DB-4E9A-9B36-8A7C56831620}" dt="2020-11-12T14:33:33.177" v="1168" actId="14100"/>
          <ac:picMkLst>
            <pc:docMk/>
            <pc:sldMk cId="3633508203" sldId="261"/>
            <ac:picMk id="5" creationId="{08057209-4912-493C-BCD4-B3D485F98BBC}"/>
          </ac:picMkLst>
        </pc:picChg>
      </pc:sldChg>
      <pc:sldChg chg="addSp modSp new">
        <pc:chgData name="Raghavendra Raghu" userId="210367dccc2ca28d" providerId="Windows Live" clId="Web-{50502247-E6DB-4E9A-9B36-8A7C56831620}" dt="2020-11-12T14:36:32.303" v="1175" actId="14100"/>
        <pc:sldMkLst>
          <pc:docMk/>
          <pc:sldMk cId="1961732640" sldId="262"/>
        </pc:sldMkLst>
        <pc:picChg chg="add mod">
          <ac:chgData name="Raghavendra Raghu" userId="210367dccc2ca28d" providerId="Windows Live" clId="Web-{50502247-E6DB-4E9A-9B36-8A7C56831620}" dt="2020-11-12T14:36:32.303" v="1175" actId="14100"/>
          <ac:picMkLst>
            <pc:docMk/>
            <pc:sldMk cId="1961732640" sldId="262"/>
            <ac:picMk id="2" creationId="{B88194E8-48B3-4C44-9642-828E7DA2E72F}"/>
          </ac:picMkLst>
        </pc:picChg>
      </pc:sldChg>
      <pc:sldChg chg="addSp modSp new mod setBg">
        <pc:chgData name="Raghavendra Raghu" userId="210367dccc2ca28d" providerId="Windows Live" clId="Web-{50502247-E6DB-4E9A-9B36-8A7C56831620}" dt="2020-11-12T14:38:12.835" v="1179"/>
        <pc:sldMkLst>
          <pc:docMk/>
          <pc:sldMk cId="1293180310" sldId="263"/>
        </pc:sldMkLst>
        <pc:spChg chg="add">
          <ac:chgData name="Raghavendra Raghu" userId="210367dccc2ca28d" providerId="Windows Live" clId="Web-{50502247-E6DB-4E9A-9B36-8A7C56831620}" dt="2020-11-12T14:38:12.835" v="1179"/>
          <ac:spMkLst>
            <pc:docMk/>
            <pc:sldMk cId="1293180310" sldId="263"/>
            <ac:spMk id="7" creationId="{6BC377B7-18F1-42AD-A1DD-E1D6A5B27CE9}"/>
          </ac:spMkLst>
        </pc:spChg>
        <pc:spChg chg="add">
          <ac:chgData name="Raghavendra Raghu" userId="210367dccc2ca28d" providerId="Windows Live" clId="Web-{50502247-E6DB-4E9A-9B36-8A7C56831620}" dt="2020-11-12T14:38:12.835" v="1179"/>
          <ac:spMkLst>
            <pc:docMk/>
            <pc:sldMk cId="1293180310" sldId="263"/>
            <ac:spMk id="9" creationId="{E27CBDD7-6A01-4B3F-B16A-F50305427BC5}"/>
          </ac:spMkLst>
        </pc:spChg>
        <pc:picChg chg="add mod">
          <ac:chgData name="Raghavendra Raghu" userId="210367dccc2ca28d" providerId="Windows Live" clId="Web-{50502247-E6DB-4E9A-9B36-8A7C56831620}" dt="2020-11-12T14:38:12.835" v="1179"/>
          <ac:picMkLst>
            <pc:docMk/>
            <pc:sldMk cId="1293180310" sldId="263"/>
            <ac:picMk id="2" creationId="{55F699B9-88FE-4AE2-A49D-E73C874A4BEF}"/>
          </ac:picMkLst>
        </pc:picChg>
      </pc:sldChg>
      <pc:sldChg chg="modSp new">
        <pc:chgData name="Raghavendra Raghu" userId="210367dccc2ca28d" providerId="Windows Live" clId="Web-{50502247-E6DB-4E9A-9B36-8A7C56831620}" dt="2020-11-12T14:44:31.134" v="1222" actId="20577"/>
        <pc:sldMkLst>
          <pc:docMk/>
          <pc:sldMk cId="541978276" sldId="264"/>
        </pc:sldMkLst>
        <pc:spChg chg="mod">
          <ac:chgData name="Raghavendra Raghu" userId="210367dccc2ca28d" providerId="Windows Live" clId="Web-{50502247-E6DB-4E9A-9B36-8A7C56831620}" dt="2020-11-12T14:40:29.367" v="1201" actId="20577"/>
          <ac:spMkLst>
            <pc:docMk/>
            <pc:sldMk cId="541978276" sldId="264"/>
            <ac:spMk id="2" creationId="{D4A0AB93-8A2E-4DD3-9444-2D3A21DFD8B9}"/>
          </ac:spMkLst>
        </pc:spChg>
        <pc:spChg chg="mod">
          <ac:chgData name="Raghavendra Raghu" userId="210367dccc2ca28d" providerId="Windows Live" clId="Web-{50502247-E6DB-4E9A-9B36-8A7C56831620}" dt="2020-11-12T14:44:31.134" v="1222" actId="20577"/>
          <ac:spMkLst>
            <pc:docMk/>
            <pc:sldMk cId="541978276" sldId="264"/>
            <ac:spMk id="3" creationId="{69FE8DA1-87ED-4B7F-BED6-D94CC1481A38}"/>
          </ac:spMkLst>
        </pc:spChg>
      </pc:sldChg>
      <pc:sldChg chg="addSp delSp modSp new mod setBg">
        <pc:chgData name="Raghavendra Raghu" userId="210367dccc2ca28d" providerId="Windows Live" clId="Web-{50502247-E6DB-4E9A-9B36-8A7C56831620}" dt="2020-11-12T14:45:25.025" v="1230"/>
        <pc:sldMkLst>
          <pc:docMk/>
          <pc:sldMk cId="1495060306" sldId="265"/>
        </pc:sldMkLst>
        <pc:spChg chg="add del">
          <ac:chgData name="Raghavendra Raghu" userId="210367dccc2ca28d" providerId="Windows Live" clId="Web-{50502247-E6DB-4E9A-9B36-8A7C56831620}" dt="2020-11-12T14:45:25.009" v="1229"/>
          <ac:spMkLst>
            <pc:docMk/>
            <pc:sldMk cId="1495060306" sldId="265"/>
            <ac:spMk id="4" creationId="{6BC377B7-18F1-42AD-A1DD-E1D6A5B27CE9}"/>
          </ac:spMkLst>
        </pc:spChg>
        <pc:spChg chg="add">
          <ac:chgData name="Raghavendra Raghu" userId="210367dccc2ca28d" providerId="Windows Live" clId="Web-{50502247-E6DB-4E9A-9B36-8A7C56831620}" dt="2020-11-12T14:45:25.025" v="1230"/>
          <ac:spMkLst>
            <pc:docMk/>
            <pc:sldMk cId="1495060306" sldId="265"/>
            <ac:spMk id="5" creationId="{6BC377B7-18F1-42AD-A1DD-E1D6A5B27CE9}"/>
          </ac:spMkLst>
        </pc:spChg>
        <pc:spChg chg="add del">
          <ac:chgData name="Raghavendra Raghu" userId="210367dccc2ca28d" providerId="Windows Live" clId="Web-{50502247-E6DB-4E9A-9B36-8A7C56831620}" dt="2020-11-12T14:45:21.994" v="1227"/>
          <ac:spMkLst>
            <pc:docMk/>
            <pc:sldMk cId="1495060306" sldId="265"/>
            <ac:spMk id="7" creationId="{6BC377B7-18F1-42AD-A1DD-E1D6A5B27CE9}"/>
          </ac:spMkLst>
        </pc:spChg>
        <pc:spChg chg="add">
          <ac:chgData name="Raghavendra Raghu" userId="210367dccc2ca28d" providerId="Windows Live" clId="Web-{50502247-E6DB-4E9A-9B36-8A7C56831620}" dt="2020-11-12T14:45:25.025" v="1230"/>
          <ac:spMkLst>
            <pc:docMk/>
            <pc:sldMk cId="1495060306" sldId="265"/>
            <ac:spMk id="9" creationId="{D8CD3F60-224B-4A33-8366-65BAA0E6ECD1}"/>
          </ac:spMkLst>
        </pc:spChg>
        <pc:picChg chg="add mod">
          <ac:chgData name="Raghavendra Raghu" userId="210367dccc2ca28d" providerId="Windows Live" clId="Web-{50502247-E6DB-4E9A-9B36-8A7C56831620}" dt="2020-11-12T14:45:25.025" v="1230"/>
          <ac:picMkLst>
            <pc:docMk/>
            <pc:sldMk cId="1495060306" sldId="265"/>
            <ac:picMk id="2" creationId="{0CA8A71C-E1E9-4985-899B-6A6F765FC614}"/>
          </ac:picMkLst>
        </pc:picChg>
      </pc:sldChg>
      <pc:sldChg chg="addSp modSp new mod setBg">
        <pc:chgData name="Raghavendra Raghu" userId="210367dccc2ca28d" providerId="Windows Live" clId="Web-{50502247-E6DB-4E9A-9B36-8A7C56831620}" dt="2020-11-12T14:48:27.979" v="1239"/>
        <pc:sldMkLst>
          <pc:docMk/>
          <pc:sldMk cId="2189412568" sldId="266"/>
        </pc:sldMkLst>
        <pc:spChg chg="add">
          <ac:chgData name="Raghavendra Raghu" userId="210367dccc2ca28d" providerId="Windows Live" clId="Web-{50502247-E6DB-4E9A-9B36-8A7C56831620}" dt="2020-11-12T14:48:27.979" v="1239"/>
          <ac:spMkLst>
            <pc:docMk/>
            <pc:sldMk cId="2189412568" sldId="266"/>
            <ac:spMk id="7" creationId="{6BC377B7-18F1-42AD-A1DD-E1D6A5B27CE9}"/>
          </ac:spMkLst>
        </pc:spChg>
        <pc:picChg chg="add mod">
          <ac:chgData name="Raghavendra Raghu" userId="210367dccc2ca28d" providerId="Windows Live" clId="Web-{50502247-E6DB-4E9A-9B36-8A7C56831620}" dt="2020-11-12T14:48:27.979" v="1239"/>
          <ac:picMkLst>
            <pc:docMk/>
            <pc:sldMk cId="2189412568" sldId="266"/>
            <ac:picMk id="2" creationId="{DA146BEC-0B10-4C97-B8D3-9C8ED39FEE94}"/>
          </ac:picMkLst>
        </pc:picChg>
      </pc:sldChg>
      <pc:sldChg chg="new del">
        <pc:chgData name="Raghavendra Raghu" userId="210367dccc2ca28d" providerId="Windows Live" clId="Web-{50502247-E6DB-4E9A-9B36-8A7C56831620}" dt="2020-11-12T14:46:50.900" v="1236"/>
        <pc:sldMkLst>
          <pc:docMk/>
          <pc:sldMk cId="3314304896" sldId="266"/>
        </pc:sldMkLst>
      </pc:sldChg>
      <pc:sldChg chg="new del ord">
        <pc:chgData name="Raghavendra Raghu" userId="210367dccc2ca28d" providerId="Windows Live" clId="Web-{50502247-E6DB-4E9A-9B36-8A7C56831620}" dt="2020-11-12T14:46:24.119" v="1234"/>
        <pc:sldMkLst>
          <pc:docMk/>
          <pc:sldMk cId="3499172656" sldId="266"/>
        </pc:sldMkLst>
      </pc:sldChg>
      <pc:sldChg chg="addSp delSp modSp new">
        <pc:chgData name="Raghavendra Raghu" userId="210367dccc2ca28d" providerId="Windows Live" clId="Web-{50502247-E6DB-4E9A-9B36-8A7C56831620}" dt="2020-11-12T14:53:37.153" v="1249" actId="14100"/>
        <pc:sldMkLst>
          <pc:docMk/>
          <pc:sldMk cId="1573273220" sldId="267"/>
        </pc:sldMkLst>
        <pc:spChg chg="del">
          <ac:chgData name="Raghavendra Raghu" userId="210367dccc2ca28d" providerId="Windows Live" clId="Web-{50502247-E6DB-4E9A-9B36-8A7C56831620}" dt="2020-11-12T14:51:27.464" v="1241"/>
          <ac:spMkLst>
            <pc:docMk/>
            <pc:sldMk cId="1573273220" sldId="267"/>
            <ac:spMk id="3" creationId="{4EEF7CA0-E1CF-4918-A4F2-3CAF5DE762D3}"/>
          </ac:spMkLst>
        </pc:spChg>
        <pc:spChg chg="del">
          <ac:chgData name="Raghavendra Raghu" userId="210367dccc2ca28d" providerId="Windows Live" clId="Web-{50502247-E6DB-4E9A-9B36-8A7C56831620}" dt="2020-11-12T14:53:05.965" v="1245"/>
          <ac:spMkLst>
            <pc:docMk/>
            <pc:sldMk cId="1573273220" sldId="267"/>
            <ac:spMk id="4" creationId="{C8156E56-4DEA-49BE-9C30-97968B7EA7C6}"/>
          </ac:spMkLst>
        </pc:spChg>
        <pc:picChg chg="add mod ord">
          <ac:chgData name="Raghavendra Raghu" userId="210367dccc2ca28d" providerId="Windows Live" clId="Web-{50502247-E6DB-4E9A-9B36-8A7C56831620}" dt="2020-11-12T14:51:39.152" v="1244" actId="14100"/>
          <ac:picMkLst>
            <pc:docMk/>
            <pc:sldMk cId="1573273220" sldId="267"/>
            <ac:picMk id="5" creationId="{281DC80C-C509-4C98-BB11-87C1CD54D0E5}"/>
          </ac:picMkLst>
        </pc:picChg>
        <pc:picChg chg="add mod ord">
          <ac:chgData name="Raghavendra Raghu" userId="210367dccc2ca28d" providerId="Windows Live" clId="Web-{50502247-E6DB-4E9A-9B36-8A7C56831620}" dt="2020-11-12T14:53:37.153" v="1249" actId="14100"/>
          <ac:picMkLst>
            <pc:docMk/>
            <pc:sldMk cId="1573273220" sldId="267"/>
            <ac:picMk id="6" creationId="{EE1B7818-9CE3-482A-929E-408A01F7E2A8}"/>
          </ac:picMkLst>
        </pc:picChg>
      </pc:sldChg>
      <pc:sldChg chg="modSp new">
        <pc:chgData name="Raghavendra Raghu" userId="210367dccc2ca28d" providerId="Windows Live" clId="Web-{50502247-E6DB-4E9A-9B36-8A7C56831620}" dt="2020-11-12T15:00:32.608" v="1389" actId="20577"/>
        <pc:sldMkLst>
          <pc:docMk/>
          <pc:sldMk cId="3204647195" sldId="268"/>
        </pc:sldMkLst>
        <pc:spChg chg="mod">
          <ac:chgData name="Raghavendra Raghu" userId="210367dccc2ca28d" providerId="Windows Live" clId="Web-{50502247-E6DB-4E9A-9B36-8A7C56831620}" dt="2020-11-12T14:53:54.387" v="1273" actId="20577"/>
          <ac:spMkLst>
            <pc:docMk/>
            <pc:sldMk cId="3204647195" sldId="268"/>
            <ac:spMk id="2" creationId="{FD5F914E-9AEF-43E0-B5AF-F95AA7CEABE3}"/>
          </ac:spMkLst>
        </pc:spChg>
        <pc:spChg chg="mod">
          <ac:chgData name="Raghavendra Raghu" userId="210367dccc2ca28d" providerId="Windows Live" clId="Web-{50502247-E6DB-4E9A-9B36-8A7C56831620}" dt="2020-11-12T15:00:32.608" v="1389" actId="20577"/>
          <ac:spMkLst>
            <pc:docMk/>
            <pc:sldMk cId="3204647195" sldId="268"/>
            <ac:spMk id="3" creationId="{546AFD98-EB85-47C3-A53B-84710064F589}"/>
          </ac:spMkLst>
        </pc:spChg>
      </pc:sldChg>
      <pc:sldChg chg="addSp modSp new mod setBg">
        <pc:chgData name="Raghavendra Raghu" userId="210367dccc2ca28d" providerId="Windows Live" clId="Web-{50502247-E6DB-4E9A-9B36-8A7C56831620}" dt="2020-11-12T14:58:16.826" v="1384"/>
        <pc:sldMkLst>
          <pc:docMk/>
          <pc:sldMk cId="2547080509" sldId="269"/>
        </pc:sldMkLst>
        <pc:spChg chg="add">
          <ac:chgData name="Raghavendra Raghu" userId="210367dccc2ca28d" providerId="Windows Live" clId="Web-{50502247-E6DB-4E9A-9B36-8A7C56831620}" dt="2020-11-12T14:58:16.826" v="1384"/>
          <ac:spMkLst>
            <pc:docMk/>
            <pc:sldMk cId="2547080509" sldId="269"/>
            <ac:spMk id="7" creationId="{6BC377B7-18F1-42AD-A1DD-E1D6A5B27CE9}"/>
          </ac:spMkLst>
        </pc:spChg>
        <pc:picChg chg="add mod">
          <ac:chgData name="Raghavendra Raghu" userId="210367dccc2ca28d" providerId="Windows Live" clId="Web-{50502247-E6DB-4E9A-9B36-8A7C56831620}" dt="2020-11-12T14:58:16.826" v="1384"/>
          <ac:picMkLst>
            <pc:docMk/>
            <pc:sldMk cId="2547080509" sldId="269"/>
            <ac:picMk id="2" creationId="{4DFD4677-F7E7-443E-BD66-2ED598687D70}"/>
          </ac:picMkLst>
        </pc:picChg>
      </pc:sldChg>
      <pc:sldChg chg="addSp modSp new mod setBg">
        <pc:chgData name="Raghavendra Raghu" userId="210367dccc2ca28d" providerId="Windows Live" clId="Web-{50502247-E6DB-4E9A-9B36-8A7C56831620}" dt="2020-11-12T15:01:46.452" v="1393"/>
        <pc:sldMkLst>
          <pc:docMk/>
          <pc:sldMk cId="833785332" sldId="270"/>
        </pc:sldMkLst>
        <pc:spChg chg="add">
          <ac:chgData name="Raghavendra Raghu" userId="210367dccc2ca28d" providerId="Windows Live" clId="Web-{50502247-E6DB-4E9A-9B36-8A7C56831620}" dt="2020-11-12T15:01:46.452" v="1393"/>
          <ac:spMkLst>
            <pc:docMk/>
            <pc:sldMk cId="833785332" sldId="270"/>
            <ac:spMk id="7" creationId="{6BC377B7-18F1-42AD-A1DD-E1D6A5B27CE9}"/>
          </ac:spMkLst>
        </pc:spChg>
        <pc:picChg chg="add mod">
          <ac:chgData name="Raghavendra Raghu" userId="210367dccc2ca28d" providerId="Windows Live" clId="Web-{50502247-E6DB-4E9A-9B36-8A7C56831620}" dt="2020-11-12T15:01:46.452" v="1393"/>
          <ac:picMkLst>
            <pc:docMk/>
            <pc:sldMk cId="833785332" sldId="270"/>
            <ac:picMk id="2" creationId="{22160620-1844-479B-9911-7C1A5D1A72E9}"/>
          </ac:picMkLst>
        </pc:picChg>
      </pc:sldChg>
      <pc:sldChg chg="addSp modSp new mod setBg">
        <pc:chgData name="Raghavendra Raghu" userId="210367dccc2ca28d" providerId="Windows Live" clId="Web-{50502247-E6DB-4E9A-9B36-8A7C56831620}" dt="2020-11-12T15:04:02.844" v="1396"/>
        <pc:sldMkLst>
          <pc:docMk/>
          <pc:sldMk cId="2917134682" sldId="271"/>
        </pc:sldMkLst>
        <pc:spChg chg="add">
          <ac:chgData name="Raghavendra Raghu" userId="210367dccc2ca28d" providerId="Windows Live" clId="Web-{50502247-E6DB-4E9A-9B36-8A7C56831620}" dt="2020-11-12T15:04:02.844" v="1396"/>
          <ac:spMkLst>
            <pc:docMk/>
            <pc:sldMk cId="2917134682" sldId="271"/>
            <ac:spMk id="7" creationId="{6BC377B7-18F1-42AD-A1DD-E1D6A5B27CE9}"/>
          </ac:spMkLst>
        </pc:spChg>
        <pc:picChg chg="add mod">
          <ac:chgData name="Raghavendra Raghu" userId="210367dccc2ca28d" providerId="Windows Live" clId="Web-{50502247-E6DB-4E9A-9B36-8A7C56831620}" dt="2020-11-12T15:04:02.844" v="1396"/>
          <ac:picMkLst>
            <pc:docMk/>
            <pc:sldMk cId="2917134682" sldId="271"/>
            <ac:picMk id="2" creationId="{019DF2F7-1A02-40E8-B709-AA5E00316FA9}"/>
          </ac:picMkLst>
        </pc:picChg>
      </pc:sldChg>
      <pc:sldChg chg="modSp new">
        <pc:chgData name="Raghavendra Raghu" userId="210367dccc2ca28d" providerId="Windows Live" clId="Web-{50502247-E6DB-4E9A-9B36-8A7C56831620}" dt="2020-11-12T15:09:24.174" v="1660" actId="20577"/>
        <pc:sldMkLst>
          <pc:docMk/>
          <pc:sldMk cId="857404890" sldId="272"/>
        </pc:sldMkLst>
        <pc:spChg chg="mod">
          <ac:chgData name="Raghavendra Raghu" userId="210367dccc2ca28d" providerId="Windows Live" clId="Web-{50502247-E6DB-4E9A-9B36-8A7C56831620}" dt="2020-11-12T15:04:33.078" v="1406" actId="20577"/>
          <ac:spMkLst>
            <pc:docMk/>
            <pc:sldMk cId="857404890" sldId="272"/>
            <ac:spMk id="2" creationId="{53221503-4411-4E96-A673-19BE34164A0B}"/>
          </ac:spMkLst>
        </pc:spChg>
        <pc:spChg chg="mod">
          <ac:chgData name="Raghavendra Raghu" userId="210367dccc2ca28d" providerId="Windows Live" clId="Web-{50502247-E6DB-4E9A-9B36-8A7C56831620}" dt="2020-11-12T15:09:24.174" v="1660" actId="20577"/>
          <ac:spMkLst>
            <pc:docMk/>
            <pc:sldMk cId="857404890" sldId="272"/>
            <ac:spMk id="3" creationId="{E8783139-76B9-43A5-88E1-15B143FDB93A}"/>
          </ac:spMkLst>
        </pc:spChg>
      </pc:sldChg>
      <pc:sldChg chg="addSp modSp new mod setBg">
        <pc:chgData name="Raghavendra Raghu" userId="210367dccc2ca28d" providerId="Windows Live" clId="Web-{50502247-E6DB-4E9A-9B36-8A7C56831620}" dt="2020-11-12T15:10:45.377" v="1664"/>
        <pc:sldMkLst>
          <pc:docMk/>
          <pc:sldMk cId="383290531" sldId="273"/>
        </pc:sldMkLst>
        <pc:spChg chg="add">
          <ac:chgData name="Raghavendra Raghu" userId="210367dccc2ca28d" providerId="Windows Live" clId="Web-{50502247-E6DB-4E9A-9B36-8A7C56831620}" dt="2020-11-12T15:10:45.377" v="1664"/>
          <ac:spMkLst>
            <pc:docMk/>
            <pc:sldMk cId="383290531" sldId="273"/>
            <ac:spMk id="7" creationId="{6BC377B7-18F1-42AD-A1DD-E1D6A5B27CE9}"/>
          </ac:spMkLst>
        </pc:spChg>
        <pc:picChg chg="add mod">
          <ac:chgData name="Raghavendra Raghu" userId="210367dccc2ca28d" providerId="Windows Live" clId="Web-{50502247-E6DB-4E9A-9B36-8A7C56831620}" dt="2020-11-12T15:10:45.377" v="1664"/>
          <ac:picMkLst>
            <pc:docMk/>
            <pc:sldMk cId="383290531" sldId="273"/>
            <ac:picMk id="2" creationId="{DE8CB6B3-7FA0-4F0E-97CD-92AAFEB8D815}"/>
          </ac:picMkLst>
        </pc:picChg>
      </pc:sldChg>
      <pc:sldMasterChg chg="del delSldLayout">
        <pc:chgData name="Raghavendra Raghu" userId="210367dccc2ca28d" providerId="Windows Live" clId="Web-{50502247-E6DB-4E9A-9B36-8A7C56831620}" dt="2020-11-12T14:10:59.748" v="86"/>
        <pc:sldMasterMkLst>
          <pc:docMk/>
          <pc:sldMasterMk cId="2371758177" sldId="2147483660"/>
        </pc:sldMasterMkLst>
        <pc:sldLayoutChg chg="del">
          <pc:chgData name="Raghavendra Raghu" userId="210367dccc2ca28d" providerId="Windows Live" clId="Web-{50502247-E6DB-4E9A-9B36-8A7C56831620}" dt="2020-11-12T14:10:59.748" v="86"/>
          <pc:sldLayoutMkLst>
            <pc:docMk/>
            <pc:sldMasterMk cId="2371758177" sldId="2147483660"/>
            <pc:sldLayoutMk cId="3129878285" sldId="2147483661"/>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572029412" sldId="2147483662"/>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3636461385" sldId="2147483663"/>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3626050071" sldId="2147483664"/>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4223613637" sldId="2147483665"/>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986665687" sldId="2147483666"/>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2924672457" sldId="2147483667"/>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1650365514" sldId="2147483668"/>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746702124" sldId="2147483669"/>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61784523" sldId="2147483670"/>
          </pc:sldLayoutMkLst>
        </pc:sldLayoutChg>
        <pc:sldLayoutChg chg="del">
          <pc:chgData name="Raghavendra Raghu" userId="210367dccc2ca28d" providerId="Windows Live" clId="Web-{50502247-E6DB-4E9A-9B36-8A7C56831620}" dt="2020-11-12T14:10:59.748" v="86"/>
          <pc:sldLayoutMkLst>
            <pc:docMk/>
            <pc:sldMasterMk cId="2371758177" sldId="2147483660"/>
            <pc:sldLayoutMk cId="1164236222" sldId="2147483671"/>
          </pc:sldLayoutMkLst>
        </pc:sldLayoutChg>
      </pc:sldMasterChg>
      <pc:sldMasterChg chg="add addSldLayout">
        <pc:chgData name="Raghavendra Raghu" userId="210367dccc2ca28d" providerId="Windows Live" clId="Web-{50502247-E6DB-4E9A-9B36-8A7C56831620}" dt="2020-11-12T14:10:59.748" v="86"/>
        <pc:sldMasterMkLst>
          <pc:docMk/>
          <pc:sldMasterMk cId="3637322420" sldId="2147483724"/>
        </pc:sldMasterMkLst>
        <pc:sldLayoutChg chg="add">
          <pc:chgData name="Raghavendra Raghu" userId="210367dccc2ca28d" providerId="Windows Live" clId="Web-{50502247-E6DB-4E9A-9B36-8A7C56831620}" dt="2020-11-12T14:10:59.748" v="86"/>
          <pc:sldLayoutMkLst>
            <pc:docMk/>
            <pc:sldMasterMk cId="3637322420" sldId="2147483724"/>
            <pc:sldLayoutMk cId="405625162" sldId="2147483713"/>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2081387105" sldId="2147483714"/>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1449959425" sldId="2147483715"/>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1318882494" sldId="2147483716"/>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1076070573" sldId="2147483717"/>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2093917030" sldId="2147483718"/>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1784909559" sldId="2147483719"/>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2996944815" sldId="2147483720"/>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2877144901" sldId="2147483721"/>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1308743487" sldId="2147483722"/>
          </pc:sldLayoutMkLst>
        </pc:sldLayoutChg>
        <pc:sldLayoutChg chg="add">
          <pc:chgData name="Raghavendra Raghu" userId="210367dccc2ca28d" providerId="Windows Live" clId="Web-{50502247-E6DB-4E9A-9B36-8A7C56831620}" dt="2020-11-12T14:10:59.748" v="86"/>
          <pc:sldLayoutMkLst>
            <pc:docMk/>
            <pc:sldMasterMk cId="3637322420" sldId="2147483724"/>
            <pc:sldLayoutMk cId="1833243406" sldId="214748372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11/12/2020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8490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11/12/2020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1888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11/12/2020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9391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11/12/2020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9694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11/12/2020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7714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11/12/2020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0874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11/12/2020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324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11/12/2020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7607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11/12/2020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562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11/12/2020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38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11/12/2020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995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11/12/2020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3732242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89CE-FB89-43FD-B800-7C6DF3F5AD98}"/>
              </a:ext>
            </a:extLst>
          </p:cNvPr>
          <p:cNvSpPr>
            <a:spLocks noGrp="1"/>
          </p:cNvSpPr>
          <p:nvPr>
            <p:ph type="ctrTitle"/>
          </p:nvPr>
        </p:nvSpPr>
        <p:spPr/>
        <p:txBody>
          <a:bodyPr/>
          <a:lstStyle/>
          <a:p>
            <a:r>
              <a:rPr lang="en-US" sz="2800" dirty="0"/>
              <a:t>Statics</a:t>
            </a:r>
            <a:r>
              <a:rPr lang="en-US" sz="2800" dirty="0">
                <a:ea typeface="+mj-lt"/>
                <a:cs typeface="+mj-lt"/>
              </a:rPr>
              <a:t> for Data Science Project</a:t>
            </a:r>
            <a:br>
              <a:rPr lang="en-US" sz="2800" dirty="0">
                <a:ea typeface="+mj-lt"/>
                <a:cs typeface="+mj-lt"/>
              </a:rPr>
            </a:br>
            <a:r>
              <a:rPr lang="en-US" sz="2800" dirty="0">
                <a:ea typeface="+mj-lt"/>
                <a:cs typeface="+mj-lt"/>
              </a:rPr>
              <a:t>Topic : Summer clothes Dataset</a:t>
            </a:r>
            <a:br>
              <a:rPr lang="en-US" sz="2800" dirty="0">
                <a:ea typeface="+mj-lt"/>
                <a:cs typeface="+mj-lt"/>
              </a:rPr>
            </a:br>
            <a:r>
              <a:rPr lang="en-US" sz="2800" dirty="0">
                <a:ea typeface="+mj-lt"/>
                <a:cs typeface="+mj-lt"/>
              </a:rPr>
              <a:t>Mentor : Prof Sreenath M V</a:t>
            </a:r>
            <a:endParaRPr lang="en-US" dirty="0"/>
          </a:p>
        </p:txBody>
      </p:sp>
      <p:sp>
        <p:nvSpPr>
          <p:cNvPr id="3" name="Subtitle 2">
            <a:extLst>
              <a:ext uri="{FF2B5EF4-FFF2-40B4-BE49-F238E27FC236}">
                <a16:creationId xmlns:a16="http://schemas.microsoft.com/office/drawing/2014/main" id="{03F428E2-12AC-4CEC-BFD2-6EF8F0D42E5D}"/>
              </a:ext>
            </a:extLst>
          </p:cNvPr>
          <p:cNvSpPr>
            <a:spLocks noGrp="1"/>
          </p:cNvSpPr>
          <p:nvPr>
            <p:ph type="subTitle" idx="1"/>
          </p:nvPr>
        </p:nvSpPr>
        <p:spPr/>
        <p:txBody>
          <a:bodyPr vert="horz" lIns="91440" tIns="45720" rIns="91440" bIns="45720" rtlCol="0" anchor="t">
            <a:normAutofit fontScale="85000" lnSpcReduction="20000"/>
          </a:bodyPr>
          <a:lstStyle/>
          <a:p>
            <a:pPr>
              <a:lnSpc>
                <a:spcPct val="90000"/>
              </a:lnSpc>
              <a:spcBef>
                <a:spcPts val="1000"/>
              </a:spcBef>
              <a:spcAft>
                <a:spcPts val="0"/>
              </a:spcAft>
            </a:pPr>
            <a:r>
              <a:rPr lang="en-US" sz="2000" dirty="0">
                <a:ea typeface="+mn-lt"/>
                <a:cs typeface="+mn-lt"/>
              </a:rPr>
              <a:t>SUDIPTA PAHARI                         PES2UG19CS411</a:t>
            </a:r>
          </a:p>
          <a:p>
            <a:pPr>
              <a:lnSpc>
                <a:spcPct val="90000"/>
              </a:lnSpc>
              <a:spcBef>
                <a:spcPts val="1000"/>
              </a:spcBef>
              <a:spcAft>
                <a:spcPts val="0"/>
              </a:spcAft>
            </a:pPr>
            <a:r>
              <a:rPr lang="en-US" sz="2000" dirty="0">
                <a:ea typeface="+mn-lt"/>
                <a:cs typeface="+mn-lt"/>
              </a:rPr>
              <a:t>    SRIVATSAN N                              PES2UG19CS408   </a:t>
            </a:r>
          </a:p>
          <a:p>
            <a:pPr>
              <a:lnSpc>
                <a:spcPct val="90000"/>
              </a:lnSpc>
              <a:spcBef>
                <a:spcPts val="1000"/>
              </a:spcBef>
              <a:spcAft>
                <a:spcPts val="0"/>
              </a:spcAft>
            </a:pPr>
            <a:r>
              <a:rPr lang="en-US" sz="2000" dirty="0">
                <a:ea typeface="+mn-lt"/>
                <a:cs typeface="+mn-lt"/>
              </a:rPr>
              <a:t> Y RAGHAVENDRA                       PES2UG19CS464</a:t>
            </a:r>
          </a:p>
          <a:p>
            <a:pPr>
              <a:lnSpc>
                <a:spcPct val="90000"/>
              </a:lnSpc>
              <a:spcBef>
                <a:spcPts val="1000"/>
              </a:spcBef>
              <a:spcAft>
                <a:spcPts val="0"/>
              </a:spcAft>
            </a:pPr>
            <a:r>
              <a:rPr lang="en-US" sz="2000" dirty="0">
                <a:ea typeface="+mn-lt"/>
                <a:cs typeface="+mn-lt"/>
              </a:rPr>
              <a:t>                 BILAL RIZVI                                    PES2UG19CS423                 </a:t>
            </a:r>
          </a:p>
          <a:p>
            <a:pPr>
              <a:lnSpc>
                <a:spcPct val="90000"/>
              </a:lnSpc>
              <a:spcBef>
                <a:spcPts val="1000"/>
              </a:spcBef>
              <a:spcAft>
                <a:spcPts val="0"/>
              </a:spcAft>
            </a:pPr>
            <a:r>
              <a:rPr lang="en-US" sz="2000" dirty="0">
                <a:ea typeface="+mn-lt"/>
                <a:cs typeface="+mn-lt"/>
              </a:rPr>
              <a:t>             </a:t>
            </a:r>
          </a:p>
          <a:p>
            <a:endParaRPr lang="en-US" sz="2000" dirty="0"/>
          </a:p>
        </p:txBody>
      </p:sp>
    </p:spTree>
    <p:extLst>
      <p:ext uri="{BB962C8B-B14F-4D97-AF65-F5344CB8AC3E}">
        <p14:creationId xmlns:p14="http://schemas.microsoft.com/office/powerpoint/2010/main" val="242925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bar chart&#10;&#10;Description automatically generated">
            <a:extLst>
              <a:ext uri="{FF2B5EF4-FFF2-40B4-BE49-F238E27FC236}">
                <a16:creationId xmlns:a16="http://schemas.microsoft.com/office/drawing/2014/main" id="{0CA8A71C-E1E9-4985-899B-6A6F765FC614}"/>
              </a:ext>
            </a:extLst>
          </p:cNvPr>
          <p:cNvPicPr>
            <a:picLocks noChangeAspect="1"/>
          </p:cNvPicPr>
          <p:nvPr/>
        </p:nvPicPr>
        <p:blipFill rotWithShape="1">
          <a:blip r:embed="rId2"/>
          <a:srcRect t="16903" r="1" b="7692"/>
          <a:stretch/>
        </p:blipFill>
        <p:spPr>
          <a:xfrm>
            <a:off x="643467" y="643467"/>
            <a:ext cx="10905066" cy="5571066"/>
          </a:xfrm>
          <a:prstGeom prst="rect">
            <a:avLst/>
          </a:prstGeom>
        </p:spPr>
      </p:pic>
    </p:spTree>
    <p:extLst>
      <p:ext uri="{BB962C8B-B14F-4D97-AF65-F5344CB8AC3E}">
        <p14:creationId xmlns:p14="http://schemas.microsoft.com/office/powerpoint/2010/main" val="149506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02B-65E1-47A2-8A3B-7D242160C196}"/>
              </a:ext>
            </a:extLst>
          </p:cNvPr>
          <p:cNvSpPr>
            <a:spLocks noGrp="1"/>
          </p:cNvSpPr>
          <p:nvPr>
            <p:ph type="title"/>
          </p:nvPr>
        </p:nvSpPr>
        <p:spPr/>
        <p:txBody>
          <a:bodyPr/>
          <a:lstStyle/>
          <a:p>
            <a:endParaRPr lang="en-US"/>
          </a:p>
        </p:txBody>
      </p:sp>
      <p:pic>
        <p:nvPicPr>
          <p:cNvPr id="5" name="Picture 5" descr="Table&#10;&#10;Description automatically generated">
            <a:extLst>
              <a:ext uri="{FF2B5EF4-FFF2-40B4-BE49-F238E27FC236}">
                <a16:creationId xmlns:a16="http://schemas.microsoft.com/office/drawing/2014/main" id="{281DC80C-C509-4C98-BB11-87C1CD54D0E5}"/>
              </a:ext>
            </a:extLst>
          </p:cNvPr>
          <p:cNvPicPr>
            <a:picLocks noGrp="1" noChangeAspect="1"/>
          </p:cNvPicPr>
          <p:nvPr>
            <p:ph sz="half" idx="1"/>
          </p:nvPr>
        </p:nvPicPr>
        <p:blipFill>
          <a:blip r:embed="rId2"/>
          <a:stretch>
            <a:fillRect/>
          </a:stretch>
        </p:blipFill>
        <p:spPr>
          <a:xfrm>
            <a:off x="701328" y="2577793"/>
            <a:ext cx="5074632" cy="3958567"/>
          </a:xfrm>
        </p:spPr>
      </p:pic>
      <p:pic>
        <p:nvPicPr>
          <p:cNvPr id="6" name="Picture 6" descr="A picture containing chart&#10;&#10;Description automatically generated">
            <a:extLst>
              <a:ext uri="{FF2B5EF4-FFF2-40B4-BE49-F238E27FC236}">
                <a16:creationId xmlns:a16="http://schemas.microsoft.com/office/drawing/2014/main" id="{EE1B7818-9CE3-482A-929E-408A01F7E2A8}"/>
              </a:ext>
            </a:extLst>
          </p:cNvPr>
          <p:cNvPicPr>
            <a:picLocks noGrp="1" noChangeAspect="1"/>
          </p:cNvPicPr>
          <p:nvPr>
            <p:ph sz="half" idx="2"/>
          </p:nvPr>
        </p:nvPicPr>
        <p:blipFill>
          <a:blip r:embed="rId3"/>
          <a:stretch>
            <a:fillRect/>
          </a:stretch>
        </p:blipFill>
        <p:spPr>
          <a:xfrm>
            <a:off x="6312351" y="2570262"/>
            <a:ext cx="5534707" cy="4094262"/>
          </a:xfrm>
        </p:spPr>
      </p:pic>
    </p:spTree>
    <p:extLst>
      <p:ext uri="{BB962C8B-B14F-4D97-AF65-F5344CB8AC3E}">
        <p14:creationId xmlns:p14="http://schemas.microsoft.com/office/powerpoint/2010/main" val="157327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histogram&#10;&#10;Description automatically generated">
            <a:extLst>
              <a:ext uri="{FF2B5EF4-FFF2-40B4-BE49-F238E27FC236}">
                <a16:creationId xmlns:a16="http://schemas.microsoft.com/office/drawing/2014/main" id="{019DF2F7-1A02-40E8-B709-AA5E00316FA9}"/>
              </a:ext>
            </a:extLst>
          </p:cNvPr>
          <p:cNvPicPr>
            <a:picLocks noChangeAspect="1"/>
          </p:cNvPicPr>
          <p:nvPr/>
        </p:nvPicPr>
        <p:blipFill>
          <a:blip r:embed="rId2"/>
          <a:stretch>
            <a:fillRect/>
          </a:stretch>
        </p:blipFill>
        <p:spPr>
          <a:xfrm>
            <a:off x="643467" y="1111674"/>
            <a:ext cx="10905066" cy="4634652"/>
          </a:xfrm>
          <a:prstGeom prst="rect">
            <a:avLst/>
          </a:prstGeom>
        </p:spPr>
      </p:pic>
    </p:spTree>
    <p:extLst>
      <p:ext uri="{BB962C8B-B14F-4D97-AF65-F5344CB8AC3E}">
        <p14:creationId xmlns:p14="http://schemas.microsoft.com/office/powerpoint/2010/main" val="291713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914E-9AEF-43E0-B5AF-F95AA7CEABE3}"/>
              </a:ext>
            </a:extLst>
          </p:cNvPr>
          <p:cNvSpPr>
            <a:spLocks noGrp="1"/>
          </p:cNvSpPr>
          <p:nvPr>
            <p:ph type="title"/>
          </p:nvPr>
        </p:nvSpPr>
        <p:spPr/>
        <p:txBody>
          <a:bodyPr/>
          <a:lstStyle/>
          <a:p>
            <a:r>
              <a:rPr lang="en-US" dirty="0" err="1"/>
              <a:t>normalisation</a:t>
            </a:r>
          </a:p>
        </p:txBody>
      </p:sp>
      <p:sp>
        <p:nvSpPr>
          <p:cNvPr id="3" name="Content Placeholder 2">
            <a:extLst>
              <a:ext uri="{FF2B5EF4-FFF2-40B4-BE49-F238E27FC236}">
                <a16:creationId xmlns:a16="http://schemas.microsoft.com/office/drawing/2014/main" id="{546AFD98-EB85-47C3-A53B-84710064F589}"/>
              </a:ext>
            </a:extLst>
          </p:cNvPr>
          <p:cNvSpPr>
            <a:spLocks noGrp="1"/>
          </p:cNvSpPr>
          <p:nvPr>
            <p:ph idx="1"/>
          </p:nvPr>
        </p:nvSpPr>
        <p:spPr/>
        <p:txBody>
          <a:bodyPr vert="horz" lIns="91440" tIns="45720" rIns="91440" bIns="45720" rtlCol="0" anchor="t">
            <a:normAutofit/>
          </a:bodyPr>
          <a:lstStyle/>
          <a:p>
            <a:r>
              <a:rPr lang="en-US" sz="2400" dirty="0" err="1"/>
              <a:t>Normalisation</a:t>
            </a:r>
            <a:r>
              <a:rPr lang="en-US" sz="2400" dirty="0">
                <a:ea typeface="+mn-lt"/>
                <a:cs typeface="+mn-lt"/>
              </a:rPr>
              <a:t> is done so that all the input variables have same treatment in the dataset.</a:t>
            </a:r>
            <a:endParaRPr lang="en-US" dirty="0"/>
          </a:p>
          <a:p>
            <a:r>
              <a:rPr lang="en-US" sz="2400" dirty="0">
                <a:ea typeface="+mn-lt"/>
                <a:cs typeface="+mn-lt"/>
              </a:rPr>
              <a:t>It also helps to keep the data clearer ,easier to maintain and also convenient to change</a:t>
            </a:r>
            <a:endParaRPr lang="en-US" dirty="0"/>
          </a:p>
          <a:p>
            <a:r>
              <a:rPr lang="en-US" sz="2400" dirty="0">
                <a:ea typeface="+mn-lt"/>
                <a:cs typeface="+mn-lt"/>
              </a:rPr>
              <a:t>Standardization is useful when data has varying </a:t>
            </a:r>
            <a:r>
              <a:rPr lang="en-US" sz="2400" dirty="0" err="1">
                <a:ea typeface="+mn-lt"/>
                <a:cs typeface="+mn-lt"/>
              </a:rPr>
              <a:t>scales.It</a:t>
            </a:r>
            <a:r>
              <a:rPr lang="en-US" sz="2400" dirty="0">
                <a:ea typeface="+mn-lt"/>
                <a:cs typeface="+mn-lt"/>
              </a:rPr>
              <a:t> assumes data Gaussian(bell curve).</a:t>
            </a:r>
            <a:endParaRPr lang="en-US" dirty="0"/>
          </a:p>
          <a:p>
            <a:r>
              <a:rPr lang="en-US" sz="2400" dirty="0">
                <a:ea typeface="+mn-lt"/>
                <a:cs typeface="+mn-lt"/>
              </a:rPr>
              <a:t>Custom lambda function is used to </a:t>
            </a:r>
            <a:r>
              <a:rPr lang="en-US" sz="2400" dirty="0" err="1">
                <a:ea typeface="+mn-lt"/>
                <a:cs typeface="+mn-lt"/>
              </a:rPr>
              <a:t>normalise</a:t>
            </a:r>
            <a:r>
              <a:rPr lang="en-US" sz="2400" dirty="0">
                <a:ea typeface="+mn-lt"/>
                <a:cs typeface="+mn-lt"/>
              </a:rPr>
              <a:t> the data set</a:t>
            </a:r>
            <a:endParaRPr lang="en-US" dirty="0"/>
          </a:p>
          <a:p>
            <a:endParaRPr lang="en-US" sz="2400" dirty="0"/>
          </a:p>
        </p:txBody>
      </p:sp>
    </p:spTree>
    <p:extLst>
      <p:ext uri="{BB962C8B-B14F-4D97-AF65-F5344CB8AC3E}">
        <p14:creationId xmlns:p14="http://schemas.microsoft.com/office/powerpoint/2010/main" val="320464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10;&#10;Description automatically generated">
            <a:extLst>
              <a:ext uri="{FF2B5EF4-FFF2-40B4-BE49-F238E27FC236}">
                <a16:creationId xmlns:a16="http://schemas.microsoft.com/office/drawing/2014/main" id="{4DFD4677-F7E7-443E-BD66-2ED598687D70}"/>
              </a:ext>
            </a:extLst>
          </p:cNvPr>
          <p:cNvPicPr>
            <a:picLocks noChangeAspect="1"/>
          </p:cNvPicPr>
          <p:nvPr/>
        </p:nvPicPr>
        <p:blipFill>
          <a:blip r:embed="rId2"/>
          <a:stretch>
            <a:fillRect/>
          </a:stretch>
        </p:blipFill>
        <p:spPr>
          <a:xfrm>
            <a:off x="643467" y="1288881"/>
            <a:ext cx="10905066" cy="4280238"/>
          </a:xfrm>
          <a:prstGeom prst="rect">
            <a:avLst/>
          </a:prstGeom>
        </p:spPr>
      </p:pic>
    </p:spTree>
    <p:extLst>
      <p:ext uri="{BB962C8B-B14F-4D97-AF65-F5344CB8AC3E}">
        <p14:creationId xmlns:p14="http://schemas.microsoft.com/office/powerpoint/2010/main" val="254708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able&#10;&#10;Description automatically generated">
            <a:extLst>
              <a:ext uri="{FF2B5EF4-FFF2-40B4-BE49-F238E27FC236}">
                <a16:creationId xmlns:a16="http://schemas.microsoft.com/office/drawing/2014/main" id="{22160620-1844-479B-9911-7C1A5D1A72E9}"/>
              </a:ext>
            </a:extLst>
          </p:cNvPr>
          <p:cNvPicPr>
            <a:picLocks noChangeAspect="1"/>
          </p:cNvPicPr>
          <p:nvPr/>
        </p:nvPicPr>
        <p:blipFill rotWithShape="1">
          <a:blip r:embed="rId2"/>
          <a:srcRect r="14363" b="1"/>
          <a:stretch/>
        </p:blipFill>
        <p:spPr>
          <a:xfrm>
            <a:off x="643467" y="643467"/>
            <a:ext cx="10905066" cy="5571066"/>
          </a:xfrm>
          <a:prstGeom prst="rect">
            <a:avLst/>
          </a:prstGeom>
        </p:spPr>
      </p:pic>
    </p:spTree>
    <p:extLst>
      <p:ext uri="{BB962C8B-B14F-4D97-AF65-F5344CB8AC3E}">
        <p14:creationId xmlns:p14="http://schemas.microsoft.com/office/powerpoint/2010/main" val="83378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1503-4411-4E96-A673-19BE34164A0B}"/>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E8783139-76B9-43A5-88E1-15B143FDB93A}"/>
              </a:ext>
            </a:extLst>
          </p:cNvPr>
          <p:cNvSpPr>
            <a:spLocks noGrp="1"/>
          </p:cNvSpPr>
          <p:nvPr>
            <p:ph idx="1"/>
          </p:nvPr>
        </p:nvSpPr>
        <p:spPr/>
        <p:txBody>
          <a:bodyPr vert="horz" lIns="91440" tIns="45720" rIns="91440" bIns="45720" rtlCol="0" anchor="t">
            <a:normAutofit fontScale="85000" lnSpcReduction="20000"/>
          </a:bodyPr>
          <a:lstStyle/>
          <a:p>
            <a:r>
              <a:rPr lang="en-US" sz="2400">
                <a:ea typeface="+mn-lt"/>
                <a:cs typeface="+mn-lt"/>
              </a:rPr>
              <a:t> A hypothesis is an assumption about population parameter</a:t>
            </a:r>
            <a:endParaRPr lang="en-US"/>
          </a:p>
          <a:p>
            <a:r>
              <a:rPr lang="en-US" sz="2400" dirty="0">
                <a:ea typeface="+mn-lt"/>
                <a:cs typeface="+mn-lt"/>
              </a:rPr>
              <a:t> In our data set let's assume null hypothesis is 5000 and alternate hypothesis is not equal to 5000</a:t>
            </a:r>
            <a:endParaRPr lang="en-US" dirty="0">
              <a:ea typeface="+mn-lt"/>
              <a:cs typeface="+mn-lt"/>
            </a:endParaRPr>
          </a:p>
          <a:p>
            <a:r>
              <a:rPr lang="en-US" sz="2400" dirty="0">
                <a:ea typeface="+mn-lt"/>
                <a:cs typeface="+mn-lt"/>
              </a:rPr>
              <a:t> It's a 2 tail test</a:t>
            </a:r>
            <a:endParaRPr lang="en-US"/>
          </a:p>
          <a:p>
            <a:r>
              <a:rPr lang="en-US" sz="2400" dirty="0">
                <a:ea typeface="+mn-lt"/>
                <a:cs typeface="+mn-lt"/>
              </a:rPr>
              <a:t> Initially we consider significance level to be 5% which is 0.05</a:t>
            </a:r>
            <a:endParaRPr lang="en-US" dirty="0"/>
          </a:p>
          <a:p>
            <a:r>
              <a:rPr lang="en-US" sz="2400" dirty="0">
                <a:ea typeface="+mn-lt"/>
                <a:cs typeface="+mn-lt"/>
              </a:rPr>
              <a:t> From significance level and inferring from the z table we need to get the value between -1.96 and 1.96 as that's the </a:t>
            </a:r>
            <a:r>
              <a:rPr lang="en-US" sz="2400" dirty="0" err="1">
                <a:ea typeface="+mn-lt"/>
                <a:cs typeface="+mn-lt"/>
              </a:rPr>
              <a:t>acception</a:t>
            </a:r>
            <a:r>
              <a:rPr lang="en-US" sz="2400" dirty="0">
                <a:ea typeface="+mn-lt"/>
                <a:cs typeface="+mn-lt"/>
              </a:rPr>
              <a:t> region</a:t>
            </a:r>
            <a:endParaRPr lang="en-US" dirty="0"/>
          </a:p>
          <a:p>
            <a:r>
              <a:rPr lang="en-US" sz="2400" dirty="0">
                <a:ea typeface="+mn-lt"/>
                <a:cs typeface="+mn-lt"/>
              </a:rPr>
              <a:t> Since our value lies between the intervals</a:t>
            </a:r>
            <a:endParaRPr lang="en-US" dirty="0"/>
          </a:p>
          <a:p>
            <a:r>
              <a:rPr lang="en-US" sz="2400" dirty="0">
                <a:ea typeface="+mn-lt"/>
                <a:cs typeface="+mn-lt"/>
              </a:rPr>
              <a:t>We can conclude that our null hypothesis is </a:t>
            </a:r>
            <a:r>
              <a:rPr lang="en-US" sz="2400" dirty="0" err="1">
                <a:ea typeface="+mn-lt"/>
                <a:cs typeface="+mn-lt"/>
              </a:rPr>
              <a:t>accpeted</a:t>
            </a:r>
            <a:endParaRPr lang="en-US" dirty="0" err="1"/>
          </a:p>
          <a:p>
            <a:endParaRPr lang="en-US" sz="2400" dirty="0"/>
          </a:p>
          <a:p>
            <a:endParaRPr lang="en-US" sz="2400" dirty="0"/>
          </a:p>
        </p:txBody>
      </p:sp>
    </p:spTree>
    <p:extLst>
      <p:ext uri="{BB962C8B-B14F-4D97-AF65-F5344CB8AC3E}">
        <p14:creationId xmlns:p14="http://schemas.microsoft.com/office/powerpoint/2010/main" val="857404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10;&#10;Description automatically generated">
            <a:extLst>
              <a:ext uri="{FF2B5EF4-FFF2-40B4-BE49-F238E27FC236}">
                <a16:creationId xmlns:a16="http://schemas.microsoft.com/office/drawing/2014/main" id="{DE8CB6B3-7FA0-4F0E-97CD-92AAFEB8D815}"/>
              </a:ext>
            </a:extLst>
          </p:cNvPr>
          <p:cNvPicPr>
            <a:picLocks noChangeAspect="1"/>
          </p:cNvPicPr>
          <p:nvPr/>
        </p:nvPicPr>
        <p:blipFill>
          <a:blip r:embed="rId2"/>
          <a:stretch>
            <a:fillRect/>
          </a:stretch>
        </p:blipFill>
        <p:spPr>
          <a:xfrm>
            <a:off x="643467" y="1016255"/>
            <a:ext cx="10905066" cy="4825490"/>
          </a:xfrm>
          <a:prstGeom prst="rect">
            <a:avLst/>
          </a:prstGeom>
        </p:spPr>
      </p:pic>
    </p:spTree>
    <p:extLst>
      <p:ext uri="{BB962C8B-B14F-4D97-AF65-F5344CB8AC3E}">
        <p14:creationId xmlns:p14="http://schemas.microsoft.com/office/powerpoint/2010/main" val="38329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A0931-4718-483C-9C10-BC1BB2E69A98}"/>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7200"/>
              <a:t>correlation</a:t>
            </a:r>
          </a:p>
        </p:txBody>
      </p:sp>
      <p:pic>
        <p:nvPicPr>
          <p:cNvPr id="4" name="Picture 4" descr="A picture containing text&#10;&#10;Description automatically generated">
            <a:extLst>
              <a:ext uri="{FF2B5EF4-FFF2-40B4-BE49-F238E27FC236}">
                <a16:creationId xmlns:a16="http://schemas.microsoft.com/office/drawing/2014/main" id="{D8A21316-8E6B-441C-BE79-97999503B2BF}"/>
              </a:ext>
            </a:extLst>
          </p:cNvPr>
          <p:cNvPicPr>
            <a:picLocks noGrp="1" noChangeAspect="1"/>
          </p:cNvPicPr>
          <p:nvPr>
            <p:ph idx="1"/>
          </p:nvPr>
        </p:nvPicPr>
        <p:blipFill>
          <a:blip r:embed="rId2"/>
          <a:stretch>
            <a:fillRect/>
          </a:stretch>
        </p:blipFill>
        <p:spPr>
          <a:xfrm>
            <a:off x="2745279" y="639575"/>
            <a:ext cx="6701442" cy="3082664"/>
          </a:xfrm>
          <a:prstGeom prst="rect">
            <a:avLst/>
          </a:prstGeom>
        </p:spPr>
      </p:pic>
    </p:spTree>
    <p:extLst>
      <p:ext uri="{BB962C8B-B14F-4D97-AF65-F5344CB8AC3E}">
        <p14:creationId xmlns:p14="http://schemas.microsoft.com/office/powerpoint/2010/main" val="3587977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FAD3-D43B-44F8-BFFF-2156DC0E7F67}"/>
              </a:ext>
            </a:extLst>
          </p:cNvPr>
          <p:cNvSpPr>
            <a:spLocks noGrp="1"/>
          </p:cNvSpPr>
          <p:nvPr>
            <p:ph type="title"/>
          </p:nvPr>
        </p:nvSpPr>
        <p:spPr/>
        <p:txBody>
          <a:bodyPr/>
          <a:lstStyle/>
          <a:p>
            <a:r>
              <a:rPr lang="en-US" dirty="0"/>
              <a:t>About Dataset</a:t>
            </a:r>
          </a:p>
        </p:txBody>
      </p:sp>
      <p:sp>
        <p:nvSpPr>
          <p:cNvPr id="3" name="Content Placeholder 2">
            <a:extLst>
              <a:ext uri="{FF2B5EF4-FFF2-40B4-BE49-F238E27FC236}">
                <a16:creationId xmlns:a16="http://schemas.microsoft.com/office/drawing/2014/main" id="{99DE4515-876B-455D-BC5D-91B37DE8C065}"/>
              </a:ext>
            </a:extLst>
          </p:cNvPr>
          <p:cNvSpPr>
            <a:spLocks noGrp="1"/>
          </p:cNvSpPr>
          <p:nvPr>
            <p:ph idx="1"/>
          </p:nvPr>
        </p:nvSpPr>
        <p:spPr/>
        <p:txBody>
          <a:bodyPr vert="horz" lIns="91440" tIns="45720" rIns="91440" bIns="45720" rtlCol="0" anchor="t">
            <a:normAutofit/>
          </a:bodyPr>
          <a:lstStyle/>
          <a:p>
            <a:r>
              <a:rPr lang="en-US" dirty="0"/>
              <a:t>We have selected Summer clothes e commerce dataset from </a:t>
            </a:r>
            <a:r>
              <a:rPr lang="en-US" dirty="0" err="1"/>
              <a:t>kaggle</a:t>
            </a:r>
            <a:r>
              <a:rPr lang="en-US" dirty="0"/>
              <a:t> website</a:t>
            </a:r>
          </a:p>
          <a:p>
            <a:r>
              <a:rPr lang="en-US" dirty="0"/>
              <a:t>This dataset contains the information about the clothes </a:t>
            </a:r>
            <a:r>
              <a:rPr lang="en-US" dirty="0" err="1"/>
              <a:t>price,ratings,units</a:t>
            </a:r>
            <a:r>
              <a:rPr lang="en-US" dirty="0"/>
              <a:t> </a:t>
            </a:r>
            <a:r>
              <a:rPr lang="en-US" dirty="0" err="1"/>
              <a:t>sold,origin</a:t>
            </a:r>
            <a:r>
              <a:rPr lang="en-US" dirty="0"/>
              <a:t> of clothes  and much more</a:t>
            </a:r>
          </a:p>
          <a:p>
            <a:r>
              <a:rPr lang="en-US" dirty="0"/>
              <a:t>In our dataset we are having nearly 3% of the missing values</a:t>
            </a:r>
          </a:p>
          <a:p>
            <a:r>
              <a:rPr lang="en-US" dirty="0"/>
              <a:t>Our aim is to improve the sales using this dataset</a:t>
            </a:r>
          </a:p>
        </p:txBody>
      </p:sp>
    </p:spTree>
    <p:extLst>
      <p:ext uri="{BB962C8B-B14F-4D97-AF65-F5344CB8AC3E}">
        <p14:creationId xmlns:p14="http://schemas.microsoft.com/office/powerpoint/2010/main" val="382934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6C7E-37B7-4336-B001-21608615C757}"/>
              </a:ext>
            </a:extLst>
          </p:cNvPr>
          <p:cNvSpPr>
            <a:spLocks noGrp="1"/>
          </p:cNvSpPr>
          <p:nvPr>
            <p:ph type="title"/>
          </p:nvPr>
        </p:nvSpPr>
        <p:spPr/>
        <p:txBody>
          <a:bodyPr/>
          <a:lstStyle/>
          <a:p>
            <a:r>
              <a:rPr lang="en-US" dirty="0"/>
              <a:t>Data analysis</a:t>
            </a:r>
          </a:p>
        </p:txBody>
      </p:sp>
      <p:pic>
        <p:nvPicPr>
          <p:cNvPr id="4" name="Picture 4" descr="Table&#10;&#10;Description automatically generated">
            <a:extLst>
              <a:ext uri="{FF2B5EF4-FFF2-40B4-BE49-F238E27FC236}">
                <a16:creationId xmlns:a16="http://schemas.microsoft.com/office/drawing/2014/main" id="{3DDC370D-F621-44D6-8CF5-7400529B1409}"/>
              </a:ext>
            </a:extLst>
          </p:cNvPr>
          <p:cNvPicPr>
            <a:picLocks noGrp="1" noChangeAspect="1"/>
          </p:cNvPicPr>
          <p:nvPr>
            <p:ph idx="1"/>
          </p:nvPr>
        </p:nvPicPr>
        <p:blipFill>
          <a:blip r:embed="rId2"/>
          <a:stretch>
            <a:fillRect/>
          </a:stretch>
        </p:blipFill>
        <p:spPr>
          <a:xfrm>
            <a:off x="1652119" y="2587752"/>
            <a:ext cx="8999732" cy="3881139"/>
          </a:xfrm>
        </p:spPr>
      </p:pic>
    </p:spTree>
    <p:extLst>
      <p:ext uri="{BB962C8B-B14F-4D97-AF65-F5344CB8AC3E}">
        <p14:creationId xmlns:p14="http://schemas.microsoft.com/office/powerpoint/2010/main" val="177452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DD33-D5E7-4689-8B24-D2CC188815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A0A63A-EA3D-4D7E-A8AB-0B08DC0860BB}"/>
              </a:ext>
            </a:extLst>
          </p:cNvPr>
          <p:cNvSpPr>
            <a:spLocks noGrp="1"/>
          </p:cNvSpPr>
          <p:nvPr>
            <p:ph idx="1"/>
          </p:nvPr>
        </p:nvSpPr>
        <p:spPr/>
        <p:txBody>
          <a:bodyPr vert="horz" lIns="91440" tIns="45720" rIns="91440" bIns="45720" rtlCol="0" anchor="t">
            <a:normAutofit/>
          </a:bodyPr>
          <a:lstStyle/>
          <a:p>
            <a:r>
              <a:rPr lang="en-US" dirty="0"/>
              <a:t>There are 43 columns with 1573 rows</a:t>
            </a:r>
          </a:p>
          <a:p>
            <a:r>
              <a:rPr lang="en-US" dirty="0"/>
              <a:t>Price : price of the clothes</a:t>
            </a:r>
          </a:p>
          <a:p>
            <a:r>
              <a:rPr lang="en-US" dirty="0"/>
              <a:t>Units sold : no of clothes sold</a:t>
            </a:r>
          </a:p>
          <a:p>
            <a:r>
              <a:rPr lang="en-US" dirty="0"/>
              <a:t>Ratings : feedback from customers</a:t>
            </a:r>
          </a:p>
          <a:p>
            <a:r>
              <a:rPr lang="en-US" dirty="0"/>
              <a:t>Origin : origin of clothes</a:t>
            </a:r>
          </a:p>
          <a:p>
            <a:r>
              <a:rPr lang="en-US" dirty="0"/>
              <a:t>Product </a:t>
            </a:r>
            <a:r>
              <a:rPr lang="en-US" dirty="0" err="1"/>
              <a:t>url</a:t>
            </a:r>
            <a:r>
              <a:rPr lang="en-US" dirty="0"/>
              <a:t> : </a:t>
            </a:r>
            <a:r>
              <a:rPr lang="en-US" dirty="0" err="1"/>
              <a:t>url</a:t>
            </a:r>
            <a:r>
              <a:rPr lang="en-US" dirty="0"/>
              <a:t> of specific cloth </a:t>
            </a:r>
          </a:p>
        </p:txBody>
      </p:sp>
    </p:spTree>
    <p:extLst>
      <p:ext uri="{BB962C8B-B14F-4D97-AF65-F5344CB8AC3E}">
        <p14:creationId xmlns:p14="http://schemas.microsoft.com/office/powerpoint/2010/main" val="92024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22BC-AEFC-4205-B7D3-84DF07A7E59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A35D0A2-2A6C-4F75-AAE4-DFE8AF56E95B}"/>
              </a:ext>
            </a:extLst>
          </p:cNvPr>
          <p:cNvSpPr>
            <a:spLocks noGrp="1"/>
          </p:cNvSpPr>
          <p:nvPr>
            <p:ph sz="half" idx="1"/>
          </p:nvPr>
        </p:nvSpPr>
        <p:spPr/>
        <p:txBody>
          <a:bodyPr vert="horz" lIns="91440" tIns="45720" rIns="91440" bIns="45720" rtlCol="0" anchor="t">
            <a:normAutofit fontScale="92500" lnSpcReduction="20000"/>
          </a:bodyPr>
          <a:lstStyle/>
          <a:p>
            <a:r>
              <a:rPr lang="en-US" sz="1800" dirty="0">
                <a:ea typeface="+mn-lt"/>
                <a:cs typeface="+mn-lt"/>
              </a:rPr>
              <a:t> Data cleaning</a:t>
            </a:r>
            <a:endParaRPr lang="en-US" sz="1600" dirty="0"/>
          </a:p>
          <a:p>
            <a:r>
              <a:rPr lang="en-US" sz="1800" dirty="0">
                <a:ea typeface="+mn-lt"/>
                <a:cs typeface="+mn-lt"/>
              </a:rPr>
              <a:t> Initially the dataset is not clean as it has many null and  inconsistent values</a:t>
            </a:r>
            <a:endParaRPr lang="en-US" dirty="0"/>
          </a:p>
          <a:p>
            <a:r>
              <a:rPr lang="en-US" sz="1800" dirty="0">
                <a:ea typeface="+mn-lt"/>
                <a:cs typeface="+mn-lt"/>
              </a:rPr>
              <a:t> We have to fix this</a:t>
            </a:r>
            <a:endParaRPr lang="en-US" dirty="0"/>
          </a:p>
          <a:p>
            <a:r>
              <a:rPr lang="en-US" sz="1800" dirty="0">
                <a:ea typeface="+mn-lt"/>
                <a:cs typeface="+mn-lt"/>
              </a:rPr>
              <a:t> First we remove the </a:t>
            </a:r>
            <a:r>
              <a:rPr lang="en-US" sz="1800" dirty="0" err="1">
                <a:ea typeface="+mn-lt"/>
                <a:cs typeface="+mn-lt"/>
              </a:rPr>
              <a:t>colums</a:t>
            </a:r>
            <a:r>
              <a:rPr lang="en-US" sz="1800" dirty="0">
                <a:ea typeface="+mn-lt"/>
                <a:cs typeface="+mn-lt"/>
              </a:rPr>
              <a:t> in which majority of the values are missing</a:t>
            </a:r>
            <a:endParaRPr lang="en-US" dirty="0"/>
          </a:p>
          <a:p>
            <a:r>
              <a:rPr lang="en-US" sz="1800" dirty="0">
                <a:ea typeface="+mn-lt"/>
                <a:cs typeface="+mn-lt"/>
              </a:rPr>
              <a:t> We remove all the outliers in the column </a:t>
            </a:r>
            <a:r>
              <a:rPr lang="en-US" sz="1800" dirty="0" err="1">
                <a:ea typeface="+mn-lt"/>
                <a:cs typeface="+mn-lt"/>
              </a:rPr>
              <a:t>product_variation_size_id</a:t>
            </a:r>
            <a:endParaRPr lang="en-US" dirty="0" err="1"/>
          </a:p>
          <a:p>
            <a:r>
              <a:rPr lang="en-US" sz="1800" dirty="0">
                <a:ea typeface="+mn-lt"/>
                <a:cs typeface="+mn-lt"/>
              </a:rPr>
              <a:t> Then we remove the rows in which values of rating column are missing as product without rating is not recommended</a:t>
            </a:r>
            <a:endParaRPr lang="en-US" dirty="0"/>
          </a:p>
          <a:p>
            <a:endParaRPr lang="en-US" sz="1800" dirty="0"/>
          </a:p>
        </p:txBody>
      </p:sp>
      <p:pic>
        <p:nvPicPr>
          <p:cNvPr id="5" name="Picture 5" descr="Table&#10;&#10;Description automatically generated">
            <a:extLst>
              <a:ext uri="{FF2B5EF4-FFF2-40B4-BE49-F238E27FC236}">
                <a16:creationId xmlns:a16="http://schemas.microsoft.com/office/drawing/2014/main" id="{08057209-4912-493C-BCD4-B3D485F98BBC}"/>
              </a:ext>
            </a:extLst>
          </p:cNvPr>
          <p:cNvPicPr>
            <a:picLocks noGrp="1" noChangeAspect="1"/>
          </p:cNvPicPr>
          <p:nvPr>
            <p:ph sz="half" idx="2"/>
          </p:nvPr>
        </p:nvPicPr>
        <p:blipFill>
          <a:blip r:embed="rId2"/>
          <a:stretch>
            <a:fillRect/>
          </a:stretch>
        </p:blipFill>
        <p:spPr>
          <a:xfrm>
            <a:off x="6412992" y="2835545"/>
            <a:ext cx="4815840" cy="2744187"/>
          </a:xfrm>
        </p:spPr>
      </p:pic>
    </p:spTree>
    <p:extLst>
      <p:ext uri="{BB962C8B-B14F-4D97-AF65-F5344CB8AC3E}">
        <p14:creationId xmlns:p14="http://schemas.microsoft.com/office/powerpoint/2010/main" val="363350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B88194E8-48B3-4C44-9642-828E7DA2E72F}"/>
              </a:ext>
            </a:extLst>
          </p:cNvPr>
          <p:cNvPicPr>
            <a:picLocks noChangeAspect="1"/>
          </p:cNvPicPr>
          <p:nvPr/>
        </p:nvPicPr>
        <p:blipFill>
          <a:blip r:embed="rId2"/>
          <a:stretch>
            <a:fillRect/>
          </a:stretch>
        </p:blipFill>
        <p:spPr>
          <a:xfrm>
            <a:off x="856891" y="965055"/>
            <a:ext cx="9658709" cy="5675511"/>
          </a:xfrm>
          <a:prstGeom prst="rect">
            <a:avLst/>
          </a:prstGeom>
        </p:spPr>
      </p:pic>
    </p:spTree>
    <p:extLst>
      <p:ext uri="{BB962C8B-B14F-4D97-AF65-F5344CB8AC3E}">
        <p14:creationId xmlns:p14="http://schemas.microsoft.com/office/powerpoint/2010/main" val="196173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Shape, rectangle&#10;&#10;Description automatically generated">
            <a:extLst>
              <a:ext uri="{FF2B5EF4-FFF2-40B4-BE49-F238E27FC236}">
                <a16:creationId xmlns:a16="http://schemas.microsoft.com/office/drawing/2014/main" id="{55F699B9-88FE-4AE2-A49D-E73C874A4BEF}"/>
              </a:ext>
            </a:extLst>
          </p:cNvPr>
          <p:cNvPicPr>
            <a:picLocks noChangeAspect="1"/>
          </p:cNvPicPr>
          <p:nvPr/>
        </p:nvPicPr>
        <p:blipFill>
          <a:blip r:embed="rId2"/>
          <a:stretch>
            <a:fillRect/>
          </a:stretch>
        </p:blipFill>
        <p:spPr>
          <a:xfrm>
            <a:off x="1149439" y="1165949"/>
            <a:ext cx="9893122" cy="4526102"/>
          </a:xfrm>
          <a:prstGeom prst="rect">
            <a:avLst/>
          </a:prstGeom>
        </p:spPr>
      </p:pic>
    </p:spTree>
    <p:extLst>
      <p:ext uri="{BB962C8B-B14F-4D97-AF65-F5344CB8AC3E}">
        <p14:creationId xmlns:p14="http://schemas.microsoft.com/office/powerpoint/2010/main" val="129318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AB93-8A2E-4DD3-9444-2D3A21DFD8B9}"/>
              </a:ext>
            </a:extLst>
          </p:cNvPr>
          <p:cNvSpPr>
            <a:spLocks noGrp="1"/>
          </p:cNvSpPr>
          <p:nvPr>
            <p:ph type="title"/>
          </p:nvPr>
        </p:nvSpPr>
        <p:spPr/>
        <p:txBody>
          <a:bodyPr/>
          <a:lstStyle/>
          <a:p>
            <a:r>
              <a:rPr lang="en-US" dirty="0"/>
              <a:t>GRAPHS VISUALISATION</a:t>
            </a:r>
          </a:p>
        </p:txBody>
      </p:sp>
      <p:sp>
        <p:nvSpPr>
          <p:cNvPr id="3" name="Content Placeholder 2">
            <a:extLst>
              <a:ext uri="{FF2B5EF4-FFF2-40B4-BE49-F238E27FC236}">
                <a16:creationId xmlns:a16="http://schemas.microsoft.com/office/drawing/2014/main" id="{69FE8DA1-87ED-4B7F-BED6-D94CC1481A38}"/>
              </a:ext>
            </a:extLst>
          </p:cNvPr>
          <p:cNvSpPr>
            <a:spLocks noGrp="1"/>
          </p:cNvSpPr>
          <p:nvPr>
            <p:ph idx="1"/>
          </p:nvPr>
        </p:nvSpPr>
        <p:spPr/>
        <p:txBody>
          <a:bodyPr vert="horz" lIns="91440" tIns="45720" rIns="91440" bIns="45720" rtlCol="0" anchor="t">
            <a:normAutofit/>
          </a:bodyPr>
          <a:lstStyle/>
          <a:p>
            <a:r>
              <a:rPr lang="en-US" sz="2000" dirty="0">
                <a:ea typeface="+mn-lt"/>
                <a:cs typeface="+mn-lt"/>
              </a:rPr>
              <a:t>The idea here is to derive meaningful insights from the dataset chosen. This aids the better understanding of data and deriving meaningful insights which can help in an in-depth analysis. Also, we can have a wider look at the data in a moment by looking at the graphs.</a:t>
            </a:r>
            <a:endParaRPr lang="en-US" dirty="0"/>
          </a:p>
          <a:p>
            <a:r>
              <a:rPr lang="en-US" sz="2000" dirty="0">
                <a:ea typeface="+mn-lt"/>
                <a:cs typeface="+mn-lt"/>
              </a:rPr>
              <a:t>Since the data deals with clothing sold for summer, it would be a good insight to know how people rate the clothing. Hence, the first plot was the number of merchandises to the rating given by the customers. This allows us to understand what the customers feel about the clothing. </a:t>
            </a:r>
            <a:endParaRPr lang="en-US"/>
          </a:p>
        </p:txBody>
      </p:sp>
    </p:spTree>
    <p:extLst>
      <p:ext uri="{BB962C8B-B14F-4D97-AF65-F5344CB8AC3E}">
        <p14:creationId xmlns:p14="http://schemas.microsoft.com/office/powerpoint/2010/main" val="54197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 email&#10;&#10;Description automatically generated">
            <a:extLst>
              <a:ext uri="{FF2B5EF4-FFF2-40B4-BE49-F238E27FC236}">
                <a16:creationId xmlns:a16="http://schemas.microsoft.com/office/drawing/2014/main" id="{DA146BEC-0B10-4C97-B8D3-9C8ED39FEE94}"/>
              </a:ext>
            </a:extLst>
          </p:cNvPr>
          <p:cNvPicPr>
            <a:picLocks noChangeAspect="1"/>
          </p:cNvPicPr>
          <p:nvPr/>
        </p:nvPicPr>
        <p:blipFill rotWithShape="1">
          <a:blip r:embed="rId2"/>
          <a:srcRect r="9959" b="2"/>
          <a:stretch/>
        </p:blipFill>
        <p:spPr>
          <a:xfrm>
            <a:off x="643467" y="643467"/>
            <a:ext cx="10905066" cy="5571066"/>
          </a:xfrm>
          <a:prstGeom prst="rect">
            <a:avLst/>
          </a:prstGeom>
        </p:spPr>
      </p:pic>
    </p:spTree>
    <p:extLst>
      <p:ext uri="{BB962C8B-B14F-4D97-AF65-F5344CB8AC3E}">
        <p14:creationId xmlns:p14="http://schemas.microsoft.com/office/powerpoint/2010/main" val="2189412568"/>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311C20"/>
      </a:dk2>
      <a:lt2>
        <a:srgbClr val="F0F3F3"/>
      </a:lt2>
      <a:accent1>
        <a:srgbClr val="C34D63"/>
      </a:accent1>
      <a:accent2>
        <a:srgbClr val="B13B83"/>
      </a:accent2>
      <a:accent3>
        <a:srgbClr val="C14DC3"/>
      </a:accent3>
      <a:accent4>
        <a:srgbClr val="7D3BB1"/>
      </a:accent4>
      <a:accent5>
        <a:srgbClr val="5E4DC3"/>
      </a:accent5>
      <a:accent6>
        <a:srgbClr val="3B5BB1"/>
      </a:accent6>
      <a:hlink>
        <a:srgbClr val="7956C6"/>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JuxtaposeVTI</vt:lpstr>
      <vt:lpstr>Statics for Data Science Project Topic : Summer clothes Dataset Mentor : Prof Sreenath M V</vt:lpstr>
      <vt:lpstr>About Dataset</vt:lpstr>
      <vt:lpstr>Data analysis</vt:lpstr>
      <vt:lpstr>PowerPoint Presentation</vt:lpstr>
      <vt:lpstr>DATA cleaning</vt:lpstr>
      <vt:lpstr>PowerPoint Presentation</vt:lpstr>
      <vt:lpstr>PowerPoint Presentation</vt:lpstr>
      <vt:lpstr>GRAPHS VISUALISATION</vt:lpstr>
      <vt:lpstr>PowerPoint Presentation</vt:lpstr>
      <vt:lpstr>PowerPoint Presentation</vt:lpstr>
      <vt:lpstr>PowerPoint Presentation</vt:lpstr>
      <vt:lpstr>PowerPoint Presentation</vt:lpstr>
      <vt:lpstr>normalisation</vt:lpstr>
      <vt:lpstr>PowerPoint Presentation</vt:lpstr>
      <vt:lpstr>PowerPoint Presentation</vt:lpstr>
      <vt:lpstr>hypothesis</vt:lpstr>
      <vt:lpstr>PowerPoint Presentation</vt:lpstr>
      <vt:lpstr>correlation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253</cp:revision>
  <dcterms:created xsi:type="dcterms:W3CDTF">2020-11-12T14:08:18Z</dcterms:created>
  <dcterms:modified xsi:type="dcterms:W3CDTF">2020-11-12T15:25:23Z</dcterms:modified>
</cp:coreProperties>
</file>