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E030-A032-4C32-8004-A2DFE825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DE954-BC74-4235-9670-B21A9E409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0380-73F1-4DC5-9325-8245B535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042E-EA85-410F-9318-6EEFC783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99FAA-6C62-4C54-ADEC-0F116774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3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F7F6-14AE-4DA1-8B72-412EDA63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5F545-AE7F-4ACE-B26F-2EF31F7D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3270-2A62-4E72-B53C-95F5E620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0215-3261-46FD-B8CD-9995EC98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A0B9-F1DF-426D-BFEF-613D0EE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9601F-F91D-47A2-8C77-C576029C7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8029F-7CD7-48CE-A0B1-39157AFD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AFD86-EC93-41AA-BB6E-ABCB3D98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F25E-B58C-463F-A4DA-7F5F672A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5455-1929-4D8A-B8C6-2BF4F470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8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88A0-14C8-4017-BD1B-A7DF3EF2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37BF-3A87-4B6C-90FB-02AD6B96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4A3F-3143-47E5-9DD8-264E96CB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9716-3DA3-4321-B62C-DB815ABC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3E83-1C47-485C-B273-DA3815BA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9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C568-B336-45C8-A091-AA570CCE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BAE6A-12E0-4334-9EA6-6FD9E6A06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CE5-5781-4614-9A4D-0477F191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B57DA-1C30-478F-8350-3A1011A5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68C4-802E-4A34-A7A1-CB4AA9A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0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7471-6820-4C23-9EC6-F8506B6D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5A58-908E-4112-A89B-FAB86ED0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4DC52-3849-472E-A5C1-106B309BF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B375D-ABED-4D48-9F9B-15170FEA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693A-CE00-4451-976A-69EDF2B3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E908B-9C25-4647-A3EA-D5794A33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3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A92C-4D5F-43B3-93E3-CEDB1F41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192B-330C-49E2-8BB1-1877A888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03988-C796-44C3-9E5A-8F9AEB26F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D9183-6240-441F-B282-3FEE3DB3D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2CD23-1CD0-4F22-80B7-51B492ADD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396A-1C1C-4922-838D-DF9D2956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D7AFB-8383-4760-BBBF-510F9405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D8788-5E8E-4F35-ABC0-5973A5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2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D4F5-6AE3-4649-BB8F-26D2D56E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4D460-ED1C-49E2-8F04-529B76DF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BD88D-5240-4030-A7D1-19A90ECC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6594-3568-4583-BBA7-3E43D4A3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C859C-9807-4009-B33E-CB2F70E3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FF372-E094-4E62-BD56-C5DA9DE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DE8C2-BB4A-4142-8CB9-A2FF0C1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CB31-7118-4B1C-9FDE-5A14618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D075-111B-49A9-AF19-0E68CAA7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B700-922A-4D59-AFD6-662693D4C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94393-56D1-4F07-BF23-341ADEF0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DC569-88E7-43C1-B0FA-023A02C5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6D13-29F0-4FDA-BACC-E5DF9DB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E90-1557-44F8-97AE-014241A5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82595-DFEC-4834-97A7-EA8FF2D60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D256-7737-42A1-94E8-16BD460A3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5E433-8F37-4F84-89A6-A1537835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3754F-8020-4CA3-BCAC-80A013BC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3D4B-F788-4B6E-B5A1-D086F632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9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0E767-C624-4D4B-BE34-500F4896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E0BFC-8621-4208-9C9F-E31F41AB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F4F1-05A7-4D5E-BEA6-C9A7C2D2F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4148-7F05-4CD5-8EF3-A82FC8F016CF}" type="datetimeFigureOut">
              <a:rPr lang="en-IN" smtClean="0"/>
              <a:t>22-01-2018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1E2B-4490-4C7E-95B6-AA62A8A72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A61C2-BE91-42D6-8898-A04877B4F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3CAC-12F4-4826-BF7D-5CC990DA0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32FD5E-90E1-4D5C-AF9B-99A077814D0E}"/>
              </a:ext>
            </a:extLst>
          </p:cNvPr>
          <p:cNvSpPr/>
          <p:nvPr/>
        </p:nvSpPr>
        <p:spPr>
          <a:xfrm>
            <a:off x="236113" y="231820"/>
            <a:ext cx="11719774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Team name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1225AA-286C-4E6B-B8AE-327540EA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58097"/>
              </p:ext>
            </p:extLst>
          </p:nvPr>
        </p:nvGraphicFramePr>
        <p:xfrm>
          <a:off x="506570" y="1788613"/>
          <a:ext cx="58555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191">
                  <a:extLst>
                    <a:ext uri="{9D8B030D-6E8A-4147-A177-3AD203B41FA5}">
                      <a16:colId xmlns:a16="http://schemas.microsoft.com/office/drawing/2014/main" val="1101196814"/>
                    </a:ext>
                  </a:extLst>
                </a:gridCol>
                <a:gridCol w="2786403">
                  <a:extLst>
                    <a:ext uri="{9D8B030D-6E8A-4147-A177-3AD203B41FA5}">
                      <a16:colId xmlns:a16="http://schemas.microsoft.com/office/drawing/2014/main" val="235064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Names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Fractal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8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0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6733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9E3DAF-9019-4647-92E7-66A06F69E6A0}"/>
              </a:ext>
            </a:extLst>
          </p:cNvPr>
          <p:cNvSpPr txBox="1"/>
          <p:nvPr/>
        </p:nvSpPr>
        <p:spPr>
          <a:xfrm>
            <a:off x="506570" y="1005854"/>
            <a:ext cx="200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of the team: </a:t>
            </a:r>
          </a:p>
        </p:txBody>
      </p:sp>
    </p:spTree>
    <p:extLst>
      <p:ext uri="{BB962C8B-B14F-4D97-AF65-F5344CB8AC3E}">
        <p14:creationId xmlns:p14="http://schemas.microsoft.com/office/powerpoint/2010/main" val="276346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45860-FBB1-49C5-BF3D-488F98A115D4}"/>
              </a:ext>
            </a:extLst>
          </p:cNvPr>
          <p:cNvSpPr/>
          <p:nvPr/>
        </p:nvSpPr>
        <p:spPr>
          <a:xfrm>
            <a:off x="246845" y="178158"/>
            <a:ext cx="11719774" cy="40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28B22C-CE80-46A2-97A6-E4AA86987023}"/>
              </a:ext>
            </a:extLst>
          </p:cNvPr>
          <p:cNvSpPr/>
          <p:nvPr/>
        </p:nvSpPr>
        <p:spPr>
          <a:xfrm>
            <a:off x="246845" y="2275268"/>
            <a:ext cx="11719774" cy="41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99423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45860-FBB1-49C5-BF3D-488F98A115D4}"/>
              </a:ext>
            </a:extLst>
          </p:cNvPr>
          <p:cNvSpPr/>
          <p:nvPr/>
        </p:nvSpPr>
        <p:spPr>
          <a:xfrm>
            <a:off x="246845" y="178158"/>
            <a:ext cx="11719774" cy="40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Data cleaning and </a:t>
            </a:r>
            <a:r>
              <a:rPr lang="en-IN" dirty="0" err="1"/>
              <a:t>preprocessing</a:t>
            </a:r>
            <a:r>
              <a:rPr lang="en-IN" dirty="0"/>
              <a:t>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EE4D6-FEF0-4C6F-B248-AA13E1C12A94}"/>
              </a:ext>
            </a:extLst>
          </p:cNvPr>
          <p:cNvSpPr/>
          <p:nvPr/>
        </p:nvSpPr>
        <p:spPr>
          <a:xfrm>
            <a:off x="246845" y="2764665"/>
            <a:ext cx="11719774" cy="40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Tools used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DF3CEF-63DE-49EB-9745-6380F1823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8811"/>
              </p:ext>
            </p:extLst>
          </p:nvPr>
        </p:nvGraphicFramePr>
        <p:xfrm>
          <a:off x="2042732" y="363029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75856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354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63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cleaning and </a:t>
                      </a:r>
                      <a:r>
                        <a:rPr lang="en-IN" dirty="0" err="1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5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EDA and insight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7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1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Predictive 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4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C7A0FC-0F9A-4116-9CBB-EA9332BAA988}"/>
              </a:ext>
            </a:extLst>
          </p:cNvPr>
          <p:cNvSpPr/>
          <p:nvPr/>
        </p:nvSpPr>
        <p:spPr>
          <a:xfrm>
            <a:off x="246845" y="178157"/>
            <a:ext cx="11719774" cy="64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EDA and insights</a:t>
            </a:r>
          </a:p>
          <a:p>
            <a:pPr algn="ctr"/>
            <a:r>
              <a:rPr lang="en-IN" dirty="0"/>
              <a:t>(use additional slides if necessary)</a:t>
            </a:r>
          </a:p>
        </p:txBody>
      </p:sp>
    </p:spTree>
    <p:extLst>
      <p:ext uri="{BB962C8B-B14F-4D97-AF65-F5344CB8AC3E}">
        <p14:creationId xmlns:p14="http://schemas.microsoft.com/office/powerpoint/2010/main" val="310306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45860-FBB1-49C5-BF3D-488F98A115D4}"/>
              </a:ext>
            </a:extLst>
          </p:cNvPr>
          <p:cNvSpPr/>
          <p:nvPr/>
        </p:nvSpPr>
        <p:spPr>
          <a:xfrm>
            <a:off x="246845" y="178157"/>
            <a:ext cx="11719774" cy="64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Data visualization</a:t>
            </a:r>
          </a:p>
          <a:p>
            <a:pPr algn="ctr"/>
            <a:r>
              <a:rPr lang="en-IN" dirty="0"/>
              <a:t>(use additional slides if necessary)</a:t>
            </a:r>
          </a:p>
        </p:txBody>
      </p:sp>
    </p:spTree>
    <p:extLst>
      <p:ext uri="{BB962C8B-B14F-4D97-AF65-F5344CB8AC3E}">
        <p14:creationId xmlns:p14="http://schemas.microsoft.com/office/powerpoint/2010/main" val="237332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45860-FBB1-49C5-BF3D-488F98A115D4}"/>
              </a:ext>
            </a:extLst>
          </p:cNvPr>
          <p:cNvSpPr/>
          <p:nvPr/>
        </p:nvSpPr>
        <p:spPr>
          <a:xfrm>
            <a:off x="246845" y="178158"/>
            <a:ext cx="11719774" cy="119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Modelling approaches</a:t>
            </a:r>
          </a:p>
          <a:p>
            <a:pPr algn="ctr"/>
            <a:r>
              <a:rPr lang="en-IN" dirty="0"/>
              <a:t>Performance metrics</a:t>
            </a:r>
          </a:p>
          <a:p>
            <a:pPr algn="ctr"/>
            <a:r>
              <a:rPr lang="en-IN" dirty="0"/>
              <a:t>Final model selected</a:t>
            </a:r>
          </a:p>
          <a:p>
            <a:pPr algn="ctr"/>
            <a:r>
              <a:rPr lang="en-IN" dirty="0"/>
              <a:t>(use additional slides if necessary)</a:t>
            </a:r>
          </a:p>
        </p:txBody>
      </p:sp>
    </p:spTree>
    <p:extLst>
      <p:ext uri="{BB962C8B-B14F-4D97-AF65-F5344CB8AC3E}">
        <p14:creationId xmlns:p14="http://schemas.microsoft.com/office/powerpoint/2010/main" val="392224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FBCF7-EF12-48B6-844F-D7788855A6CD}"/>
              </a:ext>
            </a:extLst>
          </p:cNvPr>
          <p:cNvSpPr/>
          <p:nvPr/>
        </p:nvSpPr>
        <p:spPr>
          <a:xfrm>
            <a:off x="246845" y="150254"/>
            <a:ext cx="11719774" cy="40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Model predictions (embed file - .csv)</a:t>
            </a:r>
          </a:p>
        </p:txBody>
      </p:sp>
    </p:spTree>
    <p:extLst>
      <p:ext uri="{BB962C8B-B14F-4D97-AF65-F5344CB8AC3E}">
        <p14:creationId xmlns:p14="http://schemas.microsoft.com/office/powerpoint/2010/main" val="29138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45860-FBB1-49C5-BF3D-488F98A115D4}"/>
              </a:ext>
            </a:extLst>
          </p:cNvPr>
          <p:cNvSpPr/>
          <p:nvPr/>
        </p:nvSpPr>
        <p:spPr>
          <a:xfrm>
            <a:off x="246845" y="178158"/>
            <a:ext cx="11719774" cy="42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Code (embed file - .R, .</a:t>
            </a:r>
            <a:r>
              <a:rPr lang="en-IN" dirty="0" err="1"/>
              <a:t>py</a:t>
            </a:r>
            <a:r>
              <a:rPr lang="en-IN" dirty="0"/>
              <a:t>,. .</a:t>
            </a:r>
            <a:r>
              <a:rPr lang="en-IN" dirty="0" err="1"/>
              <a:t>ipynb</a:t>
            </a:r>
            <a:r>
              <a:rPr lang="en-IN" dirty="0"/>
              <a:t>,. .txt, etc.)</a:t>
            </a:r>
          </a:p>
        </p:txBody>
      </p:sp>
    </p:spTree>
    <p:extLst>
      <p:ext uri="{BB962C8B-B14F-4D97-AF65-F5344CB8AC3E}">
        <p14:creationId xmlns:p14="http://schemas.microsoft.com/office/powerpoint/2010/main" val="84583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45860-FBB1-49C5-BF3D-488F98A115D4}"/>
              </a:ext>
            </a:extLst>
          </p:cNvPr>
          <p:cNvSpPr/>
          <p:nvPr/>
        </p:nvSpPr>
        <p:spPr>
          <a:xfrm>
            <a:off x="246845" y="178157"/>
            <a:ext cx="11719774" cy="38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Interpretation and 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419899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Sivasundar</dc:creator>
  <cp:lastModifiedBy>Arjun Sivasundar</cp:lastModifiedBy>
  <cp:revision>4</cp:revision>
  <dcterms:created xsi:type="dcterms:W3CDTF">2018-01-02T07:06:53Z</dcterms:created>
  <dcterms:modified xsi:type="dcterms:W3CDTF">2018-01-22T07:56:41Z</dcterms:modified>
</cp:coreProperties>
</file>