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7" r:id="rId2"/>
    <p:sldId id="258" r:id="rId3"/>
    <p:sldId id="259" r:id="rId4"/>
    <p:sldId id="277" r:id="rId5"/>
    <p:sldId id="264" r:id="rId6"/>
    <p:sldId id="267" r:id="rId7"/>
    <p:sldId id="278" r:id="rId8"/>
    <p:sldId id="269" r:id="rId9"/>
    <p:sldId id="270" r:id="rId10"/>
    <p:sldId id="268" r:id="rId11"/>
    <p:sldId id="276" r:id="rId12"/>
    <p:sldId id="271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0658-1E64-453D-827C-5E93D3DBD6A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6A94C-0158-41B3-BDBF-C414289E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37F82-B817-4843-881F-AF596D0019D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WELCOME </a:t>
            </a:r>
            <a:br>
              <a:rPr lang="en-US" dirty="0"/>
            </a:br>
            <a:r>
              <a:rPr lang="en-US" dirty="0"/>
              <a:t>           to the hangman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-687" r="1391" b="20832"/>
          <a:stretch/>
        </p:blipFill>
        <p:spPr>
          <a:xfrm>
            <a:off x="2362200" y="1905000"/>
            <a:ext cx="4343400" cy="3505200"/>
          </a:xfrm>
        </p:spPr>
      </p:pic>
    </p:spTree>
    <p:extLst>
      <p:ext uri="{BB962C8B-B14F-4D97-AF65-F5344CB8AC3E}">
        <p14:creationId xmlns:p14="http://schemas.microsoft.com/office/powerpoint/2010/main" val="47281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player guess all the words wrong and he lose.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1" r="47826" b="17846"/>
          <a:stretch/>
        </p:blipFill>
        <p:spPr>
          <a:xfrm>
            <a:off x="1981200" y="2133600"/>
            <a:ext cx="6781800" cy="4191000"/>
          </a:xfrm>
        </p:spPr>
      </p:pic>
    </p:spTree>
    <p:extLst>
      <p:ext uri="{BB962C8B-B14F-4D97-AF65-F5344CB8AC3E}">
        <p14:creationId xmlns:p14="http://schemas.microsoft.com/office/powerpoint/2010/main" val="344700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                Game Over </a:t>
            </a:r>
          </a:p>
        </p:txBody>
      </p:sp>
      <p:sp>
        <p:nvSpPr>
          <p:cNvPr id="5" name="Flowchart: Summing Junction 4"/>
          <p:cNvSpPr/>
          <p:nvPr/>
        </p:nvSpPr>
        <p:spPr>
          <a:xfrm>
            <a:off x="2895600" y="3581400"/>
            <a:ext cx="3048000" cy="2743200"/>
          </a:xfrm>
          <a:prstGeom prst="flowChartSummingJunc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scope of this project is to developed our skills of coding and make progress. </a:t>
            </a:r>
          </a:p>
        </p:txBody>
      </p:sp>
    </p:spTree>
    <p:extLst>
      <p:ext uri="{BB962C8B-B14F-4D97-AF65-F5344CB8AC3E}">
        <p14:creationId xmlns:p14="http://schemas.microsoft.com/office/powerpoint/2010/main" val="393925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THANK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ALL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FOR SUPPORTING US.</a:t>
            </a:r>
          </a:p>
        </p:txBody>
      </p:sp>
    </p:spTree>
    <p:extLst>
      <p:ext uri="{BB962C8B-B14F-4D97-AF65-F5344CB8AC3E}">
        <p14:creationId xmlns:p14="http://schemas.microsoft.com/office/powerpoint/2010/main" val="2826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TITLE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Introduction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Output of code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Scope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Hangman is a popular  word guessing  game where the player attempts to build a missing word by guessing one letter at a time. After a certain number of incorrect guesses, the game ends and the player loses. The game also ends if the player correctly identifies all letters of the missing word.</a:t>
            </a:r>
          </a:p>
        </p:txBody>
      </p:sp>
    </p:spTree>
    <p:extLst>
      <p:ext uri="{BB962C8B-B14F-4D97-AF65-F5344CB8AC3E}">
        <p14:creationId xmlns:p14="http://schemas.microsoft.com/office/powerpoint/2010/main" val="35880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game ,where a player can learn some new words. Also it will increase the thinking ability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9750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5375"/>
            <a:ext cx="2743200" cy="1162050"/>
          </a:xfrm>
        </p:spPr>
        <p:txBody>
          <a:bodyPr>
            <a:normAutofit/>
          </a:bodyPr>
          <a:lstStyle/>
          <a:p>
            <a:r>
              <a:rPr lang="en-US" sz="3200" dirty="0"/>
              <a:t>The first view of the output.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41" b="39947"/>
          <a:stretch/>
        </p:blipFill>
        <p:spPr>
          <a:xfrm>
            <a:off x="3200400" y="2265045"/>
            <a:ext cx="5718050" cy="4467224"/>
          </a:xfrm>
        </p:spPr>
      </p:pic>
    </p:spTree>
    <p:extLst>
      <p:ext uri="{BB962C8B-B14F-4D97-AF65-F5344CB8AC3E}">
        <p14:creationId xmlns:p14="http://schemas.microsoft.com/office/powerpoint/2010/main" val="4499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view of giving a word and hint of that word.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683" b="57950"/>
          <a:stretch/>
        </p:blipFill>
        <p:spPr>
          <a:xfrm>
            <a:off x="2286000" y="2524721"/>
            <a:ext cx="6400800" cy="3418879"/>
          </a:xfrm>
        </p:spPr>
      </p:pic>
    </p:spTree>
    <p:extLst>
      <p:ext uri="{BB962C8B-B14F-4D97-AF65-F5344CB8AC3E}">
        <p14:creationId xmlns:p14="http://schemas.microsoft.com/office/powerpoint/2010/main" val="8651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guess a letter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46" b="36750"/>
          <a:stretch/>
        </p:blipFill>
        <p:spPr>
          <a:xfrm>
            <a:off x="2057400" y="2057400"/>
            <a:ext cx="6781800" cy="4114799"/>
          </a:xfrm>
        </p:spPr>
      </p:pic>
    </p:spTree>
    <p:extLst>
      <p:ext uri="{BB962C8B-B14F-4D97-AF65-F5344CB8AC3E}">
        <p14:creationId xmlns:p14="http://schemas.microsoft.com/office/powerpoint/2010/main" val="29530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/>
          </a:bodyPr>
          <a:lstStyle/>
          <a:p>
            <a:r>
              <a:rPr lang="en-US" dirty="0"/>
              <a:t>The player guess the correct word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1" r="54383" b="15549"/>
          <a:stretch/>
        </p:blipFill>
        <p:spPr>
          <a:xfrm>
            <a:off x="1600200" y="2590800"/>
            <a:ext cx="6858000" cy="4038600"/>
          </a:xfrm>
        </p:spPr>
      </p:pic>
    </p:spTree>
    <p:extLst>
      <p:ext uri="{BB962C8B-B14F-4D97-AF65-F5344CB8AC3E}">
        <p14:creationId xmlns:p14="http://schemas.microsoft.com/office/powerpoint/2010/main" val="34652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08851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Guessing wrong word and adding body parts of the hanging man.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55280" b="28447"/>
          <a:stretch/>
        </p:blipFill>
        <p:spPr>
          <a:xfrm>
            <a:off x="2209800" y="2470901"/>
            <a:ext cx="6553200" cy="3701299"/>
          </a:xfrm>
        </p:spPr>
      </p:pic>
    </p:spTree>
    <p:extLst>
      <p:ext uri="{BB962C8B-B14F-4D97-AF65-F5344CB8AC3E}">
        <p14:creationId xmlns:p14="http://schemas.microsoft.com/office/powerpoint/2010/main" val="4719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186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Wingdings</vt:lpstr>
      <vt:lpstr>Wingdings 2</vt:lpstr>
      <vt:lpstr>Flow</vt:lpstr>
      <vt:lpstr>                      WELCOME             to the hangman game</vt:lpstr>
      <vt:lpstr>              TITLE PAGE</vt:lpstr>
      <vt:lpstr>Introduction</vt:lpstr>
      <vt:lpstr>OBJECTIVES</vt:lpstr>
      <vt:lpstr>The first view of the output.</vt:lpstr>
      <vt:lpstr>The view of giving a word and hint of that word.</vt:lpstr>
      <vt:lpstr>Player guess a letter </vt:lpstr>
      <vt:lpstr>The player guess the correct word </vt:lpstr>
      <vt:lpstr>Guessing wrong word and adding body parts of the hanging man.</vt:lpstr>
      <vt:lpstr>The player guess all the words wrong and he lose.</vt:lpstr>
      <vt:lpstr>PowerPoint Presentation</vt:lpstr>
      <vt:lpstr>      SCOPE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Windows User</dc:creator>
  <cp:lastModifiedBy>Ragib Rohan</cp:lastModifiedBy>
  <cp:revision>20</cp:revision>
  <dcterms:created xsi:type="dcterms:W3CDTF">2018-07-31T16:56:02Z</dcterms:created>
  <dcterms:modified xsi:type="dcterms:W3CDTF">2021-09-11T08:46:49Z</dcterms:modified>
</cp:coreProperties>
</file>