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6" r:id="rId4"/>
    <p:sldId id="267" r:id="rId5"/>
    <p:sldId id="260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cover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565" y="734737"/>
            <a:ext cx="8825659" cy="854978"/>
          </a:xfrm>
        </p:spPr>
        <p:txBody>
          <a:bodyPr/>
          <a:lstStyle/>
          <a:p>
            <a:r>
              <a:rPr lang="en-US" sz="4000" b="1" i="1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6565" y="1799438"/>
            <a:ext cx="8825659" cy="2362200"/>
          </a:xfrm>
        </p:spPr>
        <p:txBody>
          <a:bodyPr>
            <a:normAutofit/>
          </a:bodyPr>
          <a:lstStyle/>
          <a:p>
            <a:r>
              <a:rPr lang="en-US" sz="2800" dirty="0"/>
              <a:t>Project Name: MINI GAME</a:t>
            </a:r>
          </a:p>
          <a:p>
            <a:endParaRPr lang="en-US" sz="2800" dirty="0"/>
          </a:p>
          <a:p>
            <a:r>
              <a:rPr lang="en-US" sz="2000" dirty="0"/>
              <a:t>This Mini game project is collection of two classic games. </a:t>
            </a:r>
            <a:br>
              <a:rPr lang="en-US" sz="2000" dirty="0"/>
            </a:br>
            <a:r>
              <a:rPr lang="en-US" sz="2000" dirty="0"/>
              <a:t>(1) HANGMAN GAME</a:t>
            </a:r>
          </a:p>
          <a:p>
            <a:r>
              <a:rPr lang="en-US" sz="2000" dirty="0"/>
              <a:t>(2) SNAKE GAME</a:t>
            </a:r>
          </a:p>
        </p:txBody>
      </p:sp>
    </p:spTree>
    <p:extLst>
      <p:ext uri="{BB962C8B-B14F-4D97-AF65-F5344CB8AC3E}">
        <p14:creationId xmlns:p14="http://schemas.microsoft.com/office/powerpoint/2010/main" val="39987406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76743" y="720137"/>
            <a:ext cx="3813745" cy="1400530"/>
          </a:xfrm>
        </p:spPr>
        <p:txBody>
          <a:bodyPr/>
          <a:lstStyle/>
          <a:p>
            <a:r>
              <a:rPr lang="en-US" b="1" i="1" dirty="0"/>
              <a:t>   Thank you </a:t>
            </a:r>
            <a:br>
              <a:rPr lang="en-US" b="1" i="1" dirty="0"/>
            </a:br>
            <a:r>
              <a:rPr lang="en-US" b="1" i="1" dirty="0"/>
              <a:t>         for </a:t>
            </a:r>
            <a:br>
              <a:rPr lang="en-US" b="1" i="1" dirty="0"/>
            </a:br>
            <a:r>
              <a:rPr lang="en-US" b="1" i="1" dirty="0"/>
              <a:t>supporting 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10346" y="1975280"/>
            <a:ext cx="8946541" cy="41954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373593" y="3053750"/>
            <a:ext cx="2967486" cy="2751827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5749109" y="4326146"/>
            <a:ext cx="276045" cy="327804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175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2" y="881380"/>
            <a:ext cx="8825659" cy="980440"/>
          </a:xfrm>
        </p:spPr>
        <p:txBody>
          <a:bodyPr/>
          <a:lstStyle/>
          <a:p>
            <a:r>
              <a:rPr lang="en-US" sz="4000" b="1" i="1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2" y="1371600"/>
            <a:ext cx="8825659" cy="2783840"/>
          </a:xfrm>
        </p:spPr>
        <p:txBody>
          <a:bodyPr>
            <a:normAutofit/>
          </a:bodyPr>
          <a:lstStyle/>
          <a:p>
            <a:pPr lvl="2"/>
            <a:endParaRPr lang="en-US" sz="1800" dirty="0"/>
          </a:p>
          <a:p>
            <a:pPr marL="342900" indent="-342900">
              <a:buAutoNum type="arabicParenBoth"/>
            </a:pPr>
            <a:r>
              <a:rPr lang="en-US" dirty="0"/>
              <a:t>To develop creativity &amp; individuality in problem solving &amp; performing tasks.</a:t>
            </a:r>
          </a:p>
          <a:p>
            <a:pPr marL="342900" indent="-342900">
              <a:buAutoNum type="arabicParenBoth"/>
            </a:pPr>
            <a:r>
              <a:rPr lang="en-US" dirty="0"/>
              <a:t>Prepare to working in teams.</a:t>
            </a:r>
          </a:p>
          <a:p>
            <a:pPr marL="342900" indent="-342900">
              <a:buAutoNum type="arabicParenBoth"/>
            </a:pPr>
            <a:r>
              <a:rPr lang="en-US" dirty="0"/>
              <a:t>To develop competences necessary for us to be employed in the area of information technologies &amp; the industry of game development.</a:t>
            </a:r>
          </a:p>
        </p:txBody>
      </p:sp>
    </p:spTree>
    <p:extLst>
      <p:ext uri="{BB962C8B-B14F-4D97-AF65-F5344CB8AC3E}">
        <p14:creationId xmlns:p14="http://schemas.microsoft.com/office/powerpoint/2010/main" val="32459828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282" y="697302"/>
            <a:ext cx="8627401" cy="812321"/>
          </a:xfrm>
        </p:spPr>
        <p:txBody>
          <a:bodyPr/>
          <a:lstStyle/>
          <a:p>
            <a:r>
              <a:rPr lang="en-US" sz="4000" b="1" i="1" dirty="0"/>
              <a:t>Used library function in mini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47920" y="2734573"/>
            <a:ext cx="8825659" cy="23622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#include&lt;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#include &lt;</a:t>
            </a:r>
            <a:r>
              <a:rPr lang="en-US" sz="1600" dirty="0" err="1"/>
              <a:t>conio.h</a:t>
            </a:r>
            <a:r>
              <a:rPr lang="en-US" sz="1600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#include &lt;</a:t>
            </a:r>
            <a:r>
              <a:rPr lang="en-US" sz="1600" dirty="0" err="1"/>
              <a:t>windows.h</a:t>
            </a:r>
            <a:r>
              <a:rPr lang="en-US" sz="1600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#include &lt;vector&gt;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#include &lt;</a:t>
            </a:r>
            <a:r>
              <a:rPr lang="en-US" sz="1600" dirty="0" err="1"/>
              <a:t>fstream</a:t>
            </a:r>
            <a:r>
              <a:rPr lang="en-US" sz="1600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#include &lt;string&gt;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#include &lt;</a:t>
            </a:r>
            <a:r>
              <a:rPr lang="en-US" sz="1600" dirty="0" err="1"/>
              <a:t>time.h</a:t>
            </a:r>
            <a:r>
              <a:rPr lang="en-US" sz="1600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#include&lt;</a:t>
            </a:r>
            <a:r>
              <a:rPr lang="en-US" sz="1600" dirty="0" err="1"/>
              <a:t>cstdlib</a:t>
            </a:r>
            <a:r>
              <a:rPr lang="en-US" sz="1600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#include&lt;</a:t>
            </a:r>
            <a:r>
              <a:rPr lang="en-US" sz="1600" dirty="0" err="1"/>
              <a:t>stdlib.h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98267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557" y="714555"/>
            <a:ext cx="8825659" cy="976222"/>
          </a:xfrm>
        </p:spPr>
        <p:txBody>
          <a:bodyPr/>
          <a:lstStyle/>
          <a:p>
            <a:r>
              <a:rPr lang="en-US" sz="3200" b="1" i="1" dirty="0"/>
              <a:t>The functions and Statements used in the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25556" y="2363637"/>
            <a:ext cx="8825659" cy="372661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We have used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Boolean functions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Colour</a:t>
            </a:r>
            <a:r>
              <a:rPr lang="en-US" dirty="0"/>
              <a:t> Functions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Time Function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variables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User define functions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Loops(For &amp; While())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If, Else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Switch ,Case, Default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Break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334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8908" y="567906"/>
            <a:ext cx="3401064" cy="1447800"/>
          </a:xfrm>
        </p:spPr>
        <p:txBody>
          <a:bodyPr/>
          <a:lstStyle/>
          <a:p>
            <a:r>
              <a:rPr lang="en-US" sz="4000" b="1" i="1" dirty="0"/>
              <a:t>Menu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78908" y="2594442"/>
            <a:ext cx="4288315" cy="289559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In menu, we can select any available game in our mini game project.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t="23781" r="48248" b="43475"/>
          <a:stretch/>
        </p:blipFill>
        <p:spPr>
          <a:xfrm>
            <a:off x="5609401" y="1656271"/>
            <a:ext cx="6013724" cy="4071669"/>
          </a:xfrm>
        </p:spPr>
      </p:pic>
    </p:spTree>
    <p:extLst>
      <p:ext uri="{BB962C8B-B14F-4D97-AF65-F5344CB8AC3E}">
        <p14:creationId xmlns:p14="http://schemas.microsoft.com/office/powerpoint/2010/main" val="14469057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4789" y="577251"/>
            <a:ext cx="3401064" cy="1447800"/>
          </a:xfrm>
        </p:spPr>
        <p:txBody>
          <a:bodyPr/>
          <a:lstStyle/>
          <a:p>
            <a:r>
              <a:rPr lang="en-US" sz="4000" b="1" i="1" dirty="0"/>
              <a:t>Snake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" t="15222" r="71554" b="40210"/>
          <a:stretch/>
        </p:blipFill>
        <p:spPr>
          <a:xfrm>
            <a:off x="6547447" y="1854680"/>
            <a:ext cx="5020576" cy="389051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02863" y="2438400"/>
            <a:ext cx="5754805" cy="28955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 snake game we will play as a snake where the snake will eat fruits and other things and grow bigger.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By eating each fruits or element the player will get 10 point.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If the snake bite itself then the game will be over, and the score will be shown.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69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4402" y="480922"/>
            <a:ext cx="3401064" cy="1433423"/>
          </a:xfrm>
        </p:spPr>
        <p:txBody>
          <a:bodyPr/>
          <a:lstStyle/>
          <a:p>
            <a:r>
              <a:rPr lang="en-US" sz="4000" b="1" i="1" dirty="0"/>
              <a:t>Hangman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0" r="68816" b="45425"/>
          <a:stretch/>
        </p:blipFill>
        <p:spPr>
          <a:xfrm>
            <a:off x="5647364" y="1758350"/>
            <a:ext cx="5782635" cy="388332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4402" y="2948126"/>
            <a:ext cx="4227929" cy="12615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is a word guessing game, in where the player need to guess words for win the game. </a:t>
            </a:r>
          </a:p>
        </p:txBody>
      </p:sp>
    </p:spTree>
    <p:extLst>
      <p:ext uri="{BB962C8B-B14F-4D97-AF65-F5344CB8AC3E}">
        <p14:creationId xmlns:p14="http://schemas.microsoft.com/office/powerpoint/2010/main" val="3785183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9345" y="533400"/>
            <a:ext cx="5012934" cy="1131498"/>
          </a:xfrm>
        </p:spPr>
        <p:txBody>
          <a:bodyPr/>
          <a:lstStyle/>
          <a:p>
            <a:r>
              <a:rPr lang="en-US" sz="4000" b="1" i="1" dirty="0"/>
              <a:t>Hangman Output 2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" r="65035" b="41031"/>
          <a:stretch/>
        </p:blipFill>
        <p:spPr>
          <a:xfrm>
            <a:off x="5664620" y="1947843"/>
            <a:ext cx="5730874" cy="3926746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06381" y="2620321"/>
            <a:ext cx="3401063" cy="28955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If the player guess the right word then the player will win the game and the game will be finished.</a:t>
            </a:r>
          </a:p>
        </p:txBody>
      </p:sp>
    </p:spTree>
    <p:extLst>
      <p:ext uri="{BB962C8B-B14F-4D97-AF65-F5344CB8AC3E}">
        <p14:creationId xmlns:p14="http://schemas.microsoft.com/office/powerpoint/2010/main" val="483363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7810" y="1119277"/>
            <a:ext cx="4904469" cy="691551"/>
          </a:xfrm>
        </p:spPr>
        <p:txBody>
          <a:bodyPr/>
          <a:lstStyle/>
          <a:p>
            <a:r>
              <a:rPr lang="en-US" sz="4000" b="1" i="1" dirty="0"/>
              <a:t>Hangman Output 3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16" r="58874" b="38139"/>
          <a:stretch/>
        </p:blipFill>
        <p:spPr>
          <a:xfrm>
            <a:off x="5880281" y="2091252"/>
            <a:ext cx="5782632" cy="366043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94321" y="2697958"/>
            <a:ext cx="4331446" cy="28955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If the player can’t guess the word then the game will be over with the shape of a hanging man. </a:t>
            </a:r>
          </a:p>
        </p:txBody>
      </p:sp>
    </p:spTree>
    <p:extLst>
      <p:ext uri="{BB962C8B-B14F-4D97-AF65-F5344CB8AC3E}">
        <p14:creationId xmlns:p14="http://schemas.microsoft.com/office/powerpoint/2010/main" val="3424728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314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INTRODUCTION</vt:lpstr>
      <vt:lpstr>OBJECTIVES</vt:lpstr>
      <vt:lpstr>Used library function in mini game</vt:lpstr>
      <vt:lpstr>The functions and Statements used in the game</vt:lpstr>
      <vt:lpstr>Menu</vt:lpstr>
      <vt:lpstr>Snake</vt:lpstr>
      <vt:lpstr>Hangman</vt:lpstr>
      <vt:lpstr>Hangman Output 2</vt:lpstr>
      <vt:lpstr>Hangman Output 3</vt:lpstr>
      <vt:lpstr>   Thank you           for  supporting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BANGLADESH ARMY UNIVERSITY OF SCIENCE &amp; TECHNOLOGY, BAUST</dc:title>
  <dc:creator>Sm Mahin</dc:creator>
  <cp:lastModifiedBy>Ragib Rohan</cp:lastModifiedBy>
  <cp:revision>17</cp:revision>
  <dcterms:created xsi:type="dcterms:W3CDTF">2019-10-21T16:23:10Z</dcterms:created>
  <dcterms:modified xsi:type="dcterms:W3CDTF">2021-09-11T08:42:41Z</dcterms:modified>
</cp:coreProperties>
</file>