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74" r:id="rId4"/>
    <p:sldId id="258" r:id="rId5"/>
    <p:sldId id="281" r:id="rId6"/>
    <p:sldId id="282" r:id="rId7"/>
    <p:sldId id="283" r:id="rId8"/>
    <p:sldId id="284" r:id="rId9"/>
    <p:sldId id="263" r:id="rId10"/>
    <p:sldId id="285" r:id="rId11"/>
    <p:sldId id="286" r:id="rId12"/>
    <p:sldId id="288" r:id="rId13"/>
    <p:sldId id="287" r:id="rId14"/>
    <p:sldId id="277" r:id="rId15"/>
  </p:sldIdLst>
  <p:sldSz cx="12192000" cy="6858000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0" autoAdjust="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2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16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63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500" dirty="0">
                <a:solidFill>
                  <a:schemeClr val="accent1"/>
                </a:solidFill>
              </a:rPr>
              <a:t>&lt;p&gt; Universitas Teknologi Yogyakarta &lt;/p&gt;</a:t>
            </a:r>
            <a:endParaRPr sz="15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F53E5D-1DE5-3F9D-C952-75BC1715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Animal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39760-E6D6-2DF8-430C-A3FFE88B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31" y="2666934"/>
            <a:ext cx="897713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7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FD889-15E4-BD3F-CBB1-C954E27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Mamalia</a:t>
            </a:r>
            <a:r>
              <a:rPr lang="en-US" dirty="0"/>
              <a:t> &amp; 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9175CD-2483-9B2E-2082-F2F7624E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4" y="2171210"/>
            <a:ext cx="7453006" cy="147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9AAA9-467B-39BF-D45D-00E4204C2F6E}"/>
              </a:ext>
            </a:extLst>
          </p:cNvPr>
          <p:cNvSpPr txBox="1"/>
          <p:nvPr/>
        </p:nvSpPr>
        <p:spPr>
          <a:xfrm>
            <a:off x="3446106" y="1787431"/>
            <a:ext cx="216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Mamalia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601AB-DACB-79A8-AD87-87A9CB76506F}"/>
              </a:ext>
            </a:extLst>
          </p:cNvPr>
          <p:cNvSpPr txBox="1"/>
          <p:nvPr/>
        </p:nvSpPr>
        <p:spPr>
          <a:xfrm>
            <a:off x="3667105" y="4095294"/>
            <a:ext cx="216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5DCD8A-F6A9-D42B-A955-1CC220AF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54" y="4403071"/>
            <a:ext cx="7895004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F7A41-E469-D74C-D86F-4182A7DE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&amp; Hasil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FEDB6-D69D-3DD2-A2CB-E54C986392BB}"/>
              </a:ext>
            </a:extLst>
          </p:cNvPr>
          <p:cNvSpPr txBox="1"/>
          <p:nvPr/>
        </p:nvSpPr>
        <p:spPr>
          <a:xfrm>
            <a:off x="133739" y="1940879"/>
            <a:ext cx="203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A23C3-A51B-0073-7B58-290BB492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1" y="2248656"/>
            <a:ext cx="5616427" cy="17451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DA272-973A-731E-3B1E-BC8A06459A84}"/>
              </a:ext>
            </a:extLst>
          </p:cNvPr>
          <p:cNvSpPr txBox="1"/>
          <p:nvPr/>
        </p:nvSpPr>
        <p:spPr>
          <a:xfrm>
            <a:off x="7598790" y="1940878"/>
            <a:ext cx="261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Hasil(</a:t>
            </a:r>
            <a:r>
              <a:rPr lang="en-US" dirty="0" err="1">
                <a:solidFill>
                  <a:schemeClr val="tx1"/>
                </a:solidFill>
              </a:rPr>
              <a:t>Mamalia</a:t>
            </a:r>
            <a:r>
              <a:rPr lang="en-US" dirty="0">
                <a:solidFill>
                  <a:schemeClr val="tx1"/>
                </a:solidFill>
              </a:rPr>
              <a:t>, Aves, </a:t>
            </a:r>
            <a:r>
              <a:rPr lang="en-US" dirty="0" err="1">
                <a:solidFill>
                  <a:schemeClr val="tx1"/>
                </a:solidFill>
              </a:rPr>
              <a:t>Ayam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8854BA-F6A8-5F2C-F439-0D848ED5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790" y="2248655"/>
            <a:ext cx="3193057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09F98-1874-E4AE-9D5D-C7C0FD0B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Ayam</a:t>
            </a:r>
            <a:r>
              <a:rPr lang="en-US" dirty="0"/>
              <a:t> &amp; </a:t>
            </a:r>
            <a:r>
              <a:rPr lang="en-US" dirty="0" err="1"/>
              <a:t>Merpati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10EF3-C16C-F0A1-E779-FEE7BEA010DA}"/>
              </a:ext>
            </a:extLst>
          </p:cNvPr>
          <p:cNvSpPr txBox="1"/>
          <p:nvPr/>
        </p:nvSpPr>
        <p:spPr>
          <a:xfrm>
            <a:off x="3809999" y="1787431"/>
            <a:ext cx="216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Ayam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42FEE-F622-2DE6-E264-6565CF6B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18" y="2095208"/>
            <a:ext cx="8138865" cy="1638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B19682-BB63-C68A-1198-9150760963B9}"/>
              </a:ext>
            </a:extLst>
          </p:cNvPr>
          <p:cNvSpPr txBox="1"/>
          <p:nvPr/>
        </p:nvSpPr>
        <p:spPr>
          <a:xfrm>
            <a:off x="3508983" y="3887538"/>
            <a:ext cx="216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Merpati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3E425-EC26-BD61-B086-4E3131E8A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18" y="4233961"/>
            <a:ext cx="7536833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</a:rPr>
              <a:t>TERIMA KASIH</a:t>
            </a:r>
            <a:endParaRPr sz="9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246115" y="2765987"/>
            <a:ext cx="6361596" cy="1326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Aditia Putra Mahendra - 5220411234</a:t>
            </a:r>
          </a:p>
          <a:p>
            <a:pPr marL="114300" indent="0">
              <a:buNone/>
            </a:pPr>
            <a:r>
              <a:rPr lang="en-ID" sz="2000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Ragil</a:t>
            </a: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Gigih</a:t>
            </a: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 Utomo – 5220411255</a:t>
            </a:r>
          </a:p>
          <a:p>
            <a:pPr marL="114300" indent="0">
              <a:buNone/>
            </a:pPr>
            <a:r>
              <a:rPr lang="en-ID" sz="2000" dirty="0" err="1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Muh</a:t>
            </a:r>
            <a:r>
              <a:rPr lang="en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 Indra Tri Kusuma - 522041128</a:t>
            </a:r>
            <a:r>
              <a:rPr lang="id-ID" sz="2000" dirty="0">
                <a:latin typeface="Roboto Mono" panose="00000009000000000000" pitchFamily="49" charset="0"/>
                <a:ea typeface="Roboto Mono" panose="00000009000000000000" pitchFamily="49" charset="0"/>
                <a:cs typeface="Times New Roman" panose="02020603050405020304" pitchFamily="18" charset="0"/>
              </a:rPr>
              <a:t>0</a:t>
            </a:r>
            <a:endParaRPr lang="en-ID" sz="2000" dirty="0"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" sz="2000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D" sz="2000" dirty="0">
              <a:solidFill>
                <a:schemeClr val="accent3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9EFCF-49D9-C3C3-197C-09C65549E2A6}"/>
              </a:ext>
            </a:extLst>
          </p:cNvPr>
          <p:cNvSpPr txBox="1"/>
          <p:nvPr/>
        </p:nvSpPr>
        <p:spPr>
          <a:xfrm>
            <a:off x="7293078" y="3428999"/>
            <a:ext cx="4308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Anggota Kelompok </a:t>
            </a:r>
            <a:endParaRPr lang="en-ID" sz="2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>
                <a:latin typeface="Roboto Mono" panose="00000009000000000000" pitchFamily="49" charset="0"/>
                <a:ea typeface="Roboto Mono" panose="00000009000000000000" pitchFamily="49" charset="0"/>
              </a:rPr>
              <a:t>Class yang di </a:t>
            </a:r>
            <a:r>
              <a:rPr lang="en-ID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miliki</a:t>
            </a:r>
            <a:r>
              <a:rPr lang="en-ID" b="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ID" b="0" dirty="0" err="1">
                <a:latin typeface="Roboto Mono" panose="00000009000000000000" pitchFamily="49" charset="0"/>
                <a:ea typeface="Roboto Mono" panose="00000009000000000000" pitchFamily="49" charset="0"/>
              </a:rPr>
              <a:t>yaitu</a:t>
            </a:r>
            <a:r>
              <a:rPr lang="en-ID" b="0" dirty="0">
                <a:latin typeface="Roboto Mono" panose="00000009000000000000" pitchFamily="49" charset="0"/>
                <a:ea typeface="Roboto Mono" panose="00000009000000000000" pitchFamily="49" charset="0"/>
              </a:rPr>
              <a:t> :</a:t>
            </a:r>
            <a:endParaRPr b="0" dirty="0">
              <a:solidFill>
                <a:schemeClr val="accent3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93" name="Google Shape;793;p40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ID" sz="3200" dirty="0"/>
              <a:t>MAMALIA</a:t>
            </a:r>
            <a:endParaRPr sz="3200" dirty="0"/>
          </a:p>
        </p:txBody>
      </p:sp>
      <p:sp>
        <p:nvSpPr>
          <p:cNvPr id="794" name="Google Shape;794;p40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95" name="Google Shape;795;p40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AVES</a:t>
            </a:r>
            <a:endParaRPr sz="3200"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97" name="Google Shape;797;p40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AYAM</a:t>
            </a:r>
            <a:endParaRPr sz="3200" dirty="0"/>
          </a:p>
        </p:txBody>
      </p:sp>
      <p:sp>
        <p:nvSpPr>
          <p:cNvPr id="798" name="Google Shape;798;p40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99" name="Google Shape;799;p40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ANIMAL</a:t>
            </a:r>
            <a:endParaRPr sz="3200" dirty="0"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MERPATI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ANIMAL :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MAMALIA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Jalan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Mamalia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78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AVES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Terbang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Aves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5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AYAM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Terbang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Aves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Ayam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Diadu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93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dirty="0" err="1"/>
              <a:t>Atribut</a:t>
            </a:r>
            <a:r>
              <a:rPr lang="en-ID" b="0" dirty="0"/>
              <a:t> pada Class </a:t>
            </a:r>
            <a:r>
              <a:rPr lang="en" sz="4400" dirty="0">
                <a:solidFill>
                  <a:schemeClr val="accent2"/>
                </a:solidFill>
              </a:rPr>
              <a:t>MERPATI :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sv-SE" sz="3200" dirty="0"/>
              <a:t>Nama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Sifat</a:t>
            </a:r>
            <a:endParaRPr sz="3200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Jumlah Kaki</a:t>
            </a:r>
            <a:endParaRPr sz="3200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Bisa Terbang</a:t>
            </a:r>
            <a:endParaRPr sz="3200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Ukuran</a:t>
            </a:r>
            <a:endParaRPr sz="3200" dirty="0"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09056" y="4783425"/>
            <a:ext cx="3528831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/>
              <a:t>Jenis Aves</a:t>
            </a:r>
            <a:endParaRPr sz="3200"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894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702812" y="-139959"/>
            <a:ext cx="9755100" cy="27991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</a:t>
            </a:r>
            <a:r>
              <a:rPr lang="en" sz="6000" dirty="0">
                <a:solidFill>
                  <a:schemeClr val="accent2"/>
                </a:solidFill>
              </a:rPr>
              <a:t>UML</a:t>
            </a:r>
            <a:endParaRPr sz="60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E1B5D-8597-F4EE-6886-BAE5FFDA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" y="811764"/>
            <a:ext cx="12173276" cy="6046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177</Words>
  <Application>Microsoft Office PowerPoint</Application>
  <PresentationFormat>Widescreen</PresentationFormat>
  <Paragraphs>92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Calibri</vt:lpstr>
      <vt:lpstr>Arial</vt:lpstr>
      <vt:lpstr>Roboto Mono</vt:lpstr>
      <vt:lpstr>Times New Roman</vt:lpstr>
      <vt:lpstr>Abril Fatface</vt:lpstr>
      <vt:lpstr>Aldrich</vt:lpstr>
      <vt:lpstr>SlidesMania</vt:lpstr>
      <vt:lpstr>  Object Oriented Program</vt:lpstr>
      <vt:lpstr>PowerPoint Presentation</vt:lpstr>
      <vt:lpstr>Class yang di miliki yaitu :</vt:lpstr>
      <vt:lpstr>Atribut pada Class ANIMAL :</vt:lpstr>
      <vt:lpstr>06</vt:lpstr>
      <vt:lpstr>06</vt:lpstr>
      <vt:lpstr>06</vt:lpstr>
      <vt:lpstr>06</vt:lpstr>
      <vt:lpstr>DIAGRAM UML</vt:lpstr>
      <vt:lpstr>Program Animal</vt:lpstr>
      <vt:lpstr>Program Mamalia &amp; Aves</vt:lpstr>
      <vt:lpstr>Object &amp; Hasil</vt:lpstr>
      <vt:lpstr>Program Ayam &amp; Merpati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Object Oriented Program</dc:title>
  <dc:creator>Aditia Putra Mahendra</dc:creator>
  <cp:lastModifiedBy>LENOVO</cp:lastModifiedBy>
  <cp:revision>6</cp:revision>
  <dcterms:modified xsi:type="dcterms:W3CDTF">2023-12-10T04:33:07Z</dcterms:modified>
</cp:coreProperties>
</file>