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2498-4119-4F0F-BA36-4C41B67C9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5E80D-C93E-44F9-8F8C-64FB23F78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5E00-1A98-4363-8573-A1AEDE63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1194-11FC-4DAD-BD84-58724EFAA29D}" type="datetimeFigureOut">
              <a:rPr lang="id-ID" smtClean="0"/>
              <a:t>25/05/2021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BFB9A-33D8-455E-84D5-8333903C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3E8A7-2A62-48A0-8DE6-60B07446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8AC5-048F-40CF-A972-D1F812C4BE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448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3D7D-D4E0-4211-BC54-C79F9838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1758B-3615-4C7F-ABDA-8037B96EF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24643-000B-4F02-8968-619CA5CF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1194-11FC-4DAD-BD84-58724EFAA29D}" type="datetimeFigureOut">
              <a:rPr lang="id-ID" smtClean="0"/>
              <a:t>25/05/2021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0424-DC7E-470F-9AD9-0D28C067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B2F3F-8E47-4A48-AB54-6E81F6B5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8AC5-048F-40CF-A972-D1F812C4BE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500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22649-A1EB-463D-94D2-3D701DBD8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00266-7429-4A53-BBA8-C6C91E784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6A8E5-AD70-4900-9686-3ED390DD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1194-11FC-4DAD-BD84-58724EFAA29D}" type="datetimeFigureOut">
              <a:rPr lang="id-ID" smtClean="0"/>
              <a:t>25/05/2021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6AB80-73CD-417A-ABAB-2614FDC9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71CF6-B359-481D-8A74-AA87DCD7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8AC5-048F-40CF-A972-D1F812C4BE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64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3EE8-D5FF-47D3-883E-D234A8D2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C1CF8-02D6-4CB4-8205-913B35A2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DE400-6488-4BC8-A8D7-07BE46A6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1194-11FC-4DAD-BD84-58724EFAA29D}" type="datetimeFigureOut">
              <a:rPr lang="id-ID" smtClean="0"/>
              <a:t>25/05/2021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ECFE-D8E5-4B60-9C12-503CA04A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6DF79-32F1-4A2B-BD93-715CB1A8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8AC5-048F-40CF-A972-D1F812C4BE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163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8D9C-75B3-4819-B184-D6A44A3F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E64DB-4A2A-4073-983B-CD5654381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D38A0-2F7A-4C82-A564-82E33D09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1194-11FC-4DAD-BD84-58724EFAA29D}" type="datetimeFigureOut">
              <a:rPr lang="id-ID" smtClean="0"/>
              <a:t>25/05/2021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76BF-5BC6-4932-BF4A-10C37882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9A29E-C754-4AFC-95B8-A2B2509B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8AC5-048F-40CF-A972-D1F812C4BE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50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3AF8-7A89-43A2-B1D2-84A4FB12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C536E-65AC-43C8-BCBB-004F69877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7D529-2A9F-4417-B239-B797BE491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75DDD-3435-4D30-9063-A69F5105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1194-11FC-4DAD-BD84-58724EFAA29D}" type="datetimeFigureOut">
              <a:rPr lang="id-ID" smtClean="0"/>
              <a:t>25/05/2021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B74EC-C37A-4830-AA67-F1FF822B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EB65A-E98D-404B-8964-2F7C4679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8AC5-048F-40CF-A972-D1F812C4BE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797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A524-6E43-49E7-AE9E-E941C5FD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DC7E6-EE86-4CE6-90C0-04F8E90C2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B771F-C3BD-44C6-9039-6891439E4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A31EB-C464-46D4-B659-22EFAF9A7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8F98F-AC04-4EBA-AA99-7308EB1ED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73AF3-13B9-4644-99A4-FC79AE18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1194-11FC-4DAD-BD84-58724EFAA29D}" type="datetimeFigureOut">
              <a:rPr lang="id-ID" smtClean="0"/>
              <a:t>25/05/2021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E6B60-8408-42C4-A1BC-8740F9D2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9BDF0-A0FD-4F3A-B6F6-3780EAB7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8AC5-048F-40CF-A972-D1F812C4BE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905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331B-2B6F-40B0-B2C4-5E31BB12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C8C6B-7A0F-4827-856D-395EB942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1194-11FC-4DAD-BD84-58724EFAA29D}" type="datetimeFigureOut">
              <a:rPr lang="id-ID" smtClean="0"/>
              <a:t>25/05/2021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61081-B6D8-409E-90A3-B6C92463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66041-0F25-44B1-8AD8-F3B235CA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8AC5-048F-40CF-A972-D1F812C4BE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296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2D88A-D890-4836-8718-D32D09A3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1194-11FC-4DAD-BD84-58724EFAA29D}" type="datetimeFigureOut">
              <a:rPr lang="id-ID" smtClean="0"/>
              <a:t>25/05/2021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50106-1DBF-4326-8C31-7EFE5999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7B000-2E5B-4325-A8FC-328B06A3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8AC5-048F-40CF-A972-D1F812C4BE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331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94C0-AD5C-4C79-8626-CD3E6A38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152F-8B43-4F89-9DAE-515FEC9D6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A6F04-529A-40B7-AD99-B3C49DE8B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1C91D-CCC1-4649-BB6D-2AAD73ED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1194-11FC-4DAD-BD84-58724EFAA29D}" type="datetimeFigureOut">
              <a:rPr lang="id-ID" smtClean="0"/>
              <a:t>25/05/2021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ECF64-720C-45EF-8757-8BB292B0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37963-8CB4-4A39-978E-E4350244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8AC5-048F-40CF-A972-D1F812C4BE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476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53CF-ECD7-42FD-B756-F0379FFF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8A49C9-788C-46A2-B1EA-944C15016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4BBCB-4B12-483A-8B5C-99B959F10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6C22E-5F01-4FB5-A328-0984565E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1194-11FC-4DAD-BD84-58724EFAA29D}" type="datetimeFigureOut">
              <a:rPr lang="id-ID" smtClean="0"/>
              <a:t>25/05/2021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A1DF3-331B-49A6-99FB-1331FC71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6EA74-C6EE-43F0-87A8-739D097E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8AC5-048F-40CF-A972-D1F812C4BE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846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41442-EE76-436F-9C4B-6D774D6D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E39E4-CAE3-4995-AB8E-BF425340A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A5BEC-0494-430F-84C5-6F6173F3F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1194-11FC-4DAD-BD84-58724EFAA29D}" type="datetimeFigureOut">
              <a:rPr lang="id-ID" smtClean="0"/>
              <a:t>25/05/2021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DA3A1-E70D-454C-9E84-8EFD0580D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09A0B-3610-4EAD-A2F2-7541A11A9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38AC5-048F-40CF-A972-D1F812C4BE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008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420B-1946-40CA-B295-E79E04C99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Progres</a:t>
            </a:r>
            <a:r>
              <a:rPr lang="en-US" dirty="0"/>
              <a:t> </a:t>
            </a:r>
            <a:r>
              <a:rPr lang="en-US" dirty="0" err="1"/>
              <a:t>Skripsi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97551-6514-45BE-9994-CCD3D91AE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Ragil Bagus Agung Budiyono - 175090307111003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2060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64C-B9A9-417E-88CE-59606DD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Terbaik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0868D5-45A4-49FC-B4BB-15E80C5E8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099" y="2565918"/>
            <a:ext cx="6903990" cy="28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6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64C-B9A9-417E-88CE-59606DD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3D </a:t>
            </a:r>
            <a:r>
              <a:rPr lang="en-US" dirty="0" err="1"/>
              <a:t>Klasifikasi</a:t>
            </a:r>
            <a:r>
              <a:rPr lang="en-US" dirty="0"/>
              <a:t> parameter</a:t>
            </a:r>
            <a:endParaRPr lang="id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8305CE-2A04-4424-942F-D2B77231005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8" b="10442"/>
          <a:stretch/>
        </p:blipFill>
        <p:spPr bwMode="auto">
          <a:xfrm>
            <a:off x="3809160" y="1978090"/>
            <a:ext cx="5031834" cy="37882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917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EBC1-C40B-449E-9BF5-1F46348F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dirty="0" err="1"/>
              <a:t>Penelitian</a:t>
            </a:r>
            <a:endParaRPr lang="id-ID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DD5D279-3340-4A9E-BFB7-DF9A1CB5A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686910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2371851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20120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Agenda </a:t>
                      </a:r>
                      <a:r>
                        <a:rPr lang="en-US" dirty="0" err="1"/>
                        <a:t>Penelitian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Progress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29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Persiapan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Komputasi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74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Pengolahan</a:t>
                      </a:r>
                      <a:r>
                        <a:rPr lang="en-US" dirty="0"/>
                        <a:t> Data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6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Pembuatan</a:t>
                      </a:r>
                      <a:r>
                        <a:rPr lang="en-US" dirty="0"/>
                        <a:t> Model ML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36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Pelatihan</a:t>
                      </a:r>
                      <a:r>
                        <a:rPr lang="en-US" dirty="0"/>
                        <a:t> Model ML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0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Pengujian</a:t>
                      </a:r>
                      <a:r>
                        <a:rPr lang="en-US" dirty="0"/>
                        <a:t> Model ML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78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Evaluasi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Visualisasi</a:t>
                      </a:r>
                      <a:r>
                        <a:rPr lang="en-US" dirty="0"/>
                        <a:t> Model ML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71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Penulisan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Tugas</a:t>
                      </a:r>
                      <a:r>
                        <a:rPr lang="en-US" dirty="0"/>
                        <a:t> Akhir dan </a:t>
                      </a:r>
                      <a:r>
                        <a:rPr lang="en-US" dirty="0" err="1"/>
                        <a:t>Administrasi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45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67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64C-B9A9-417E-88CE-59606DD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Data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AE30F-CA93-424A-B634-4AADDBEB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Kendala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jam,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3-4 jam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, </a:t>
            </a:r>
            <a:r>
              <a:rPr lang="en-US" dirty="0" err="1"/>
              <a:t>banyak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pPr lvl="1"/>
            <a:r>
              <a:rPr lang="en-US" dirty="0" err="1"/>
              <a:t>Kebingungan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data test dan train (</a:t>
            </a:r>
            <a:r>
              <a:rPr lang="en-US" dirty="0" err="1"/>
              <a:t>latih</a:t>
            </a:r>
            <a:r>
              <a:rPr lang="en-US" dirty="0"/>
              <a:t> dan uji) yang optimal</a:t>
            </a:r>
          </a:p>
          <a:p>
            <a:r>
              <a:rPr lang="en-US" dirty="0"/>
              <a:t>Solusi:</a:t>
            </a:r>
          </a:p>
          <a:p>
            <a:pPr lvl="1"/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data </a:t>
            </a:r>
            <a:r>
              <a:rPr lang="en-US" dirty="0" err="1"/>
              <a:t>tiap</a:t>
            </a:r>
            <a:r>
              <a:rPr lang="en-US" dirty="0"/>
              <a:t> jam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ketelitian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jam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syntax Pandas </a:t>
            </a:r>
            <a:r>
              <a:rPr lang="en-US" dirty="0" err="1"/>
              <a:t>drop.NaN</a:t>
            </a:r>
            <a:endParaRPr lang="en-US" dirty="0"/>
          </a:p>
          <a:p>
            <a:pPr lvl="1"/>
            <a:r>
              <a:rPr lang="en-US" dirty="0"/>
              <a:t>Data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range data (</a:t>
            </a:r>
            <a:r>
              <a:rPr lang="en-US" dirty="0" err="1"/>
              <a:t>jangkauan</a:t>
            </a:r>
            <a:r>
              <a:rPr lang="en-US" dirty="0"/>
              <a:t> data)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test-train </a:t>
            </a:r>
            <a:r>
              <a:rPr lang="en-US" dirty="0" err="1"/>
              <a:t>terbaik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8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64C-B9A9-417E-88CE-59606DD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Jangkauan</a:t>
            </a:r>
            <a:r>
              <a:rPr lang="en-US" dirty="0"/>
              <a:t> Data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AE30F-CA93-424A-B634-4AADDBEB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latih</a:t>
            </a:r>
            <a:r>
              <a:rPr lang="en-US" dirty="0"/>
              <a:t>-uji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data </a:t>
            </a:r>
            <a:r>
              <a:rPr lang="en-US" dirty="0" err="1"/>
              <a:t>latih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11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uji 1 </a:t>
            </a:r>
            <a:r>
              <a:rPr lang="en-US" dirty="0" err="1"/>
              <a:t>bulan</a:t>
            </a:r>
            <a:r>
              <a:rPr lang="en-US" dirty="0"/>
              <a:t>, data </a:t>
            </a:r>
            <a:r>
              <a:rPr lang="en-US" dirty="0" err="1"/>
              <a:t>latih</a:t>
            </a:r>
            <a:r>
              <a:rPr lang="en-US" dirty="0"/>
              <a:t> 30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uji 6 </a:t>
            </a:r>
            <a:r>
              <a:rPr lang="en-US" dirty="0" err="1"/>
              <a:t>bulan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data </a:t>
            </a:r>
            <a:r>
              <a:rPr lang="en-US" dirty="0" err="1"/>
              <a:t>latih</a:t>
            </a:r>
            <a:r>
              <a:rPr lang="en-US" dirty="0"/>
              <a:t> 60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uji 12 </a:t>
            </a:r>
            <a:r>
              <a:rPr lang="en-US" dirty="0" err="1"/>
              <a:t>bulan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07D46-13DF-47FD-8807-8787CD841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360" y="3429000"/>
            <a:ext cx="389128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9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64C-B9A9-417E-88CE-59606DD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dan </a:t>
            </a:r>
            <a:r>
              <a:rPr lang="en-US" dirty="0" err="1"/>
              <a:t>Pelatihan</a:t>
            </a:r>
            <a:r>
              <a:rPr lang="en-US" dirty="0"/>
              <a:t> Model ML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AE30F-CA93-424A-B634-4AADDBEB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Kendala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Model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lama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endParaRPr lang="en-US" dirty="0"/>
          </a:p>
          <a:p>
            <a:pPr lvl="1"/>
            <a:r>
              <a:rPr lang="en-US" dirty="0"/>
              <a:t>Model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pada </a:t>
            </a:r>
            <a:r>
              <a:rPr lang="en-US" dirty="0" err="1"/>
              <a:t>beberapa</a:t>
            </a:r>
            <a:r>
              <a:rPr lang="en-US" dirty="0"/>
              <a:t> parameter</a:t>
            </a:r>
          </a:p>
          <a:p>
            <a:pPr lvl="1"/>
            <a:r>
              <a:rPr lang="en-US" dirty="0"/>
              <a:t>Model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60% </a:t>
            </a:r>
            <a:r>
              <a:rPr lang="en-US" dirty="0" err="1"/>
              <a:t>saja</a:t>
            </a:r>
            <a:r>
              <a:rPr lang="en-US" dirty="0"/>
              <a:t> pada </a:t>
            </a: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US" dirty="0"/>
          </a:p>
          <a:p>
            <a:r>
              <a:rPr lang="en-US" dirty="0"/>
              <a:t>Solusi:</a:t>
            </a:r>
          </a:p>
          <a:p>
            <a:pPr lvl="1"/>
            <a:r>
              <a:rPr lang="en-US" dirty="0"/>
              <a:t>Model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batch size yang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running time lama, </a:t>
            </a:r>
            <a:r>
              <a:rPr lang="en-US" dirty="0" err="1"/>
              <a:t>akhirnya</a:t>
            </a:r>
            <a:r>
              <a:rPr lang="en-US" dirty="0"/>
              <a:t> batch size </a:t>
            </a:r>
            <a:r>
              <a:rPr lang="en-US" dirty="0" err="1"/>
              <a:t>dibesarkan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data (30, 50 dan 100)</a:t>
            </a:r>
          </a:p>
          <a:p>
            <a:pPr lvl="1"/>
            <a:r>
              <a:rPr lang="en-US" dirty="0"/>
              <a:t>Model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pada </a:t>
            </a:r>
            <a:r>
              <a:rPr lang="en-US" dirty="0" err="1"/>
              <a:t>beberapa</a:t>
            </a:r>
            <a:r>
              <a:rPr lang="en-US" dirty="0"/>
              <a:t> parameter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disebabkan</a:t>
            </a:r>
            <a:r>
              <a:rPr lang="en-US" dirty="0"/>
              <a:t> data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dimasukan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evaluasi</a:t>
            </a:r>
            <a:endParaRPr lang="en-US" dirty="0"/>
          </a:p>
          <a:p>
            <a:pPr lvl="1"/>
            <a:r>
              <a:rPr lang="en-US" dirty="0"/>
              <a:t>Hasil </a:t>
            </a:r>
            <a:r>
              <a:rPr lang="en-US" dirty="0" err="1"/>
              <a:t>Regresi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menurunkan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di model </a:t>
            </a:r>
            <a:r>
              <a:rPr lang="en-US" dirty="0" err="1"/>
              <a:t>klasifikasi</a:t>
            </a:r>
            <a:r>
              <a:rPr lang="en-US" dirty="0"/>
              <a:t> juga, </a:t>
            </a:r>
            <a:r>
              <a:rPr lang="en-US" dirty="0" err="1"/>
              <a:t>setelah</a:t>
            </a:r>
            <a:r>
              <a:rPr lang="en-US" dirty="0"/>
              <a:t> model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dibenarkan</a:t>
            </a:r>
            <a:r>
              <a:rPr lang="en-US" dirty="0"/>
              <a:t>, </a:t>
            </a:r>
            <a:r>
              <a:rPr lang="en-US" dirty="0" err="1"/>
              <a:t>akurasi</a:t>
            </a:r>
            <a:r>
              <a:rPr lang="en-US" dirty="0"/>
              <a:t> naik </a:t>
            </a:r>
            <a:r>
              <a:rPr lang="en-US" dirty="0" err="1"/>
              <a:t>dengan</a:t>
            </a:r>
            <a:r>
              <a:rPr lang="en-US" dirty="0"/>
              <a:t> rata-</a:t>
            </a:r>
            <a:r>
              <a:rPr lang="en-US" dirty="0" err="1"/>
              <a:t>rtata</a:t>
            </a:r>
            <a:r>
              <a:rPr lang="en-US" dirty="0"/>
              <a:t> 80%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7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64C-B9A9-417E-88CE-59606DD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Model ML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AE30F-CA93-424A-B634-4AADDBEB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Kendala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Pada program, salah </a:t>
            </a:r>
            <a:r>
              <a:rPr lang="en-US" dirty="0" err="1"/>
              <a:t>menggunakan</a:t>
            </a:r>
            <a:r>
              <a:rPr lang="en-US" dirty="0"/>
              <a:t> syntax </a:t>
            </a:r>
            <a:r>
              <a:rPr lang="en-US" dirty="0" err="1"/>
              <a:t>untuk</a:t>
            </a:r>
            <a:r>
              <a:rPr lang="en-US" dirty="0"/>
              <a:t> loss function,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RMSE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keliru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MSE</a:t>
            </a:r>
          </a:p>
          <a:p>
            <a:pPr lvl="2"/>
            <a:r>
              <a:rPr lang="en-US" dirty="0"/>
              <a:t>Nilai RMSE </a:t>
            </a:r>
            <a:r>
              <a:rPr lang="en-US" dirty="0" err="1"/>
              <a:t>kecil</a:t>
            </a:r>
            <a:r>
              <a:rPr lang="en-US" dirty="0"/>
              <a:t> pada </a:t>
            </a:r>
            <a:r>
              <a:rPr lang="en-US" dirty="0" err="1"/>
              <a:t>beberapa</a:t>
            </a:r>
            <a:r>
              <a:rPr lang="en-US" dirty="0"/>
              <a:t> parameter </a:t>
            </a:r>
            <a:r>
              <a:rPr lang="en-US" dirty="0" err="1"/>
              <a:t>padahal</a:t>
            </a:r>
            <a:r>
              <a:rPr lang="en-US" dirty="0"/>
              <a:t> </a:t>
            </a:r>
            <a:r>
              <a:rPr lang="en-US" dirty="0" err="1"/>
              <a:t>sebenrarnya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latih</a:t>
            </a:r>
            <a:r>
              <a:rPr lang="en-US" dirty="0"/>
              <a:t> dan uji </a:t>
            </a:r>
            <a:r>
              <a:rPr lang="en-US" dirty="0" err="1"/>
              <a:t>ditampilkan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Solusi:</a:t>
            </a:r>
          </a:p>
          <a:p>
            <a:pPr lvl="2"/>
            <a:r>
              <a:rPr lang="en-US" dirty="0"/>
              <a:t>Hasil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terlanjur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MSE </a:t>
            </a:r>
            <a:r>
              <a:rPr lang="en-US" dirty="0" err="1"/>
              <a:t>diakarkan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RMSE,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MSE</a:t>
            </a:r>
          </a:p>
          <a:p>
            <a:pPr lvl="2"/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parameter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dimasukan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parameter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Ketika parameter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dilibatkan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20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64C-B9A9-417E-88CE-59606DD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Model ML</a:t>
            </a:r>
            <a:endParaRPr lang="id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5ED573-3E12-4252-8F12-DB6055123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1925" y="3529223"/>
            <a:ext cx="4248150" cy="2828925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CE68A2A-02E7-461C-BCF7-0A7767660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883856"/>
              </p:ext>
            </p:extLst>
          </p:nvPr>
        </p:nvGraphicFramePr>
        <p:xfrm>
          <a:off x="688910" y="2414377"/>
          <a:ext cx="10515599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3791">
                  <a:extLst>
                    <a:ext uri="{9D8B030D-6E8A-4147-A177-3AD203B41FA5}">
                      <a16:colId xmlns:a16="http://schemas.microsoft.com/office/drawing/2014/main" val="1783881155"/>
                    </a:ext>
                  </a:extLst>
                </a:gridCol>
                <a:gridCol w="1394648">
                  <a:extLst>
                    <a:ext uri="{9D8B030D-6E8A-4147-A177-3AD203B41FA5}">
                      <a16:colId xmlns:a16="http://schemas.microsoft.com/office/drawing/2014/main" val="2925796114"/>
                    </a:ext>
                  </a:extLst>
                </a:gridCol>
                <a:gridCol w="1207432">
                  <a:extLst>
                    <a:ext uri="{9D8B030D-6E8A-4147-A177-3AD203B41FA5}">
                      <a16:colId xmlns:a16="http://schemas.microsoft.com/office/drawing/2014/main" val="2535925677"/>
                    </a:ext>
                  </a:extLst>
                </a:gridCol>
                <a:gridCol w="1207432">
                  <a:extLst>
                    <a:ext uri="{9D8B030D-6E8A-4147-A177-3AD203B41FA5}">
                      <a16:colId xmlns:a16="http://schemas.microsoft.com/office/drawing/2014/main" val="2568946176"/>
                    </a:ext>
                  </a:extLst>
                </a:gridCol>
                <a:gridCol w="1207432">
                  <a:extLst>
                    <a:ext uri="{9D8B030D-6E8A-4147-A177-3AD203B41FA5}">
                      <a16:colId xmlns:a16="http://schemas.microsoft.com/office/drawing/2014/main" val="2466952045"/>
                    </a:ext>
                  </a:extLst>
                </a:gridCol>
                <a:gridCol w="1207432">
                  <a:extLst>
                    <a:ext uri="{9D8B030D-6E8A-4147-A177-3AD203B41FA5}">
                      <a16:colId xmlns:a16="http://schemas.microsoft.com/office/drawing/2014/main" val="1750492277"/>
                    </a:ext>
                  </a:extLst>
                </a:gridCol>
                <a:gridCol w="1207432">
                  <a:extLst>
                    <a:ext uri="{9D8B030D-6E8A-4147-A177-3AD203B41FA5}">
                      <a16:colId xmlns:a16="http://schemas.microsoft.com/office/drawing/2014/main" val="3191762065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en-US" sz="1100">
                          <a:effectLst/>
                        </a:rPr>
                        <a:t>RMSE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4611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2010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2011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2012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2013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2014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2015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78983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000">
                          <a:effectLst/>
                        </a:rPr>
                        <a:t>Temperatur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1.22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1.33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1.29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1.08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1.22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1.29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63107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000">
                          <a:effectLst/>
                        </a:rPr>
                        <a:t>Indeks Panas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1.85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2.34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2.05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1.61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1.87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>
                          <a:effectLst/>
                        </a:rPr>
                        <a:t>1.93</a:t>
                      </a:r>
                      <a:endParaRPr lang="id-ID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47652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000" dirty="0">
                          <a:solidFill>
                            <a:schemeClr val="bg1"/>
                          </a:solidFill>
                          <a:effectLst/>
                        </a:rPr>
                        <a:t>Presipitasi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0.49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0.91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0.55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0.48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0.34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07000"/>
                        </a:lnSpc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0.57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930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93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64C-B9A9-417E-88CE-59606DD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Visualisasi</a:t>
            </a:r>
            <a:r>
              <a:rPr lang="en-US" dirty="0"/>
              <a:t> Model</a:t>
            </a:r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8662D-8EC8-4CAF-A099-29159D11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Kendala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Pada plot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keterkaitan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parameter </a:t>
            </a:r>
            <a:r>
              <a:rPr lang="en-US" dirty="0" err="1"/>
              <a:t>dengan</a:t>
            </a:r>
            <a:r>
              <a:rPr lang="en-US" dirty="0"/>
              <a:t> KNN-Classifier </a:t>
            </a:r>
            <a:r>
              <a:rPr lang="en-US" dirty="0" err="1"/>
              <a:t>menggunakan</a:t>
            </a:r>
            <a:r>
              <a:rPr lang="en-US" dirty="0"/>
              <a:t> 3D plot,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sesungguhnya</a:t>
            </a:r>
            <a:r>
              <a:rPr lang="en-US" dirty="0"/>
              <a:t> Ketika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2D</a:t>
            </a:r>
          </a:p>
          <a:p>
            <a:r>
              <a:rPr lang="en-US" dirty="0"/>
              <a:t>Solusi:</a:t>
            </a:r>
          </a:p>
          <a:p>
            <a:pPr lvl="1"/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2D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363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64C-B9A9-417E-88CE-59606DD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Penelitian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AE30F-CA93-424A-B634-4AADDBEB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RMSE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parameter </a:t>
            </a:r>
            <a:r>
              <a:rPr lang="en-US" dirty="0" err="1"/>
              <a:t>dengan</a:t>
            </a:r>
            <a:r>
              <a:rPr lang="en-US" dirty="0"/>
              <a:t> 3 </a:t>
            </a:r>
            <a:r>
              <a:rPr lang="en-US" dirty="0" err="1"/>
              <a:t>jangkauan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dan </a:t>
            </a:r>
            <a:r>
              <a:rPr lang="en-US" dirty="0" err="1"/>
              <a:t>grafik</a:t>
            </a:r>
            <a:r>
              <a:rPr lang="en-US" dirty="0"/>
              <a:t> yang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latih</a:t>
            </a:r>
            <a:r>
              <a:rPr lang="en-US" dirty="0"/>
              <a:t> dan uji. 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input model </a:t>
            </a:r>
            <a:r>
              <a:rPr lang="en-US" dirty="0" err="1"/>
              <a:t>klasifikasi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pPr lvl="1"/>
            <a:r>
              <a:rPr lang="en-US" dirty="0" err="1"/>
              <a:t>Penelitian</a:t>
            </a:r>
            <a:r>
              <a:rPr lang="en-US" dirty="0"/>
              <a:t> pada model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80% pada </a:t>
            </a:r>
            <a:r>
              <a:rPr lang="en-US" dirty="0" err="1"/>
              <a:t>seluruh</a:t>
            </a:r>
            <a:r>
              <a:rPr lang="en-US" dirty="0"/>
              <a:t> parameter, dan </a:t>
            </a:r>
            <a:r>
              <a:rPr lang="en-US" dirty="0" err="1"/>
              <a:t>sekitar</a:t>
            </a:r>
            <a:r>
              <a:rPr lang="en-US" dirty="0"/>
              <a:t> 88% </a:t>
            </a:r>
            <a:r>
              <a:rPr lang="en-US" dirty="0" err="1"/>
              <a:t>keatas</a:t>
            </a:r>
            <a:r>
              <a:rPr lang="en-US" dirty="0"/>
              <a:t> Ketika </a:t>
            </a:r>
            <a:r>
              <a:rPr lang="en-US" dirty="0" err="1"/>
              <a:t>hanya</a:t>
            </a:r>
            <a:r>
              <a:rPr lang="en-US" dirty="0"/>
              <a:t> parameter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  <a:p>
            <a:pPr lvl="1"/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parameter </a:t>
            </a:r>
            <a:r>
              <a:rPr lang="en-US" dirty="0" err="1"/>
              <a:t>fisis</a:t>
            </a:r>
            <a:r>
              <a:rPr lang="en-US" dirty="0"/>
              <a:t> di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di model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data </a:t>
            </a:r>
            <a:r>
              <a:rPr lang="en-US" dirty="0" err="1"/>
              <a:t>tiap</a:t>
            </a:r>
            <a:r>
              <a:rPr lang="en-US" dirty="0"/>
              <a:t> parameter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setara</a:t>
            </a:r>
            <a:r>
              <a:rPr lang="en-US" dirty="0"/>
              <a:t>. </a:t>
            </a:r>
            <a:r>
              <a:rPr lang="en-US" dirty="0" err="1"/>
              <a:t>Seperti</a:t>
            </a:r>
            <a:r>
              <a:rPr lang="en-US" dirty="0"/>
              <a:t> pada parameter </a:t>
            </a:r>
            <a:r>
              <a:rPr lang="en-US" dirty="0" err="1"/>
              <a:t>presipitasi</a:t>
            </a:r>
            <a:r>
              <a:rPr lang="en-US" dirty="0"/>
              <a:t> yang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malah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model Ketika parameter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dilibatkan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411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555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Progres Skripsi</vt:lpstr>
      <vt:lpstr>Agenda Penelitian</vt:lpstr>
      <vt:lpstr>Pengolahan Data</vt:lpstr>
      <vt:lpstr>Jangkauan Data</vt:lpstr>
      <vt:lpstr>Pembuatan dan Pelatihan Model ML</vt:lpstr>
      <vt:lpstr>Pengujian Model ML</vt:lpstr>
      <vt:lpstr>Pengujian Model ML</vt:lpstr>
      <vt:lpstr>Visualisasi Model</vt:lpstr>
      <vt:lpstr>Hasil Penelitian</vt:lpstr>
      <vt:lpstr>Hasil Klasifikasi Terbaik</vt:lpstr>
      <vt:lpstr>Plot 3D Klasifikasi parameter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 Skripsi</dc:title>
  <dc:creator>Ragil B A Budiyono</dc:creator>
  <cp:lastModifiedBy>Ragil B A Budiyono</cp:lastModifiedBy>
  <cp:revision>6</cp:revision>
  <dcterms:created xsi:type="dcterms:W3CDTF">2021-05-24T19:44:49Z</dcterms:created>
  <dcterms:modified xsi:type="dcterms:W3CDTF">2021-05-25T06:55:31Z</dcterms:modified>
</cp:coreProperties>
</file>