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35A89-0730-43C7-BB04-2FFD2A10853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C8FB3-4E6B-4C4E-9628-AB546F30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6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C8FB3-4E6B-4C4E-9628-AB546F309F8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9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CC0A-4E36-4312-B91D-32C7FBD6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CC0A-4E36-4312-B91D-32C7FBD6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7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CC0A-4E36-4312-B91D-32C7FBD6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CC0A-4E36-4312-B91D-32C7FBD6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CC0A-4E36-4312-B91D-32C7FBD6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CC0A-4E36-4312-B91D-32C7FBD6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CC0A-4E36-4312-B91D-32C7FBD6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CC0A-4E36-4312-B91D-32C7FBD6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CC0A-4E36-4312-B91D-32C7FBD6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CC0A-4E36-4312-B91D-32C7FBD6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CC0A-4E36-4312-B91D-32C7FBD6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08/06/2021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CC0A-4E36-4312-B91D-32C7FBD6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AF6845-9E11-4533-97CF-9288D4B045DE}"/>
              </a:ext>
            </a:extLst>
          </p:cNvPr>
          <p:cNvSpPr/>
          <p:nvPr/>
        </p:nvSpPr>
        <p:spPr>
          <a:xfrm>
            <a:off x="0" y="0"/>
            <a:ext cx="9144000" cy="69342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8077200" cy="1924050"/>
          </a:xfrm>
        </p:spPr>
        <p:txBody>
          <a:bodyPr/>
          <a:lstStyle/>
          <a:p>
            <a:r>
              <a:rPr lang="en-US" sz="9600" dirty="0">
                <a:solidFill>
                  <a:srgbClr val="FF0000"/>
                </a:solidFill>
              </a:rPr>
              <a:t>S</a:t>
            </a:r>
            <a:r>
              <a:rPr lang="en-US" sz="9600" dirty="0">
                <a:solidFill>
                  <a:srgbClr val="0070C0"/>
                </a:solidFill>
              </a:rPr>
              <a:t>U</a:t>
            </a:r>
            <a:r>
              <a:rPr lang="en-US" sz="9600" dirty="0">
                <a:solidFill>
                  <a:srgbClr val="FFFF00"/>
                </a:solidFill>
              </a:rPr>
              <a:t>D</a:t>
            </a:r>
            <a:r>
              <a:rPr lang="en-US" sz="9600" dirty="0">
                <a:solidFill>
                  <a:srgbClr val="00B050"/>
                </a:solidFill>
              </a:rPr>
              <a:t>O</a:t>
            </a:r>
            <a:r>
              <a:rPr lang="en-US" sz="9600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9600" dirty="0">
                <a:solidFill>
                  <a:schemeClr val="accent4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819400"/>
            <a:ext cx="7162800" cy="182628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Group members:</a:t>
            </a:r>
          </a:p>
          <a:p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PC35 Prakhar </a:t>
            </a:r>
            <a:r>
              <a:rPr lang="en-US" dirty="0" err="1">
                <a:solidFill>
                  <a:srgbClr val="FF0000"/>
                </a:solidFill>
                <a:latin typeface="Agency FB" pitchFamily="34" charset="0"/>
              </a:rPr>
              <a:t>singh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gency FB" pitchFamily="34" charset="0"/>
              </a:rPr>
              <a:t>rajput</a:t>
            </a:r>
            <a:endParaRPr lang="en-US" dirty="0">
              <a:solidFill>
                <a:srgbClr val="FF0000"/>
              </a:solidFill>
              <a:latin typeface="Agency FB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PC33 Mayannk </a:t>
            </a:r>
            <a:r>
              <a:rPr lang="en-US" dirty="0" err="1">
                <a:solidFill>
                  <a:srgbClr val="FF0000"/>
                </a:solidFill>
                <a:latin typeface="Agency FB" pitchFamily="34" charset="0"/>
              </a:rPr>
              <a:t>kumar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gency FB" pitchFamily="34" charset="0"/>
              </a:rPr>
              <a:t>singh</a:t>
            </a:r>
            <a:endParaRPr lang="en-US" dirty="0">
              <a:solidFill>
                <a:srgbClr val="FF0000"/>
              </a:solidFill>
              <a:latin typeface="Agency FB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PC41 Abhijeet Takle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D61FE-75CA-403A-99F1-2EB14659C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" y="48159"/>
            <a:ext cx="2133600" cy="665683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BBFC809-693C-4A62-873A-340A6EF0C77E}"/>
              </a:ext>
            </a:extLst>
          </p:cNvPr>
          <p:cNvSpPr txBox="1">
            <a:spLocks/>
          </p:cNvSpPr>
          <p:nvPr/>
        </p:nvSpPr>
        <p:spPr>
          <a:xfrm>
            <a:off x="990600" y="5284398"/>
            <a:ext cx="7162800" cy="182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  <a:latin typeface="Agency FB" pitchFamily="34" charset="0"/>
              </a:rPr>
              <a:t>In the guidance</a:t>
            </a:r>
          </a:p>
          <a:p>
            <a:r>
              <a:rPr lang="en-US" sz="2400" dirty="0">
                <a:solidFill>
                  <a:srgbClr val="7030A0"/>
                </a:solidFill>
                <a:latin typeface="Agency FB" pitchFamily="34" charset="0"/>
              </a:rPr>
              <a:t>Of</a:t>
            </a:r>
          </a:p>
          <a:p>
            <a:r>
              <a:rPr lang="en-US" sz="2400" dirty="0">
                <a:solidFill>
                  <a:srgbClr val="7030A0"/>
                </a:solidFill>
                <a:latin typeface="Agency FB" pitchFamily="34" charset="0"/>
              </a:rPr>
              <a:t>Prof. </a:t>
            </a:r>
            <a:r>
              <a:rPr lang="en-US" sz="2400" dirty="0" err="1">
                <a:solidFill>
                  <a:srgbClr val="7030A0"/>
                </a:solidFill>
                <a:latin typeface="Agency FB" pitchFamily="34" charset="0"/>
              </a:rPr>
              <a:t>Mrunal</a:t>
            </a:r>
            <a:r>
              <a:rPr lang="en-US" sz="2400" dirty="0">
                <a:solidFill>
                  <a:srgbClr val="7030A0"/>
                </a:solidFill>
                <a:latin typeface="Agency FB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gency FB" pitchFamily="34" charset="0"/>
              </a:rPr>
              <a:t>Annadate</a:t>
            </a:r>
            <a:r>
              <a:rPr lang="en-US" sz="2400" dirty="0">
                <a:solidFill>
                  <a:srgbClr val="7030A0"/>
                </a:solidFill>
                <a:latin typeface="Agency FB" pitchFamily="34" charset="0"/>
              </a:rPr>
              <a:t> 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84A2FA3-4FF2-4BF0-973A-2B3B7645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1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3A9477-ABDC-43E2-AAEE-EDA7BC1D82C8}"/>
              </a:ext>
            </a:extLst>
          </p:cNvPr>
          <p:cNvSpPr/>
          <p:nvPr/>
        </p:nvSpPr>
        <p:spPr>
          <a:xfrm>
            <a:off x="0" y="0"/>
            <a:ext cx="9144000" cy="6934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AIM:  </a:t>
            </a:r>
          </a:p>
          <a:p>
            <a:pPr marL="0" indent="0">
              <a:buNone/>
            </a:pPr>
            <a:r>
              <a:rPr lang="en-US" dirty="0"/>
              <a:t>To Write a C++ program to create a Sudoku game.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OBJECTIVES:</a:t>
            </a:r>
          </a:p>
          <a:p>
            <a:r>
              <a:rPr lang="en-US" dirty="0"/>
              <a:t>To learn rules of the Sudoku.</a:t>
            </a:r>
          </a:p>
          <a:p>
            <a:r>
              <a:rPr lang="en-US" dirty="0"/>
              <a:t>To learn concept of recursion.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93AE7-5A8F-4AC0-B450-74B268736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" y="48159"/>
            <a:ext cx="2133600" cy="66568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43734A-1B6D-4E7B-9139-D68BCEEC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</p:spTree>
    <p:extLst>
      <p:ext uri="{BB962C8B-B14F-4D97-AF65-F5344CB8AC3E}">
        <p14:creationId xmlns:p14="http://schemas.microsoft.com/office/powerpoint/2010/main" val="84876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3D4C5-E7F7-4114-B717-AD5798BBA25D}"/>
              </a:ext>
            </a:extLst>
          </p:cNvPr>
          <p:cNvSpPr/>
          <p:nvPr/>
        </p:nvSpPr>
        <p:spPr>
          <a:xfrm>
            <a:off x="0" y="0"/>
            <a:ext cx="9144000" cy="6934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022"/>
            <a:ext cx="5486400" cy="5212377"/>
          </a:xfrm>
        </p:spPr>
        <p:txBody>
          <a:bodyPr>
            <a:normAutofit fontScale="92500"/>
          </a:bodyPr>
          <a:lstStyle/>
          <a:p>
            <a:r>
              <a:rPr lang="en-US" dirty="0"/>
              <a:t>Sudoku is 9x9 grid which has 9 3x3  sub grids.</a:t>
            </a:r>
          </a:p>
          <a:p>
            <a:r>
              <a:rPr lang="en-US" dirty="0"/>
              <a:t>We need to fill the Sudoku such that,</a:t>
            </a:r>
          </a:p>
          <a:p>
            <a:r>
              <a:rPr lang="en-US" dirty="0"/>
              <a:t>Each row have 1-9 numbers ,each column has 1-9 numbers.</a:t>
            </a:r>
          </a:p>
          <a:p>
            <a:r>
              <a:rPr lang="en-US" dirty="0"/>
              <a:t>And Each Sub grid should also have 1-9 numbers.</a:t>
            </a:r>
          </a:p>
          <a:p>
            <a:r>
              <a:rPr lang="en-US" dirty="0"/>
              <a:t>Without repeating any number in row ,column ,or sub grid.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73778-B7AA-47E0-A636-BEC361A2EC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06386"/>
            <a:ext cx="3124200" cy="31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F3BEE-4F59-4B21-BA93-D2DE90BE6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" y="48159"/>
            <a:ext cx="2133600" cy="66568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273C327-3FED-42FD-89ED-F4AFBD53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</p:spTree>
    <p:extLst>
      <p:ext uri="{BB962C8B-B14F-4D97-AF65-F5344CB8AC3E}">
        <p14:creationId xmlns:p14="http://schemas.microsoft.com/office/powerpoint/2010/main" val="167364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ED3CE-B31A-4310-AD7C-DDAB1795E0FF}"/>
              </a:ext>
            </a:extLst>
          </p:cNvPr>
          <p:cNvSpPr/>
          <p:nvPr/>
        </p:nvSpPr>
        <p:spPr>
          <a:xfrm>
            <a:off x="0" y="0"/>
            <a:ext cx="9144000" cy="6934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22"/>
            <a:ext cx="8229600" cy="1143000"/>
          </a:xfrm>
        </p:spPr>
        <p:txBody>
          <a:bodyPr/>
          <a:lstStyle/>
          <a:p>
            <a:r>
              <a:rPr lang="en-US" dirty="0"/>
              <a:t>Sudoku Solving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0641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Step1- Find the empty space in Sudoku.</a:t>
            </a:r>
          </a:p>
          <a:p>
            <a:r>
              <a:rPr lang="en-US" dirty="0"/>
              <a:t>Step2- Check if put number 1-9 is safe.</a:t>
            </a:r>
          </a:p>
          <a:p>
            <a:r>
              <a:rPr lang="en-US" dirty="0"/>
              <a:t>Step3- If safe place it and move to next column.</a:t>
            </a:r>
          </a:p>
          <a:p>
            <a:r>
              <a:rPr lang="en-US" dirty="0"/>
              <a:t>Step4- Go to step2 </a:t>
            </a:r>
          </a:p>
          <a:p>
            <a:r>
              <a:rPr lang="en-US" dirty="0"/>
              <a:t>Step5- If not safe, move to previous block.</a:t>
            </a:r>
          </a:p>
          <a:p>
            <a:r>
              <a:rPr lang="en-US" dirty="0"/>
              <a:t>Step6- Go to step 2</a:t>
            </a:r>
          </a:p>
          <a:p>
            <a:r>
              <a:rPr lang="en-US" dirty="0"/>
              <a:t>Step7- Repeat above steps until there are no empty space left.</a:t>
            </a:r>
          </a:p>
          <a:p>
            <a:r>
              <a:rPr lang="en-US" dirty="0"/>
              <a:t>stop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0F12B-855E-4063-8C81-B90BED4FB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" y="48159"/>
            <a:ext cx="2133600" cy="66568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E78694-AF70-44A9-8B5A-431837A4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</p:spTree>
    <p:extLst>
      <p:ext uri="{BB962C8B-B14F-4D97-AF65-F5344CB8AC3E}">
        <p14:creationId xmlns:p14="http://schemas.microsoft.com/office/powerpoint/2010/main" val="403233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44700-884F-4AC1-AF55-238D231F588D}"/>
              </a:ext>
            </a:extLst>
          </p:cNvPr>
          <p:cNvSpPr/>
          <p:nvPr/>
        </p:nvSpPr>
        <p:spPr>
          <a:xfrm>
            <a:off x="0" y="0"/>
            <a:ext cx="9144000" cy="6934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9897"/>
            <a:ext cx="8229600" cy="1143000"/>
          </a:xfrm>
        </p:spPr>
        <p:txBody>
          <a:bodyPr/>
          <a:lstStyle/>
          <a:p>
            <a:r>
              <a:rPr lang="en-US" dirty="0"/>
              <a:t>Members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1598"/>
            <a:ext cx="8229600" cy="4525963"/>
          </a:xfrm>
        </p:spPr>
        <p:txBody>
          <a:bodyPr/>
          <a:lstStyle/>
          <a:p>
            <a:r>
              <a:rPr lang="en-US" dirty="0"/>
              <a:t>Prakhar Singh Rajput: research ,report;</a:t>
            </a:r>
          </a:p>
          <a:p>
            <a:r>
              <a:rPr lang="en-US" dirty="0"/>
              <a:t>Mayannk Kumar Singh: research ,report;</a:t>
            </a:r>
          </a:p>
          <a:p>
            <a:r>
              <a:rPr lang="en-US" dirty="0"/>
              <a:t>Abhijeet Takle: research ,code;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D6653-790C-4AB0-812C-75F39C1A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" y="48159"/>
            <a:ext cx="2133600" cy="66568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704FFE-DDA7-459D-92AF-612D18E6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</p:spTree>
    <p:extLst>
      <p:ext uri="{BB962C8B-B14F-4D97-AF65-F5344CB8AC3E}">
        <p14:creationId xmlns:p14="http://schemas.microsoft.com/office/powerpoint/2010/main" val="27081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0A47D4-F1E2-4C71-9B0E-84E0287F94F3}"/>
              </a:ext>
            </a:extLst>
          </p:cNvPr>
          <p:cNvSpPr/>
          <p:nvPr/>
        </p:nvSpPr>
        <p:spPr>
          <a:xfrm>
            <a:off x="0" y="15081"/>
            <a:ext cx="9144000" cy="69342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800" dirty="0"/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8DE39-1103-4145-98E8-367D9FB3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08/06/2021</a:t>
            </a:r>
          </a:p>
        </p:txBody>
      </p:sp>
    </p:spTree>
    <p:extLst>
      <p:ext uri="{BB962C8B-B14F-4D97-AF65-F5344CB8AC3E}">
        <p14:creationId xmlns:p14="http://schemas.microsoft.com/office/powerpoint/2010/main" val="212988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209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Agency FB</vt:lpstr>
      <vt:lpstr>Arial</vt:lpstr>
      <vt:lpstr>Calibri</vt:lpstr>
      <vt:lpstr>Office Theme</vt:lpstr>
      <vt:lpstr>SUDOKU</vt:lpstr>
      <vt:lpstr>Aim &amp; Objectives</vt:lpstr>
      <vt:lpstr>SUDOKU</vt:lpstr>
      <vt:lpstr>Sudoku Solving Algorithm</vt:lpstr>
      <vt:lpstr>Members Contribution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lenovo</dc:creator>
  <cp:lastModifiedBy>Prakhar Singh Rajput</cp:lastModifiedBy>
  <cp:revision>15</cp:revision>
  <dcterms:created xsi:type="dcterms:W3CDTF">2021-06-08T02:10:16Z</dcterms:created>
  <dcterms:modified xsi:type="dcterms:W3CDTF">2021-06-08T08:03:37Z</dcterms:modified>
</cp:coreProperties>
</file>