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70" r:id="rId11"/>
    <p:sldId id="273" r:id="rId12"/>
    <p:sldId id="274" r:id="rId13"/>
    <p:sldId id="280" r:id="rId14"/>
    <p:sldId id="275" r:id="rId15"/>
    <p:sldId id="282" r:id="rId16"/>
    <p:sldId id="281" r:id="rId17"/>
    <p:sldId id="283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-53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8820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6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669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69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184087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199140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1493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18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9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544732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9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1D6D1-85DE-4F5E-9DA6-3C85064D8E1E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FF3AFF-7810-4C24-912B-CF2746BDAA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940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92FA51-95F3-4E87-8ABC-1DAA06E0F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and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7C1828C-76B5-49AD-BBEB-EB98AE784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6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BE2FD0-261C-4888-A090-91F2037A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drip irrigation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61D44F-B697-4F48-A443-66E0164E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Irrigation will be done on that part of the soil only where moisture content is low.</a:t>
            </a:r>
          </a:p>
          <a:p>
            <a:r>
              <a:rPr lang="en-US" dirty="0" smtClean="0"/>
              <a:t>At every regular or critical points where water logging can be there , soil moisture will be kept.</a:t>
            </a:r>
          </a:p>
          <a:p>
            <a:r>
              <a:rPr lang="en-US" dirty="0" smtClean="0"/>
              <a:t>This soil moisture will measure the content of moisture in it and will transfer the data to micro-controller.</a:t>
            </a:r>
          </a:p>
          <a:p>
            <a:r>
              <a:rPr lang="en-US" dirty="0" smtClean="0"/>
              <a:t>This micro-controller will keep the valve closed during irrigation so that the soil should not get further </a:t>
            </a:r>
            <a:r>
              <a:rPr lang="en-US" dirty="0" err="1" smtClean="0"/>
              <a:t>moisturised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Components used :- Servo motors/Solenoid valve, Moisture sensor and </a:t>
            </a:r>
            <a:r>
              <a:rPr lang="en-US" dirty="0" err="1" smtClean="0"/>
              <a:t>arduino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369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A6BF9-F2F3-4A63-B363-A51884CF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control the acidity of soil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B40082-D677-4CEE-8881-F3187A09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pH sensor the pH value will be measured at different locations.</a:t>
            </a:r>
          </a:p>
          <a:p>
            <a:r>
              <a:rPr lang="en-US" dirty="0" smtClean="0"/>
              <a:t>If the pH value is found to be more acidic than required then the message will be displayed on the mobile screen of the app.</a:t>
            </a:r>
          </a:p>
          <a:p>
            <a:r>
              <a:rPr lang="en-US" dirty="0" smtClean="0"/>
              <a:t>And also the micro-controller will give command to a servo motor which will allow the lime powder to fall in the water reservoir.</a:t>
            </a:r>
          </a:p>
          <a:p>
            <a:r>
              <a:rPr lang="en-US" dirty="0" smtClean="0"/>
              <a:t>Using a centrifugal pump this lime will be mixed with the water and irrigation will be done to that part only having acidic nature.</a:t>
            </a:r>
            <a:endParaRPr lang="en-US" dirty="0"/>
          </a:p>
          <a:p>
            <a:r>
              <a:rPr lang="en-US" dirty="0"/>
              <a:t>Components used </a:t>
            </a:r>
            <a:r>
              <a:rPr lang="en-US" dirty="0" smtClean="0"/>
              <a:t>are pH sensor ,servo motors, </a:t>
            </a:r>
            <a:r>
              <a:rPr lang="en-US" dirty="0"/>
              <a:t>mixture tank and centrifugal pump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A53764-D311-441B-8F12-5371A2D4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6F34D-0F22-4598-9CD4-DB069659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implemented to incorporate a regression model for temperature and rainfall conditions of a certain place.</a:t>
            </a:r>
          </a:p>
          <a:p>
            <a:r>
              <a:rPr lang="en-US" dirty="0"/>
              <a:t>Based on the temperature and rainfall patterns, the machine learning algorithm learns to give the right crop suitable for the given climatic conditions.</a:t>
            </a:r>
          </a:p>
          <a:p>
            <a:r>
              <a:rPr lang="en-US" dirty="0"/>
              <a:t>This project used python coding with mathematical graphs for easy interpretation of data.   </a:t>
            </a:r>
          </a:p>
        </p:txBody>
      </p:sp>
    </p:spTree>
    <p:extLst>
      <p:ext uri="{BB962C8B-B14F-4D97-AF65-F5344CB8AC3E}">
        <p14:creationId xmlns:p14="http://schemas.microsoft.com/office/powerpoint/2010/main" xmlns="" val="2656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FDF9A6-4A1E-45B5-97B4-8CA03D35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628650"/>
            <a:ext cx="4324350" cy="3362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57D4E18-AB6D-41A7-9750-FE0A5BB3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01" y="628650"/>
            <a:ext cx="4676775" cy="33623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97FDBF8F-FD38-476C-957E-3B703B38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5" y="4737218"/>
            <a:ext cx="10178322" cy="1492132"/>
          </a:xfrm>
        </p:spPr>
        <p:txBody>
          <a:bodyPr/>
          <a:lstStyle/>
          <a:p>
            <a:r>
              <a:rPr lang="en-US" dirty="0"/>
              <a:t>Linear Regression model </a:t>
            </a:r>
          </a:p>
        </p:txBody>
      </p:sp>
    </p:spTree>
    <p:extLst>
      <p:ext uri="{BB962C8B-B14F-4D97-AF65-F5344CB8AC3E}">
        <p14:creationId xmlns:p14="http://schemas.microsoft.com/office/powerpoint/2010/main" xmlns="" val="27204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18C52F-D8C1-4242-8AC7-83A05A38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3855" y="904240"/>
            <a:ext cx="3261345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4730" y="904240"/>
            <a:ext cx="3110310" cy="552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48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plan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9680" y="1593563"/>
            <a:ext cx="7579360" cy="493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315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PHOTOGRPAHS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857" t="70698" r="10223" b="10698"/>
          <a:stretch/>
        </p:blipFill>
        <p:spPr bwMode="auto">
          <a:xfrm>
            <a:off x="7591552" y="2499360"/>
            <a:ext cx="3127248" cy="352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7540" y="2499360"/>
            <a:ext cx="6384012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64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Photographs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8469" y="2286000"/>
            <a:ext cx="6384012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77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DE2ADB-A944-4A29-BE6E-9B262D9B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6AE6D4-7FA8-4F4C-BB22-10A1C591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problems faced by the farmer one the moisture content and the excess acidity of the soils both have been 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7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74415A-5060-4401-A6EB-E0C737DE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0507B5-8F7D-407E-AA57-05FF805B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effective </a:t>
            </a:r>
          </a:p>
          <a:p>
            <a:r>
              <a:rPr lang="en-US" dirty="0" smtClean="0"/>
              <a:t>One time investment.</a:t>
            </a:r>
          </a:p>
          <a:p>
            <a:r>
              <a:rPr lang="en-US" dirty="0" smtClean="0"/>
              <a:t>Low maintain ace</a:t>
            </a:r>
          </a:p>
          <a:p>
            <a:r>
              <a:rPr lang="en-US" dirty="0" smtClean="0"/>
              <a:t>Using  farmer friendly App </a:t>
            </a:r>
          </a:p>
          <a:p>
            <a:r>
              <a:rPr lang="en-US" dirty="0" smtClean="0"/>
              <a:t>Extra cost will be only of the pH sensors ,moisture sensor and the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Huge amount of labor work will be saved.</a:t>
            </a:r>
          </a:p>
          <a:p>
            <a:r>
              <a:rPr lang="en-US" dirty="0" smtClean="0"/>
              <a:t>A Huge burden of the farmers will be solved.</a:t>
            </a:r>
          </a:p>
          <a:p>
            <a:r>
              <a:rPr lang="en-US" dirty="0" smtClean="0"/>
              <a:t>The cost of the installation setup depends on the farm land.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95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99E22-9902-4BF9-926A-A75B8A9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br>
              <a:rPr lang="en-US" dirty="0" smtClean="0"/>
            </a:br>
            <a:r>
              <a:rPr lang="en-US" dirty="0" smtClean="0"/>
              <a:t>IA-SN-03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944DE9-0541-4B11-8E55-285A0F7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 advancement is demand of the </a:t>
            </a:r>
            <a:r>
              <a:rPr lang="en-US" dirty="0" smtClean="0"/>
              <a:t>time.</a:t>
            </a:r>
            <a:endParaRPr lang="en-US" dirty="0"/>
          </a:p>
          <a:p>
            <a:r>
              <a:rPr lang="en-US" dirty="0"/>
              <a:t>Introduction of sensor in the field of agriculture will boost the production.</a:t>
            </a:r>
          </a:p>
          <a:p>
            <a:r>
              <a:rPr lang="en-US" dirty="0"/>
              <a:t>Develop a sensor based application that monitors the plant and soil health by analyzing various </a:t>
            </a:r>
            <a:r>
              <a:rPr lang="en-US" dirty="0" smtClean="0"/>
              <a:t>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0885C-8EC5-4127-B2D6-FB1E3FB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5ECE9D-3DBD-416C-927C-A8AA0BA8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farmer is cost effective for the farmers which is very important.</a:t>
            </a:r>
          </a:p>
          <a:p>
            <a:r>
              <a:rPr lang="en-US" dirty="0" smtClean="0"/>
              <a:t>They can used the system again and again after the harvesting and for different crops as well.</a:t>
            </a:r>
          </a:p>
          <a:p>
            <a:r>
              <a:rPr lang="en-US" dirty="0" smtClean="0"/>
              <a:t>Not only identifying the problem and alerting the farmer it also solves the problem.</a:t>
            </a:r>
          </a:p>
          <a:p>
            <a:r>
              <a:rPr lang="en-US" dirty="0" smtClean="0"/>
              <a:t>Easy circuit no complexity.</a:t>
            </a:r>
          </a:p>
          <a:p>
            <a:r>
              <a:rPr lang="en-US" dirty="0" smtClean="0"/>
              <a:t>Bluetooth controlled app helps the farmer to see the details and operate remotely and in easy way.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31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A1A64-D834-4934-9C4B-83C1356E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66" y="2888519"/>
            <a:ext cx="10178322" cy="1492132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xmlns="" val="39274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828AB-F3EE-474A-8389-F745F811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JOSH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4D64A1-6401-4F14-B2D4-984DC716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ATULYA ALOK </a:t>
            </a:r>
            <a:r>
              <a:rPr lang="en-US" dirty="0"/>
              <a:t>(Electronics and sensor part)</a:t>
            </a:r>
          </a:p>
          <a:p>
            <a:r>
              <a:rPr lang="en-US" dirty="0"/>
              <a:t>ASHWINI </a:t>
            </a:r>
            <a:r>
              <a:rPr lang="en-US" dirty="0" smtClean="0"/>
              <a:t>KUMAR(Electronics </a:t>
            </a:r>
            <a:r>
              <a:rPr lang="en-US" dirty="0"/>
              <a:t>and sensor part)</a:t>
            </a:r>
          </a:p>
          <a:p>
            <a:r>
              <a:rPr lang="en-US" dirty="0"/>
              <a:t>KSHITIJ </a:t>
            </a:r>
            <a:r>
              <a:rPr lang="en-US" dirty="0" smtClean="0"/>
              <a:t>SHARMA(Coding </a:t>
            </a:r>
            <a:r>
              <a:rPr lang="en-US" dirty="0"/>
              <a:t>implementation on Arduino)</a:t>
            </a:r>
          </a:p>
          <a:p>
            <a:r>
              <a:rPr lang="en-US" dirty="0"/>
              <a:t>ANISH </a:t>
            </a:r>
            <a:r>
              <a:rPr lang="en-US" dirty="0" smtClean="0"/>
              <a:t>GANGULY( </a:t>
            </a:r>
            <a:r>
              <a:rPr lang="en-US" dirty="0"/>
              <a:t>Bluetooth </a:t>
            </a:r>
            <a:r>
              <a:rPr lang="en-US" dirty="0" smtClean="0"/>
              <a:t>based user friendly android App for </a:t>
            </a:r>
            <a:r>
              <a:rPr lang="en-US" dirty="0" smtClean="0"/>
              <a:t>farmers </a:t>
            </a:r>
            <a:r>
              <a:rPr lang="en-US" smtClean="0"/>
              <a:t>and Hardware) </a:t>
            </a:r>
            <a:endParaRPr lang="en-US" dirty="0"/>
          </a:p>
          <a:p>
            <a:r>
              <a:rPr lang="en-US" dirty="0"/>
              <a:t>SPARSH </a:t>
            </a:r>
            <a:r>
              <a:rPr lang="en-US" dirty="0" smtClean="0"/>
              <a:t> ARYA(Machine Learning for weather prediction and for best crop prediction using linear regression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0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24E4B-9FF3-47D3-8800-8174478A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Problems faced by the farmers that spoils the soil and plant health.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2F169-C449-4B3F-B43F-FC6FBFC3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Excess acidic nature of soil due to use of excess artificial </a:t>
            </a:r>
            <a:r>
              <a:rPr lang="en-US" sz="2400" dirty="0" err="1" smtClean="0">
                <a:solidFill>
                  <a:schemeClr val="tx1"/>
                </a:solidFill>
              </a:rPr>
              <a:t>fertilisers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Excess moisture content of soil that affects the plant health and makes the soil unhealthy.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7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24E4B-9FF3-47D3-8800-8174478A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of excess moisture content.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2F169-C449-4B3F-B43F-FC6FBFC3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Nowadays buildings are being constructed near agriculture farm that forms a shadow on the agriculture  land, and the area covered under shadow are already moisturized and don't need any further irrigation.</a:t>
            </a:r>
          </a:p>
          <a:p>
            <a:r>
              <a:rPr lang="en-US" dirty="0" smtClean="0"/>
              <a:t>But farmers are unable to control this and they do irrigation uniformly thus making the soil under shadow more wet than the required. </a:t>
            </a:r>
          </a:p>
          <a:p>
            <a:r>
              <a:rPr lang="en-US" dirty="0" smtClean="0"/>
              <a:t>This shadow can also be due to the mountains present nearby  fields. </a:t>
            </a:r>
          </a:p>
          <a:p>
            <a:r>
              <a:rPr lang="en-US" dirty="0" smtClean="0"/>
              <a:t>One more important point is uneven land. The part of land which is relatively at lower level than other land suffers water logging.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5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24E4B-9FF3-47D3-8800-8174478A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2F169-C449-4B3F-B43F-FC6FBFC3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1760" y="181864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112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24E4B-9FF3-47D3-8800-8174478A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 on the filed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2F169-C449-4B3F-B43F-FC6FBFC3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Reasons: Shadows of building and mountain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82584"/>
            <a:ext cx="4377055" cy="291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06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D68F7-5768-4D57-A126-2BEB44BC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22" y="2425674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not only works on identifying </a:t>
            </a:r>
            <a:r>
              <a:rPr lang="en-US" dirty="0" smtClean="0"/>
              <a:t>the problems but </a:t>
            </a:r>
            <a:r>
              <a:rPr lang="en-US" dirty="0"/>
              <a:t>also controlling </a:t>
            </a:r>
            <a:r>
              <a:rPr lang="en-US" dirty="0" smtClean="0"/>
              <a:t>the moisture </a:t>
            </a:r>
            <a:r>
              <a:rPr lang="en-US" dirty="0"/>
              <a:t>and </a:t>
            </a:r>
            <a:r>
              <a:rPr lang="en-US" dirty="0" err="1" smtClean="0"/>
              <a:t>ph</a:t>
            </a:r>
            <a:r>
              <a:rPr lang="en-US" dirty="0" smtClean="0"/>
              <a:t> of soil.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02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628BB-8DB3-45DD-AC2E-3458C8EB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A9C7C4-F98E-4680-9590-570C703D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drip irrigation for moisture </a:t>
            </a:r>
            <a:r>
              <a:rPr lang="en-US" dirty="0" smtClean="0"/>
              <a:t>control. </a:t>
            </a:r>
          </a:p>
          <a:p>
            <a:r>
              <a:rPr lang="en-US" dirty="0" smtClean="0"/>
              <a:t>We are going to do irrigation in controlled way.</a:t>
            </a:r>
          </a:p>
          <a:p>
            <a:r>
              <a:rPr lang="en-US" dirty="0" smtClean="0"/>
              <a:t>The part of land which is already wet and have the moisture content more than required will not have irrigation.</a:t>
            </a:r>
          </a:p>
          <a:p>
            <a:r>
              <a:rPr lang="en-US" dirty="0" smtClean="0"/>
              <a:t>We are neutralizing the acidic nature of soil by adding lime in it in a controlled way.</a:t>
            </a:r>
          </a:p>
          <a:p>
            <a:r>
              <a:rPr lang="en-US" dirty="0" smtClean="0"/>
              <a:t>In place of lime, nutrients can also be used to add manures and fertilizers.</a:t>
            </a:r>
          </a:p>
          <a:p>
            <a:r>
              <a:rPr lang="en-US" dirty="0" smtClean="0"/>
              <a:t>User friendly android app for farmers</a:t>
            </a:r>
          </a:p>
          <a:p>
            <a:r>
              <a:rPr lang="en-US" dirty="0" smtClean="0"/>
              <a:t>Machine learning for weather and crop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67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105</TotalTime>
  <Words>790</Words>
  <Application>Microsoft Office PowerPoint</Application>
  <PresentationFormat>Custom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Badge</vt:lpstr>
      <vt:lpstr>IoT and Automation</vt:lpstr>
      <vt:lpstr>Problem Statement IA-SN-03</vt:lpstr>
      <vt:lpstr>TEAM JOSH</vt:lpstr>
      <vt:lpstr>Problems faced by the farmers that spoils the soil and plant health.</vt:lpstr>
      <vt:lpstr>Reason of excess moisture content.</vt:lpstr>
      <vt:lpstr>Water logging</vt:lpstr>
      <vt:lpstr>Shadows on the filed</vt:lpstr>
      <vt:lpstr>Project not only works on identifying the problems but also controlling the moisture and ph of soil.</vt:lpstr>
      <vt:lpstr>Our solution</vt:lpstr>
      <vt:lpstr>Controlled drip irrigation</vt:lpstr>
      <vt:lpstr>TO control the acidity of soil</vt:lpstr>
      <vt:lpstr>Machine learning</vt:lpstr>
      <vt:lpstr>Linear Regression model </vt:lpstr>
      <vt:lpstr>app</vt:lpstr>
      <vt:lpstr>Our project plan</vt:lpstr>
      <vt:lpstr>ACTUAL PHOTOGRPAHS</vt:lpstr>
      <vt:lpstr>Actual Photographs</vt:lpstr>
      <vt:lpstr>Problem solved</vt:lpstr>
      <vt:lpstr>Market value</vt:lpstr>
      <vt:lpstr>advantages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Automation</dc:title>
  <dc:creator>Sparsh Arya</dc:creator>
  <cp:lastModifiedBy>Anish Ganguly</cp:lastModifiedBy>
  <cp:revision>15</cp:revision>
  <dcterms:created xsi:type="dcterms:W3CDTF">2019-03-26T20:51:44Z</dcterms:created>
  <dcterms:modified xsi:type="dcterms:W3CDTF">2019-03-30T16:26:37Z</dcterms:modified>
</cp:coreProperties>
</file>