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627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88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93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77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3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6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4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1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562" y="2759285"/>
            <a:ext cx="7060844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endParaRPr lang="en-US" sz="2800" dirty="0"/>
          </a:p>
          <a:p>
            <a:pPr>
              <a:defRPr sz="3200" b="1"/>
            </a:pPr>
            <a:endParaRPr lang="en-IN" sz="2800" dirty="0"/>
          </a:p>
          <a:p>
            <a:pPr>
              <a:defRPr sz="3200" b="1"/>
            </a:pPr>
            <a:endParaRPr lang="en-IN" sz="2800" dirty="0"/>
          </a:p>
          <a:p>
            <a:pPr>
              <a:defRPr sz="3200" b="1"/>
            </a:pPr>
            <a:r>
              <a:rPr sz="2800" dirty="0"/>
              <a:t>Student Performance Prediction System using </a:t>
            </a:r>
            <a:endParaRPr lang="en-US" sz="2800" dirty="0"/>
          </a:p>
          <a:p>
            <a:pPr>
              <a:defRPr sz="3200" b="1"/>
            </a:pPr>
            <a:r>
              <a:rPr lang="en-US" sz="2800" dirty="0"/>
              <a:t>                           </a:t>
            </a:r>
            <a:r>
              <a:rPr sz="2800" dirty="0"/>
              <a:t>ML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6633" y="5397909"/>
            <a:ext cx="514275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sz="1600" dirty="0"/>
              <a:t>Presented by: Ragini Kushwaha</a:t>
            </a:r>
            <a:r>
              <a:rPr lang="en-US" sz="1600" dirty="0"/>
              <a:t> ,Himanshu Jaiswal</a:t>
            </a:r>
          </a:p>
          <a:p>
            <a:pPr>
              <a:defRPr sz="1800"/>
            </a:pPr>
            <a:r>
              <a:rPr lang="en-IN" sz="1600" dirty="0"/>
              <a:t>Organization: DSPL Technologies</a:t>
            </a:r>
          </a:p>
          <a:p>
            <a:pPr>
              <a:defRPr sz="1800"/>
            </a:pPr>
            <a:r>
              <a:rPr lang="en-US" sz="1600" dirty="0"/>
              <a:t>Under Mentorship of Mr. Shubham Ghodeshwar</a:t>
            </a:r>
            <a:endParaRPr sz="1600" dirty="0"/>
          </a:p>
          <a:p>
            <a:pPr>
              <a:defRPr sz="1800"/>
            </a:pPr>
            <a:endParaRPr sz="1600" dirty="0"/>
          </a:p>
        </p:txBody>
      </p:sp>
      <p:pic>
        <p:nvPicPr>
          <p:cNvPr id="1026" name="Picture 2" descr="Data Software Pvt Ltd (DSPL) | LinkedIn">
            <a:extLst>
              <a:ext uri="{FF2B5EF4-FFF2-40B4-BE49-F238E27FC236}">
                <a16:creationId xmlns:a16="http://schemas.microsoft.com/office/drawing/2014/main" id="{9C9826EB-D496-BD50-EC1A-03CDD920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90" y="162233"/>
            <a:ext cx="3760839" cy="2964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📁 Student-Performance-Predictor/</a:t>
            </a:r>
          </a:p>
          <a:p>
            <a:r>
              <a:t>├── README.md</a:t>
            </a:r>
          </a:p>
          <a:p>
            <a:r>
              <a:t>├── data/</a:t>
            </a:r>
          </a:p>
          <a:p>
            <a:r>
              <a:t>├── models/</a:t>
            </a:r>
          </a:p>
          <a:p>
            <a:r>
              <a:t>├── notebooks/</a:t>
            </a:r>
          </a:p>
          <a:p>
            <a:r>
              <a:t>├── app/</a:t>
            </a:r>
          </a:p>
          <a:p>
            <a:r>
              <a:t>│   └── streamlit_app.py</a:t>
            </a:r>
          </a:p>
          <a:p>
            <a:r>
              <a:t>├── requirements.txt</a:t>
            </a:r>
          </a:p>
          <a:p>
            <a:r>
              <a:t>└── project_report.pdf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Clear README with setup instructions</a:t>
            </a:r>
          </a:p>
          <a:p>
            <a:r>
              <a:rPr dirty="0"/>
              <a:t>- Screenshot of dashboard</a:t>
            </a:r>
          </a:p>
          <a:p>
            <a:r>
              <a:rPr dirty="0"/>
              <a:t>- Dataset description</a:t>
            </a:r>
          </a:p>
          <a:p>
            <a:r>
              <a:rPr dirty="0"/>
              <a:t>- Code comments</a:t>
            </a:r>
          </a:p>
          <a:p>
            <a:r>
              <a:rPr dirty="0"/>
              <a:t>- Project goals and results summary</a:t>
            </a:r>
            <a:endParaRPr lang="en-US" dirty="0"/>
          </a:p>
          <a:p>
            <a:r>
              <a:rPr lang="en-IN" dirty="0"/>
              <a:t>Link : https://github.com/Ragini-kushwaha/Student_Performance_Prediction_System-/tree/main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| Date      | Task                          |</a:t>
            </a:r>
          </a:p>
          <a:p>
            <a:r>
              <a:rPr dirty="0"/>
              <a:t>|-----------|-------------------------------|</a:t>
            </a:r>
          </a:p>
          <a:p>
            <a:r>
              <a:rPr dirty="0"/>
              <a:t>| 28 July   | Project </a:t>
            </a:r>
            <a:r>
              <a:rPr lang="en-US" dirty="0" err="1"/>
              <a:t>assing</a:t>
            </a:r>
            <a:r>
              <a:rPr dirty="0"/>
              <a:t>              |</a:t>
            </a:r>
          </a:p>
          <a:p>
            <a:r>
              <a:rPr dirty="0"/>
              <a:t>| 29–31 July| EDA, feature analysis         |</a:t>
            </a:r>
          </a:p>
          <a:p>
            <a:r>
              <a:rPr dirty="0"/>
              <a:t>| 1 Aug     | Weekly Review + Mentorship    |</a:t>
            </a:r>
          </a:p>
          <a:p>
            <a:r>
              <a:rPr dirty="0"/>
              <a:t>| 2–4 Aug   | Dashboard, docs, testing      |</a:t>
            </a:r>
          </a:p>
          <a:p>
            <a:r>
              <a:rPr dirty="0"/>
              <a:t>| 5 Aug     | Final submission              |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Add NLP analysis for feedback comments</a:t>
            </a:r>
          </a:p>
          <a:p>
            <a:r>
              <a:rPr dirty="0"/>
              <a:t>- Expand features (stress levels, sleep, device usage)</a:t>
            </a:r>
          </a:p>
          <a:p>
            <a:r>
              <a:rPr dirty="0"/>
              <a:t>- Deploy on cloud (AWS/GCP)</a:t>
            </a:r>
          </a:p>
          <a:p>
            <a:r>
              <a:rPr dirty="0"/>
              <a:t>- Enable login system for schools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961534" y="2418735"/>
            <a:ext cx="5397910" cy="163707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7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Project Objective</a:t>
            </a:r>
          </a:p>
          <a:p>
            <a:r>
              <a:t>2. Research on Performance Indicators</a:t>
            </a:r>
          </a:p>
          <a:p>
            <a:r>
              <a:t>3. Data Cleaning &amp; EDA</a:t>
            </a:r>
          </a:p>
          <a:p>
            <a:r>
              <a:t>4. ML Model to Predict Performance</a:t>
            </a:r>
          </a:p>
          <a:p>
            <a:r>
              <a:t>5. Model Pipeline</a:t>
            </a:r>
          </a:p>
          <a:p>
            <a:r>
              <a:t>6. Streamlit Dashboard</a:t>
            </a:r>
          </a:p>
          <a:p>
            <a:r>
              <a:t>7. Role – Research Lead &amp; Frontend Integrator</a:t>
            </a:r>
          </a:p>
          <a:p>
            <a:r>
              <a:t>8. GitHub Repository Structure</a:t>
            </a:r>
          </a:p>
          <a:p>
            <a:r>
              <a:t>9. Documentation Highlights</a:t>
            </a:r>
          </a:p>
          <a:p>
            <a:r>
              <a:t>10. Timeline</a:t>
            </a:r>
          </a:p>
          <a:p>
            <a:r>
              <a:t>11. Future Scope</a:t>
            </a:r>
          </a:p>
          <a:p>
            <a:r>
              <a:t>12.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student performance levels: High / Medium / Low</a:t>
            </a:r>
          </a:p>
          <a:p>
            <a:r>
              <a:t>- Analyze key indicators affecting academic success</a:t>
            </a:r>
          </a:p>
          <a:p>
            <a:r>
              <a:t>- Build a machine learning model</a:t>
            </a:r>
          </a:p>
          <a:p>
            <a:r>
              <a:t>- Design an interactive Streamlit dashboard</a:t>
            </a:r>
          </a:p>
          <a:p>
            <a:r>
              <a:t>- Maintain full GitHub documentation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Research on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Student Demographics</a:t>
            </a:r>
            <a:r>
              <a:rPr lang="en-US" dirty="0"/>
              <a:t>– Student id , Gender.</a:t>
            </a:r>
          </a:p>
          <a:p>
            <a:r>
              <a:rPr lang="en-IN" dirty="0"/>
              <a:t>Background Information</a:t>
            </a:r>
            <a:r>
              <a:rPr lang="en-US" dirty="0"/>
              <a:t>–</a:t>
            </a:r>
            <a:r>
              <a:rPr lang="en-US" altLang="en-US" dirty="0">
                <a:latin typeface="Arial" panose="020B0604020202020204" pitchFamily="34" charset="0"/>
              </a:rPr>
              <a:t>Parental Education Level, Study Hours Per Week</a:t>
            </a:r>
          </a:p>
          <a:p>
            <a:r>
              <a:rPr lang="en-IN" dirty="0"/>
              <a:t>Academic Metrics- Past Exam Scores,</a:t>
            </a:r>
            <a:r>
              <a:rPr lang="en-US" altLang="en-US" dirty="0">
                <a:latin typeface="Arial" panose="020B0604020202020204" pitchFamily="34" charset="0"/>
              </a:rPr>
              <a:t> Final Exam Score, Pass/Fail Status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Final Score to generate the performance label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High: 70–100,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Medium: 50–69,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Low: &lt;50,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or binary: Pass/Fail.</a:t>
            </a:r>
            <a:endParaRPr lang="en-US" dirty="0"/>
          </a:p>
          <a:p>
            <a:r>
              <a:rPr lang="en-IN" dirty="0"/>
              <a:t>Engagement &amp; Behavior - Attendance Rate</a:t>
            </a:r>
          </a:p>
          <a:p>
            <a:r>
              <a:rPr lang="en-US" dirty="0"/>
              <a:t>Parental involvement – Parental Education Level</a:t>
            </a:r>
          </a:p>
          <a:p>
            <a:r>
              <a:rPr lang="en-IN" dirty="0"/>
              <a:t>Other Factors</a:t>
            </a:r>
            <a:r>
              <a:rPr dirty="0"/>
              <a:t> – </a:t>
            </a:r>
            <a:r>
              <a:rPr lang="en-US" dirty="0"/>
              <a:t>Study hours per </a:t>
            </a:r>
            <a:r>
              <a:rPr lang="en-US" dirty="0" err="1"/>
              <a:t>week,Internet</a:t>
            </a:r>
            <a:r>
              <a:rPr lang="en-US" dirty="0"/>
              <a:t> access at </a:t>
            </a:r>
            <a:r>
              <a:rPr lang="en-US" dirty="0" err="1"/>
              <a:t>home,Extracurricular</a:t>
            </a:r>
            <a:r>
              <a:rPr lang="en-US" dirty="0"/>
              <a:t> activities.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u="sng" dirty="0"/>
              <a:t> Handled:</a:t>
            </a:r>
          </a:p>
          <a:p>
            <a:r>
              <a:rPr dirty="0"/>
              <a:t>  - Missing values</a:t>
            </a:r>
          </a:p>
          <a:p>
            <a:r>
              <a:rPr dirty="0"/>
              <a:t>  - Duplicates</a:t>
            </a:r>
          </a:p>
          <a:p>
            <a:r>
              <a:rPr dirty="0"/>
              <a:t>  - Inconsistent formatting</a:t>
            </a:r>
          </a:p>
          <a:p>
            <a:r>
              <a:rPr u="sng" dirty="0"/>
              <a:t> EDA insights via:</a:t>
            </a:r>
          </a:p>
          <a:p>
            <a:r>
              <a:rPr dirty="0"/>
              <a:t>  - Correlation heatmaps</a:t>
            </a:r>
          </a:p>
          <a:p>
            <a:r>
              <a:rPr dirty="0"/>
              <a:t>  - Distribution plots</a:t>
            </a:r>
          </a:p>
          <a:p>
            <a:r>
              <a:rPr dirty="0"/>
              <a:t>  - Box plots by performance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 to Predict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u="sng" dirty="0"/>
              <a:t>Applied algorithms:</a:t>
            </a:r>
          </a:p>
          <a:p>
            <a:r>
              <a:rPr dirty="0"/>
              <a:t>  - Logistic Regression</a:t>
            </a:r>
          </a:p>
          <a:p>
            <a:r>
              <a:rPr dirty="0"/>
              <a:t>  - Random Forest</a:t>
            </a:r>
          </a:p>
          <a:p>
            <a:r>
              <a:rPr lang="en-US" dirty="0"/>
              <a:t> </a:t>
            </a:r>
            <a:r>
              <a:rPr dirty="0"/>
              <a:t> - </a:t>
            </a:r>
            <a:r>
              <a:rPr lang="en-US" dirty="0"/>
              <a:t>Decision Tree </a:t>
            </a:r>
            <a:endParaRPr dirty="0"/>
          </a:p>
          <a:p>
            <a:r>
              <a:rPr dirty="0"/>
              <a:t> </a:t>
            </a:r>
            <a:r>
              <a:rPr u="sng" dirty="0"/>
              <a:t>Output</a:t>
            </a:r>
            <a:r>
              <a:rPr dirty="0"/>
              <a:t>:</a:t>
            </a:r>
            <a:endParaRPr lang="en-US" dirty="0"/>
          </a:p>
          <a:p>
            <a:r>
              <a:rPr dirty="0"/>
              <a:t> </a:t>
            </a:r>
            <a:r>
              <a:rPr lang="en-US" dirty="0"/>
              <a:t> - </a:t>
            </a:r>
            <a:r>
              <a:rPr dirty="0"/>
              <a:t>Classification (High, Medium, Low)</a:t>
            </a:r>
          </a:p>
          <a:p>
            <a:r>
              <a:rPr u="sng" dirty="0"/>
              <a:t>Metrics used:</a:t>
            </a:r>
          </a:p>
          <a:p>
            <a:r>
              <a:rPr dirty="0"/>
              <a:t>  - Accuracy, Precision, Recall</a:t>
            </a:r>
          </a:p>
          <a:p>
            <a:r>
              <a:rPr dirty="0"/>
              <a:t>  - Confusion 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Data preprocessing</a:t>
            </a:r>
          </a:p>
          <a:p>
            <a:r>
              <a:rPr dirty="0"/>
              <a:t>2. Label encoding / feature scaling</a:t>
            </a:r>
          </a:p>
          <a:p>
            <a:r>
              <a:rPr dirty="0"/>
              <a:t>3. Train-test split</a:t>
            </a:r>
          </a:p>
          <a:p>
            <a:r>
              <a:rPr dirty="0"/>
              <a:t>4. Model training</a:t>
            </a:r>
          </a:p>
          <a:p>
            <a:r>
              <a:rPr dirty="0"/>
              <a:t>5. Evaluation</a:t>
            </a:r>
          </a:p>
          <a:p>
            <a:r>
              <a:rPr dirty="0"/>
              <a:t>6. Export (.</a:t>
            </a:r>
            <a:r>
              <a:rPr dirty="0" err="1"/>
              <a:t>joblib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User-friendly UI for inputs</a:t>
            </a:r>
          </a:p>
          <a:p>
            <a:r>
              <a:t>- Real-time prediction display</a:t>
            </a:r>
          </a:p>
          <a:p>
            <a:r>
              <a:t>- Visual EDA insights</a:t>
            </a:r>
          </a:p>
          <a:p>
            <a:r>
              <a:t>- Integrated backend ML model</a:t>
            </a:r>
          </a:p>
          <a:p>
            <a:r>
              <a:t>- Libraries used: streamlit, matplotlib, joblib, pandas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Role – Research Lead &amp; Frontend Integrator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Responsibilities:</a:t>
            </a:r>
          </a:p>
          <a:p>
            <a:r>
              <a:t>- Research key performance features</a:t>
            </a:r>
          </a:p>
          <a:p>
            <a:r>
              <a:t>- Design frontend using Streamlit</a:t>
            </a:r>
          </a:p>
          <a:p>
            <a:r>
              <a:t>- Integrate model output</a:t>
            </a:r>
          </a:p>
          <a:p>
            <a:r>
              <a:t>- Maintain GitHub + report</a:t>
            </a:r>
          </a:p>
          <a:p>
            <a:r>
              <a:t>- Prepare for mentorship &amp; review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573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PowerPoint Presentation</vt:lpstr>
      <vt:lpstr>Index</vt:lpstr>
      <vt:lpstr>Project Objective</vt:lpstr>
      <vt:lpstr>Research on Performance Indicators</vt:lpstr>
      <vt:lpstr>Data Cleaning &amp; EDA</vt:lpstr>
      <vt:lpstr>ML Model to Predict Performance</vt:lpstr>
      <vt:lpstr>Model Pipeline</vt:lpstr>
      <vt:lpstr>Streamlit Dashboard</vt:lpstr>
      <vt:lpstr>Role – Research Lead &amp; Frontend Integrator</vt:lpstr>
      <vt:lpstr>GitHub Repository Structure</vt:lpstr>
      <vt:lpstr>Documentation Highlights</vt:lpstr>
      <vt:lpstr>Timeline</vt:lpstr>
      <vt:lpstr>Future Scope</vt:lpstr>
      <vt:lpstr>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Abhishek Kushwaha</dc:creator>
  <cp:keywords/>
  <dc:description>generated using python-pptx</dc:description>
  <cp:lastModifiedBy>Abhishek Kushwaha</cp:lastModifiedBy>
  <cp:revision>2</cp:revision>
  <dcterms:created xsi:type="dcterms:W3CDTF">2013-01-27T09:14:16Z</dcterms:created>
  <dcterms:modified xsi:type="dcterms:W3CDTF">2025-07-31T11:56:53Z</dcterms:modified>
  <cp:category/>
</cp:coreProperties>
</file>