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679C-4FE0-4E18-B830-44F2D0726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F6479-EF60-4330-B10E-008746D34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97578-FE23-438F-BE3F-C3770E60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F969-5AA6-42F7-99EF-B4A41ED4F436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5EC3C-ADE9-427A-A51A-6B2E45EE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F03DA-63EC-40E9-9B11-9D740010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40BAF-9237-4718-AB3C-1483D41FB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77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0D30-0F54-4284-B2A3-8FE73EE9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2494F-EF8E-4AC9-B507-322C69043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8DF2D-2553-47C0-BF49-52B45102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F969-5AA6-42F7-99EF-B4A41ED4F436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8AB73-6A21-4C4A-9332-CD88CE7A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C569B-17D2-4C67-9774-7A685C32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40BAF-9237-4718-AB3C-1483D41FB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F0465-5D24-4074-A111-8E839052C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997C2-DB81-4073-9BE7-08B8CDB3F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90B40-F2DA-4342-9C8F-6CDF019D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F969-5AA6-42F7-99EF-B4A41ED4F436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D7867-CA98-42DB-84E5-4F42089E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03DA2-CFF3-46EC-B45B-169CE5F4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40BAF-9237-4718-AB3C-1483D41FB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41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7AAA-DADA-48C7-AFED-009B769E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46A97-BEA4-4BFE-AF79-37E20638B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DFAEC-33A2-441D-985D-56410C4E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F969-5AA6-42F7-99EF-B4A41ED4F436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CE221-1FC8-4B99-A5E7-277F2CBA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AD115-CAA0-446D-ADC8-4A6021B5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40BAF-9237-4718-AB3C-1483D41FB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49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1185C-E6BD-49E3-8685-0F97BCF9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D7B97-3B97-46CD-88E3-578DE81A7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FA7B7-FB3C-48FC-84B0-A88F9B19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F969-5AA6-42F7-99EF-B4A41ED4F436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BEB1D-EE8B-4BFD-A93B-56B03EDF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CDE5E-F2C7-4CD0-AACE-9757D6A3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40BAF-9237-4718-AB3C-1483D41FB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42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98D13-B81C-4BBE-8351-F5243069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FB522-52ED-4BFA-89DF-B7BF1DC89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35147-D4BB-428F-9AF2-CD4E6C87A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67EC1-4198-42E0-948D-5170FD51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F969-5AA6-42F7-99EF-B4A41ED4F436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FF123-A316-4FDC-9998-31A274929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E5741-DE61-411A-AE46-FB542BA0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40BAF-9237-4718-AB3C-1483D41FB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67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7067C-62DE-4E31-AAF4-7D4D3D6D6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BD5EE-4DAB-4CC4-B0D1-29757F82B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3A82E-D2F5-44CD-89BB-568B16532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99287-CD25-4AB0-93BF-A0866681F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7DA69-313C-4A3E-B9F3-344DBDFF6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F27D4A-9E92-4C1A-B6B7-5DDF66E0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F969-5AA6-42F7-99EF-B4A41ED4F436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ADED1-380B-4E1D-9BAF-BFCA2315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B573C-FC1A-4204-BDB7-7CBD5D00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40BAF-9237-4718-AB3C-1483D41FB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84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99B8B-9455-4360-92F3-0B5A97E1F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217B3D-54CF-4445-BA13-819190134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F969-5AA6-42F7-99EF-B4A41ED4F436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C4071-2461-4EFE-A701-EBCF3D5C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8C1BF-0C8B-4470-8F62-E54A0CB6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40BAF-9237-4718-AB3C-1483D41FB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30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CCC080-BB60-435C-AB7F-996D548E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F969-5AA6-42F7-99EF-B4A41ED4F436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900C1-F2B1-4888-9083-3569A4CC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ECA93-0079-4F26-B04F-16E16BAF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40BAF-9237-4718-AB3C-1483D41FB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77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8EA8-E94D-43F4-9686-41D7526EC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A1D2C-5229-4637-A3E6-C274BE97D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2E186-1416-4179-A29B-8B3ED58C8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E59AC-2747-4EFA-B0E9-DB974917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F969-5AA6-42F7-99EF-B4A41ED4F436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6BBD2-4685-43B3-AE9C-A656C4FF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48F70-47FD-4D92-9093-822CFF29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40BAF-9237-4718-AB3C-1483D41FB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02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AC309-B19D-4878-8F61-313E45F0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C0F82-3FB8-439B-8653-AE6842B57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B6FE6-BD88-437C-9B9F-EBB5C95E2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77497-7446-4B16-91E8-EE84923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F969-5AA6-42F7-99EF-B4A41ED4F436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9428D-B31A-4EDC-9367-7B912BBB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B52E2-C8BB-48DC-B4DF-3CD31970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40BAF-9237-4718-AB3C-1483D41FB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77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BAF9BB-B740-4FA4-9B62-FAB8F9D7B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0A22B-CFC0-480A-B742-319ACD526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781D1-37AB-438D-B28C-264A669EB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5F969-5AA6-42F7-99EF-B4A41ED4F436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0D87B-7CCB-4A38-9CFD-E1804F883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39BB1-7111-4ADA-9153-CAB573BE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40BAF-9237-4718-AB3C-1483D41FB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82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3BF00-A349-4E1D-9A09-0471984ED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Factors affecting effective pronunciation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8AA16-32EF-4DD6-9821-E02FAD550F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accent6"/>
                </a:solidFill>
              </a:rPr>
              <a:t>Vowels :</a:t>
            </a:r>
            <a:r>
              <a:rPr lang="en-US" sz="3200" dirty="0">
                <a:solidFill>
                  <a:srgbClr val="C00000"/>
                </a:solidFill>
                <a:latin typeface="Monotype Corsiva" panose="03010101010201010101" pitchFamily="66" charset="0"/>
              </a:rPr>
              <a:t> A vowel is a syllabic speech sound pronounced without any structure in the vocal tract .It may vary in quality ,in loudness and also in quality 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chemeClr val="accent6"/>
                </a:solidFill>
              </a:rPr>
              <a:t>Consonant : </a:t>
            </a:r>
            <a:r>
              <a:rPr lang="en-IN" sz="3200" dirty="0">
                <a:solidFill>
                  <a:srgbClr val="C00000"/>
                </a:solidFill>
                <a:latin typeface="Monotype Corsiva" panose="03010101010201010101" pitchFamily="66" charset="0"/>
              </a:rPr>
              <a:t>A basic speech sound in which the breadth is at least partly obstructed and which can be combined with a vowel  to form a syllable 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 err="1">
                <a:solidFill>
                  <a:schemeClr val="accent6"/>
                </a:solidFill>
              </a:rPr>
              <a:t>Dipthongs</a:t>
            </a:r>
            <a:r>
              <a:rPr lang="en-IN" sz="3200" dirty="0">
                <a:solidFill>
                  <a:schemeClr val="accent6"/>
                </a:solidFill>
              </a:rPr>
              <a:t> : </a:t>
            </a:r>
            <a:r>
              <a:rPr lang="en-IN" sz="3200" dirty="0">
                <a:solidFill>
                  <a:srgbClr val="C00000"/>
                </a:solidFill>
                <a:latin typeface="Monotype Corsiva" panose="03010101010201010101" pitchFamily="66" charset="0"/>
              </a:rPr>
              <a:t>a sound formed by the combination of two vowels in a single syllable , in which sound begins as one vowel and moves towards another 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chemeClr val="accent6"/>
                </a:solidFill>
              </a:rPr>
              <a:t>IPA : </a:t>
            </a:r>
            <a:r>
              <a:rPr lang="en-IN" sz="3200" dirty="0">
                <a:solidFill>
                  <a:srgbClr val="C00000"/>
                </a:solidFill>
                <a:latin typeface="Monotype Corsiva" panose="03010101010201010101" pitchFamily="66" charset="0"/>
              </a:rPr>
              <a:t>The international Phonetic Alphabet is an alphabet system of phonetic notation based primarily on the </a:t>
            </a:r>
            <a:r>
              <a:rPr lang="en-IN" sz="3200" dirty="0" err="1">
                <a:solidFill>
                  <a:srgbClr val="C00000"/>
                </a:solidFill>
                <a:latin typeface="Monotype Corsiva" panose="03010101010201010101" pitchFamily="66" charset="0"/>
              </a:rPr>
              <a:t>latin</a:t>
            </a:r>
            <a:r>
              <a:rPr lang="en-IN" sz="3200" dirty="0">
                <a:solidFill>
                  <a:srgbClr val="C00000"/>
                </a:solidFill>
                <a:latin typeface="Monotype Corsiva" panose="03010101010201010101" pitchFamily="66" charset="0"/>
              </a:rPr>
              <a:t> </a:t>
            </a:r>
            <a:r>
              <a:rPr lang="en-IN" sz="3200" dirty="0" err="1">
                <a:solidFill>
                  <a:srgbClr val="C00000"/>
                </a:solidFill>
                <a:latin typeface="Monotype Corsiva" panose="03010101010201010101" pitchFamily="66" charset="0"/>
              </a:rPr>
              <a:t>scripit</a:t>
            </a:r>
            <a:r>
              <a:rPr lang="en-IN" sz="3200" dirty="0">
                <a:solidFill>
                  <a:srgbClr val="C00000"/>
                </a:solidFill>
                <a:latin typeface="Monotype Corsiva" panose="03010101010201010101" pitchFamily="66" charset="0"/>
              </a:rPr>
              <a:t>. </a:t>
            </a:r>
            <a:endParaRPr lang="en-IN"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73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4C43C-9699-4B77-AC47-F8DA2586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>
                <a:solidFill>
                  <a:srgbClr val="002060"/>
                </a:solidFill>
              </a:rPr>
              <a:t>How to effectively transfer ,message to receiver </a:t>
            </a:r>
            <a:br>
              <a:rPr lang="en-US" sz="6000" dirty="0">
                <a:solidFill>
                  <a:srgbClr val="002060"/>
                </a:solidFill>
              </a:rPr>
            </a:br>
            <a:endParaRPr lang="en-IN" sz="6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52453-DD4C-476C-A53F-EE3018595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Presentation :</a:t>
            </a:r>
            <a:r>
              <a:rPr lang="en-US" dirty="0">
                <a:solidFill>
                  <a:srgbClr val="C00000"/>
                </a:solidFill>
                <a:latin typeface="Monotype Corsiva" panose="03010101010201010101" pitchFamily="66" charset="0"/>
              </a:rPr>
              <a:t>A speech or talk in which a new product , idea , or piece of work is shown and explained to an audience .</a:t>
            </a:r>
          </a:p>
          <a:p>
            <a:r>
              <a:rPr lang="en-IN" dirty="0">
                <a:solidFill>
                  <a:schemeClr val="accent6"/>
                </a:solidFill>
              </a:rPr>
              <a:t>Meeting : </a:t>
            </a:r>
            <a:r>
              <a:rPr lang="en-IN" dirty="0">
                <a:solidFill>
                  <a:srgbClr val="C00000"/>
                </a:solidFill>
                <a:latin typeface="Monotype Corsiva" panose="03010101010201010101" pitchFamily="66" charset="0"/>
              </a:rPr>
              <a:t>A meeting is when two or more people come together to discuss one or more topics, often in a formal or business setting .</a:t>
            </a:r>
          </a:p>
          <a:p>
            <a:r>
              <a:rPr lang="en-IN" dirty="0">
                <a:solidFill>
                  <a:schemeClr val="accent6"/>
                </a:solidFill>
              </a:rPr>
              <a:t>Interviews : </a:t>
            </a:r>
            <a:r>
              <a:rPr lang="en-IN" dirty="0">
                <a:solidFill>
                  <a:srgbClr val="C00000"/>
                </a:solidFill>
                <a:latin typeface="Monotype Corsiva" panose="03010101010201010101" pitchFamily="66" charset="0"/>
              </a:rPr>
              <a:t>An interview is essentially a structured conversation where one participant asks questions , and the other provides answers .</a:t>
            </a:r>
          </a:p>
          <a:p>
            <a:r>
              <a:rPr lang="en-IN" dirty="0">
                <a:solidFill>
                  <a:schemeClr val="accent6"/>
                </a:solidFill>
              </a:rPr>
              <a:t>Group Discussion : </a:t>
            </a:r>
            <a:r>
              <a:rPr lang="en-IN" dirty="0">
                <a:solidFill>
                  <a:srgbClr val="C00000"/>
                </a:solidFill>
                <a:latin typeface="Monotype Corsiva" panose="03010101010201010101" pitchFamily="66" charset="0"/>
              </a:rPr>
              <a:t>It is a group of individuals , typically who shares a similar interest , who gather either formally or informally to discuss ideas , solve , problems ,or make comments .</a:t>
            </a:r>
            <a:endParaRPr lang="en-IN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6"/>
                </a:solidFill>
              </a:rPr>
              <a:t>Dialogue : </a:t>
            </a:r>
            <a:r>
              <a:rPr lang="en-IN" dirty="0">
                <a:solidFill>
                  <a:srgbClr val="C00000"/>
                </a:solidFill>
                <a:latin typeface="Monotype Corsiva" panose="03010101010201010101" pitchFamily="66" charset="0"/>
              </a:rPr>
              <a:t>A conversation  between two or  more people as a feature of a book , play or film.</a:t>
            </a:r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63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C946C-6E9A-4DF1-943F-0CE6647C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39EB9-A430-4B91-8C7C-11BB98BA9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Code : </a:t>
            </a:r>
            <a:r>
              <a:rPr lang="en-US" dirty="0">
                <a:solidFill>
                  <a:srgbClr val="C00000"/>
                </a:solidFill>
              </a:rPr>
              <a:t>Code in communication , an unvarying rule for replacing  a piece of information such as a letter word or phrase with an arbitrarily selected equivalent .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/>
                </a:solidFill>
              </a:rPr>
              <a:t>Context : </a:t>
            </a:r>
            <a:r>
              <a:rPr lang="en-IN" dirty="0">
                <a:solidFill>
                  <a:srgbClr val="C00000"/>
                </a:solidFill>
              </a:rPr>
              <a:t>Context refers to the setting in which communication takes place. The context helps establish meaning and can influence what is said and how it is said . </a:t>
            </a:r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89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14B87-7756-4E20-85A1-3218AB0B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FB733-C0DC-442E-89BF-C71ABF932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548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307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Monotype Corsiva</vt:lpstr>
      <vt:lpstr>Wingdings</vt:lpstr>
      <vt:lpstr>Office Theme</vt:lpstr>
      <vt:lpstr>Factors affecting effective pronunciation</vt:lpstr>
      <vt:lpstr>How to effectively transfer ,message to receiver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affecting effective pronunciation</dc:title>
  <dc:creator>Ragini Sharma</dc:creator>
  <cp:lastModifiedBy>Ragini Sharma</cp:lastModifiedBy>
  <cp:revision>8</cp:revision>
  <dcterms:created xsi:type="dcterms:W3CDTF">2021-01-31T15:57:13Z</dcterms:created>
  <dcterms:modified xsi:type="dcterms:W3CDTF">2021-01-31T17:05:50Z</dcterms:modified>
</cp:coreProperties>
</file>