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9"/>
  </p:notesMasterIdLst>
  <p:sldIdLst>
    <p:sldId id="256" r:id="rId2"/>
    <p:sldId id="257" r:id="rId3"/>
    <p:sldId id="286" r:id="rId4"/>
    <p:sldId id="258" r:id="rId5"/>
    <p:sldId id="259" r:id="rId6"/>
    <p:sldId id="261" r:id="rId7"/>
    <p:sldId id="262" r:id="rId8"/>
    <p:sldId id="265" r:id="rId9"/>
    <p:sldId id="287" r:id="rId10"/>
    <p:sldId id="288" r:id="rId11"/>
    <p:sldId id="289" r:id="rId12"/>
    <p:sldId id="292" r:id="rId13"/>
    <p:sldId id="293" r:id="rId14"/>
    <p:sldId id="294" r:id="rId15"/>
    <p:sldId id="295" r:id="rId16"/>
    <p:sldId id="264" r:id="rId17"/>
    <p:sldId id="290" r:id="rId18"/>
    <p:sldId id="267" r:id="rId19"/>
    <p:sldId id="263" r:id="rId20"/>
    <p:sldId id="268" r:id="rId21"/>
    <p:sldId id="303" r:id="rId22"/>
    <p:sldId id="304" r:id="rId23"/>
    <p:sldId id="305" r:id="rId24"/>
    <p:sldId id="307" r:id="rId25"/>
    <p:sldId id="308" r:id="rId26"/>
    <p:sldId id="273" r:id="rId27"/>
    <p:sldId id="291" r:id="rId28"/>
    <p:sldId id="296" r:id="rId29"/>
    <p:sldId id="297" r:id="rId30"/>
    <p:sldId id="298" r:id="rId31"/>
    <p:sldId id="299" r:id="rId32"/>
    <p:sldId id="281" r:id="rId33"/>
    <p:sldId id="300" r:id="rId34"/>
    <p:sldId id="301" r:id="rId35"/>
    <p:sldId id="269" r:id="rId36"/>
    <p:sldId id="280" r:id="rId37"/>
    <p:sldId id="279" r:id="rId38"/>
  </p:sldIdLst>
  <p:sldSz cx="9144000" cy="5143500" type="screen16x9"/>
  <p:notesSz cx="6858000" cy="9144000"/>
  <p:embeddedFontLst>
    <p:embeddedFont>
      <p:font typeface="Roboto Condensed Light" panose="020B0604020202020204" charset="0"/>
      <p:regular r:id="rId40"/>
      <p:bold r:id="rId41"/>
      <p:italic r:id="rId42"/>
      <p:boldItalic r:id="rId43"/>
    </p:embeddedFont>
    <p:embeddedFont>
      <p:font typeface="Monotype Corsiva" panose="03010101010201010101" pitchFamily="66" charset="0"/>
      <p:italic r:id="rId44"/>
    </p:embeddedFont>
    <p:embeddedFont>
      <p:font typeface="Algerian" panose="04020705040A02060702" pitchFamily="82" charset="0"/>
      <p:regular r:id="rId45"/>
    </p:embeddedFont>
    <p:embeddedFont>
      <p:font typeface="Perpetua Titling MT" panose="02020502060505020804" pitchFamily="18" charset="0"/>
      <p:regular r:id="rId46"/>
      <p:bold r:id="rId47"/>
    </p:embeddedFont>
    <p:embeddedFont>
      <p:font typeface="Arvo" panose="020B0604020202020204" charset="0"/>
      <p:regular r:id="rId48"/>
      <p:bold r:id="rId49"/>
      <p:italic r:id="rId50"/>
      <p:boldItalic r:id="rId51"/>
    </p:embeddedFont>
    <p:embeddedFont>
      <p:font typeface="Roboto Condensed" panose="020B0604020202020204" charset="0"/>
      <p:regular r:id="rId52"/>
      <p:bold r:id="rId53"/>
      <p:italic r:id="rId54"/>
      <p:boldItalic r:id="rId55"/>
    </p:embeddedFont>
    <p:embeddedFont>
      <p:font typeface="Open Sans Semibold" panose="020B0706030804020204" pitchFamily="34" charset="0"/>
      <p:bold r:id="rId56"/>
    </p:embeddedFont>
    <p:embeddedFont>
      <p:font typeface="Palatino Linotype" panose="02040502050505030304" pitchFamily="18"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5678E7-9448-4A25-A5B2-224A2107B19E}"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9A40F1A-2EA7-4026-85A3-C3771C8C732A}">
      <dgm:prSet custT="1"/>
      <dgm:spPr/>
      <dgm:t>
        <a:bodyPr/>
        <a:lstStyle/>
        <a:p>
          <a:pPr rtl="0"/>
          <a:r>
            <a:rPr lang="en-US" sz="1800" b="1" u="sng" dirty="0" smtClean="0">
              <a:solidFill>
                <a:srgbClr val="FFFF00"/>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rPr>
            <a:t> </a:t>
          </a:r>
          <a:r>
            <a:rPr lang="en-US" sz="1800" b="1" u="sng" dirty="0" smtClean="0">
              <a:solidFill>
                <a:schemeClr val="bg1"/>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rPr>
            <a:t>LINEAR MODEL</a:t>
          </a:r>
          <a:endParaRPr lang="en-US" sz="1800" dirty="0">
            <a:solidFill>
              <a:schemeClr val="bg1"/>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endParaRPr>
        </a:p>
      </dgm:t>
    </dgm:pt>
    <dgm:pt modelId="{1C34F3E8-00A4-4373-90BB-2A9E4B77A258}" type="parTrans" cxnId="{8BD24313-AECD-45CB-8F1E-54B84DCBE232}">
      <dgm:prSet/>
      <dgm:spPr/>
      <dgm:t>
        <a:bodyPr/>
        <a:lstStyle/>
        <a:p>
          <a:endParaRPr lang="en-US"/>
        </a:p>
      </dgm:t>
    </dgm:pt>
    <dgm:pt modelId="{5AC04CC1-D84F-409F-AE8B-A5B9D773EE1B}" type="sibTrans" cxnId="{8BD24313-AECD-45CB-8F1E-54B84DCBE232}">
      <dgm:prSet/>
      <dgm:spPr/>
      <dgm:t>
        <a:bodyPr/>
        <a:lstStyle/>
        <a:p>
          <a:endParaRPr lang="en-US"/>
        </a:p>
      </dgm:t>
    </dgm:pt>
    <dgm:pt modelId="{144604E5-8278-41E5-B4FA-45E490B7FCAC}">
      <dgm:prSet/>
      <dgm:spPr/>
      <dgm:t>
        <a:bodyPr/>
        <a:lstStyle/>
        <a:p>
          <a:pPr algn="ctr" rtl="0"/>
          <a:r>
            <a:rPr lang="en-US" smtClean="0"/>
            <a:t>DEVELOPED BY </a:t>
          </a:r>
          <a:r>
            <a:rPr lang="en-US" b="1" smtClean="0"/>
            <a:t>SHANNON</a:t>
          </a:r>
          <a:r>
            <a:rPr lang="en-US" smtClean="0"/>
            <a:t> AND </a:t>
          </a:r>
          <a:r>
            <a:rPr lang="en-US" b="1" smtClean="0"/>
            <a:t>WEAVER</a:t>
          </a:r>
          <a:r>
            <a:rPr lang="en-US" smtClean="0"/>
            <a:t> IN </a:t>
          </a:r>
          <a:r>
            <a:rPr lang="en-US" b="1" smtClean="0"/>
            <a:t>1948.</a:t>
          </a:r>
          <a:endParaRPr lang="en-US"/>
        </a:p>
      </dgm:t>
    </dgm:pt>
    <dgm:pt modelId="{481E468E-58F0-422C-980F-B805A23CADBD}" type="parTrans" cxnId="{CA4AA7BF-927A-49BE-A1CF-075EC27B5C11}">
      <dgm:prSet/>
      <dgm:spPr/>
      <dgm:t>
        <a:bodyPr/>
        <a:lstStyle/>
        <a:p>
          <a:endParaRPr lang="en-US"/>
        </a:p>
      </dgm:t>
    </dgm:pt>
    <dgm:pt modelId="{7385EBCB-6FB8-4D57-94AB-6814F97CB9C4}" type="sibTrans" cxnId="{CA4AA7BF-927A-49BE-A1CF-075EC27B5C11}">
      <dgm:prSet/>
      <dgm:spPr/>
      <dgm:t>
        <a:bodyPr/>
        <a:lstStyle/>
        <a:p>
          <a:endParaRPr lang="en-US"/>
        </a:p>
      </dgm:t>
    </dgm:pt>
    <dgm:pt modelId="{84F9AE96-92FD-434E-A76C-42CC40905378}">
      <dgm:prSet/>
      <dgm:spPr/>
      <dgm:t>
        <a:bodyPr/>
        <a:lstStyle/>
        <a:p>
          <a:pPr rtl="0"/>
          <a:r>
            <a:rPr lang="en-US" dirty="0" smtClean="0"/>
            <a:t>IN LINEAR MODEL, SENDER IS THE SOURCE AND RECIEVER IS THE TARGET OR RECIPIENT OF THE MESSAGE.</a:t>
          </a:r>
          <a:endParaRPr lang="en-US" dirty="0"/>
        </a:p>
      </dgm:t>
    </dgm:pt>
    <dgm:pt modelId="{34C85912-D615-4404-B66D-D44DC9408AA0}" type="parTrans" cxnId="{98ED8D42-7C5F-4CDC-A29E-CD184BC95DFD}">
      <dgm:prSet/>
      <dgm:spPr/>
      <dgm:t>
        <a:bodyPr/>
        <a:lstStyle/>
        <a:p>
          <a:endParaRPr lang="en-US"/>
        </a:p>
      </dgm:t>
    </dgm:pt>
    <dgm:pt modelId="{9B63F6B3-C0FB-4EB0-8EE5-11ECA4048962}" type="sibTrans" cxnId="{98ED8D42-7C5F-4CDC-A29E-CD184BC95DFD}">
      <dgm:prSet/>
      <dgm:spPr/>
      <dgm:t>
        <a:bodyPr/>
        <a:lstStyle/>
        <a:p>
          <a:endParaRPr lang="en-US"/>
        </a:p>
      </dgm:t>
    </dgm:pt>
    <dgm:pt modelId="{0C1900E1-CC38-4054-BB3C-60020183DFAB}">
      <dgm:prSet/>
      <dgm:spPr/>
      <dgm:t>
        <a:bodyPr/>
        <a:lstStyle/>
        <a:p>
          <a:pPr rtl="0"/>
          <a:r>
            <a:rPr lang="en-US" dirty="0" smtClean="0"/>
            <a:t>THE MESSAGE MAY CONSIST OF SOUND, WORDS OR BEHAVIOR.</a:t>
          </a:r>
          <a:endParaRPr lang="en-US" dirty="0"/>
        </a:p>
      </dgm:t>
    </dgm:pt>
    <dgm:pt modelId="{CFCBC840-0FDC-4017-8D44-6BE80CC14A5C}" type="parTrans" cxnId="{61FBC871-5A7E-49F4-97D1-A216B3EBAB4D}">
      <dgm:prSet/>
      <dgm:spPr/>
      <dgm:t>
        <a:bodyPr/>
        <a:lstStyle/>
        <a:p>
          <a:endParaRPr lang="en-US"/>
        </a:p>
      </dgm:t>
    </dgm:pt>
    <dgm:pt modelId="{77969602-4441-4448-AD7B-50A900F6A499}" type="sibTrans" cxnId="{61FBC871-5A7E-49F4-97D1-A216B3EBAB4D}">
      <dgm:prSet/>
      <dgm:spPr/>
      <dgm:t>
        <a:bodyPr/>
        <a:lstStyle/>
        <a:p>
          <a:endParaRPr lang="en-US"/>
        </a:p>
      </dgm:t>
    </dgm:pt>
    <dgm:pt modelId="{C907E7DC-00C5-4F29-8C08-BE8FD913AA14}">
      <dgm:prSet/>
      <dgm:spPr/>
      <dgm:t>
        <a:bodyPr/>
        <a:lstStyle/>
        <a:p>
          <a:pPr rtl="0"/>
          <a:r>
            <a:rPr lang="en-US" dirty="0" smtClean="0"/>
            <a:t>NOISE REFERS TO THE INTRUSION OR INTERRUPTION IN THE COMMUNICATION. </a:t>
          </a:r>
          <a:endParaRPr lang="en-US" dirty="0"/>
        </a:p>
      </dgm:t>
    </dgm:pt>
    <dgm:pt modelId="{46DD4ADF-6958-436E-96AB-D062291531D0}" type="parTrans" cxnId="{646FCF91-1884-4A3D-B0EA-E407A6ACBE78}">
      <dgm:prSet/>
      <dgm:spPr/>
      <dgm:t>
        <a:bodyPr/>
        <a:lstStyle/>
        <a:p>
          <a:endParaRPr lang="en-US"/>
        </a:p>
      </dgm:t>
    </dgm:pt>
    <dgm:pt modelId="{A7A65311-5277-456E-9C81-518A92AD6B17}" type="sibTrans" cxnId="{646FCF91-1884-4A3D-B0EA-E407A6ACBE78}">
      <dgm:prSet/>
      <dgm:spPr/>
      <dgm:t>
        <a:bodyPr/>
        <a:lstStyle/>
        <a:p>
          <a:endParaRPr lang="en-US"/>
        </a:p>
      </dgm:t>
    </dgm:pt>
    <dgm:pt modelId="{F5CF6929-D024-41FE-BAD9-FA66DDF0390D}" type="pres">
      <dgm:prSet presAssocID="{BB5678E7-9448-4A25-A5B2-224A2107B19E}" presName="hierChild1" presStyleCnt="0">
        <dgm:presLayoutVars>
          <dgm:orgChart val="1"/>
          <dgm:chPref val="1"/>
          <dgm:dir/>
          <dgm:animOne val="branch"/>
          <dgm:animLvl val="lvl"/>
          <dgm:resizeHandles/>
        </dgm:presLayoutVars>
      </dgm:prSet>
      <dgm:spPr/>
      <dgm:t>
        <a:bodyPr/>
        <a:lstStyle/>
        <a:p>
          <a:endParaRPr lang="en-US"/>
        </a:p>
      </dgm:t>
    </dgm:pt>
    <dgm:pt modelId="{4D41B5A4-F34B-4297-B779-47C2DA554F4C}" type="pres">
      <dgm:prSet presAssocID="{59A40F1A-2EA7-4026-85A3-C3771C8C732A}" presName="hierRoot1" presStyleCnt="0">
        <dgm:presLayoutVars>
          <dgm:hierBranch val="init"/>
        </dgm:presLayoutVars>
      </dgm:prSet>
      <dgm:spPr/>
    </dgm:pt>
    <dgm:pt modelId="{AC98BECB-023C-4920-8078-51EF304B7F26}" type="pres">
      <dgm:prSet presAssocID="{59A40F1A-2EA7-4026-85A3-C3771C8C732A}" presName="rootComposite1" presStyleCnt="0"/>
      <dgm:spPr/>
    </dgm:pt>
    <dgm:pt modelId="{09167E90-8A38-43FC-A07D-AB921ADA568E}" type="pres">
      <dgm:prSet presAssocID="{59A40F1A-2EA7-4026-85A3-C3771C8C732A}" presName="rootText1" presStyleLbl="node0" presStyleIdx="0" presStyleCnt="1" custScaleX="152673">
        <dgm:presLayoutVars>
          <dgm:chPref val="3"/>
        </dgm:presLayoutVars>
      </dgm:prSet>
      <dgm:spPr/>
      <dgm:t>
        <a:bodyPr/>
        <a:lstStyle/>
        <a:p>
          <a:endParaRPr lang="en-US"/>
        </a:p>
      </dgm:t>
    </dgm:pt>
    <dgm:pt modelId="{7B176D49-162F-4D71-8D74-B3AF72E62BF6}" type="pres">
      <dgm:prSet presAssocID="{59A40F1A-2EA7-4026-85A3-C3771C8C732A}" presName="rootConnector1" presStyleLbl="node1" presStyleIdx="0" presStyleCnt="0"/>
      <dgm:spPr/>
      <dgm:t>
        <a:bodyPr/>
        <a:lstStyle/>
        <a:p>
          <a:endParaRPr lang="en-US"/>
        </a:p>
      </dgm:t>
    </dgm:pt>
    <dgm:pt modelId="{164342C5-2CCA-448D-862B-400B696089C0}" type="pres">
      <dgm:prSet presAssocID="{59A40F1A-2EA7-4026-85A3-C3771C8C732A}" presName="hierChild2" presStyleCnt="0"/>
      <dgm:spPr/>
    </dgm:pt>
    <dgm:pt modelId="{9C65CA70-E154-44E5-8A98-D6DB36444BD3}" type="pres">
      <dgm:prSet presAssocID="{481E468E-58F0-422C-980F-B805A23CADBD}" presName="Name37" presStyleLbl="parChTrans1D2" presStyleIdx="0" presStyleCnt="4"/>
      <dgm:spPr/>
      <dgm:t>
        <a:bodyPr/>
        <a:lstStyle/>
        <a:p>
          <a:endParaRPr lang="en-US"/>
        </a:p>
      </dgm:t>
    </dgm:pt>
    <dgm:pt modelId="{26A30640-5724-4A10-937D-BC356D0FF53F}" type="pres">
      <dgm:prSet presAssocID="{144604E5-8278-41E5-B4FA-45E490B7FCAC}" presName="hierRoot2" presStyleCnt="0">
        <dgm:presLayoutVars>
          <dgm:hierBranch val="init"/>
        </dgm:presLayoutVars>
      </dgm:prSet>
      <dgm:spPr/>
    </dgm:pt>
    <dgm:pt modelId="{E6CEF359-E18B-4949-A188-A55DDD7E5180}" type="pres">
      <dgm:prSet presAssocID="{144604E5-8278-41E5-B4FA-45E490B7FCAC}" presName="rootComposite" presStyleCnt="0"/>
      <dgm:spPr/>
    </dgm:pt>
    <dgm:pt modelId="{40D5802B-0474-4748-A023-8D752B060675}" type="pres">
      <dgm:prSet presAssocID="{144604E5-8278-41E5-B4FA-45E490B7FCAC}" presName="rootText" presStyleLbl="node2" presStyleIdx="0" presStyleCnt="4" custScaleX="96488" custScaleY="112639">
        <dgm:presLayoutVars>
          <dgm:chPref val="3"/>
        </dgm:presLayoutVars>
      </dgm:prSet>
      <dgm:spPr/>
      <dgm:t>
        <a:bodyPr/>
        <a:lstStyle/>
        <a:p>
          <a:endParaRPr lang="en-US"/>
        </a:p>
      </dgm:t>
    </dgm:pt>
    <dgm:pt modelId="{8E01F9AF-1838-446C-98F1-D87790C8FE29}" type="pres">
      <dgm:prSet presAssocID="{144604E5-8278-41E5-B4FA-45E490B7FCAC}" presName="rootConnector" presStyleLbl="node2" presStyleIdx="0" presStyleCnt="4"/>
      <dgm:spPr/>
      <dgm:t>
        <a:bodyPr/>
        <a:lstStyle/>
        <a:p>
          <a:endParaRPr lang="en-US"/>
        </a:p>
      </dgm:t>
    </dgm:pt>
    <dgm:pt modelId="{5A6866FD-E6E8-4869-AB24-F5E713824B65}" type="pres">
      <dgm:prSet presAssocID="{144604E5-8278-41E5-B4FA-45E490B7FCAC}" presName="hierChild4" presStyleCnt="0"/>
      <dgm:spPr/>
    </dgm:pt>
    <dgm:pt modelId="{31697371-78F8-4EC8-823F-2E191E05D205}" type="pres">
      <dgm:prSet presAssocID="{144604E5-8278-41E5-B4FA-45E490B7FCAC}" presName="hierChild5" presStyleCnt="0"/>
      <dgm:spPr/>
    </dgm:pt>
    <dgm:pt modelId="{8594302F-FEC8-4B0A-8716-22A7E6114CF1}" type="pres">
      <dgm:prSet presAssocID="{34C85912-D615-4404-B66D-D44DC9408AA0}" presName="Name37" presStyleLbl="parChTrans1D2" presStyleIdx="1" presStyleCnt="4"/>
      <dgm:spPr/>
      <dgm:t>
        <a:bodyPr/>
        <a:lstStyle/>
        <a:p>
          <a:endParaRPr lang="en-US"/>
        </a:p>
      </dgm:t>
    </dgm:pt>
    <dgm:pt modelId="{0241E34D-9335-485F-A572-7CF0252B3FF1}" type="pres">
      <dgm:prSet presAssocID="{84F9AE96-92FD-434E-A76C-42CC40905378}" presName="hierRoot2" presStyleCnt="0">
        <dgm:presLayoutVars>
          <dgm:hierBranch val="init"/>
        </dgm:presLayoutVars>
      </dgm:prSet>
      <dgm:spPr/>
    </dgm:pt>
    <dgm:pt modelId="{257E4564-F7FA-47AD-9E33-A0435B031490}" type="pres">
      <dgm:prSet presAssocID="{84F9AE96-92FD-434E-A76C-42CC40905378}" presName="rootComposite" presStyleCnt="0"/>
      <dgm:spPr/>
    </dgm:pt>
    <dgm:pt modelId="{E75845B4-333D-4E0C-99B5-C4E01BFA5076}" type="pres">
      <dgm:prSet presAssocID="{84F9AE96-92FD-434E-A76C-42CC40905378}" presName="rootText" presStyleLbl="node2" presStyleIdx="1" presStyleCnt="4" custScaleX="106871" custScaleY="109342">
        <dgm:presLayoutVars>
          <dgm:chPref val="3"/>
        </dgm:presLayoutVars>
      </dgm:prSet>
      <dgm:spPr/>
      <dgm:t>
        <a:bodyPr/>
        <a:lstStyle/>
        <a:p>
          <a:endParaRPr lang="en-US"/>
        </a:p>
      </dgm:t>
    </dgm:pt>
    <dgm:pt modelId="{A3AF2188-7400-4976-B954-400822984574}" type="pres">
      <dgm:prSet presAssocID="{84F9AE96-92FD-434E-A76C-42CC40905378}" presName="rootConnector" presStyleLbl="node2" presStyleIdx="1" presStyleCnt="4"/>
      <dgm:spPr/>
      <dgm:t>
        <a:bodyPr/>
        <a:lstStyle/>
        <a:p>
          <a:endParaRPr lang="en-US"/>
        </a:p>
      </dgm:t>
    </dgm:pt>
    <dgm:pt modelId="{83868C7E-2436-458B-BC75-72502A8DEFD0}" type="pres">
      <dgm:prSet presAssocID="{84F9AE96-92FD-434E-A76C-42CC40905378}" presName="hierChild4" presStyleCnt="0"/>
      <dgm:spPr/>
    </dgm:pt>
    <dgm:pt modelId="{80757208-CC9D-4DFF-85CD-7D892413A9A5}" type="pres">
      <dgm:prSet presAssocID="{84F9AE96-92FD-434E-A76C-42CC40905378}" presName="hierChild5" presStyleCnt="0"/>
      <dgm:spPr/>
    </dgm:pt>
    <dgm:pt modelId="{11152034-54B7-4153-8C0E-CE4884E8236E}" type="pres">
      <dgm:prSet presAssocID="{CFCBC840-0FDC-4017-8D44-6BE80CC14A5C}" presName="Name37" presStyleLbl="parChTrans1D2" presStyleIdx="2" presStyleCnt="4"/>
      <dgm:spPr/>
      <dgm:t>
        <a:bodyPr/>
        <a:lstStyle/>
        <a:p>
          <a:endParaRPr lang="en-US"/>
        </a:p>
      </dgm:t>
    </dgm:pt>
    <dgm:pt modelId="{8D42DA88-7BEF-405C-AE34-F3F532F2512F}" type="pres">
      <dgm:prSet presAssocID="{0C1900E1-CC38-4054-BB3C-60020183DFAB}" presName="hierRoot2" presStyleCnt="0">
        <dgm:presLayoutVars>
          <dgm:hierBranch val="init"/>
        </dgm:presLayoutVars>
      </dgm:prSet>
      <dgm:spPr/>
    </dgm:pt>
    <dgm:pt modelId="{21309C6A-ED69-4CA1-8326-7C58CBB3AF6A}" type="pres">
      <dgm:prSet presAssocID="{0C1900E1-CC38-4054-BB3C-60020183DFAB}" presName="rootComposite" presStyleCnt="0"/>
      <dgm:spPr/>
    </dgm:pt>
    <dgm:pt modelId="{7468F2B2-6D31-4805-BCAB-98339588122A}" type="pres">
      <dgm:prSet presAssocID="{0C1900E1-CC38-4054-BB3C-60020183DFAB}" presName="rootText" presStyleLbl="node2" presStyleIdx="2" presStyleCnt="4" custScaleX="111801" custScaleY="109367">
        <dgm:presLayoutVars>
          <dgm:chPref val="3"/>
        </dgm:presLayoutVars>
      </dgm:prSet>
      <dgm:spPr/>
      <dgm:t>
        <a:bodyPr/>
        <a:lstStyle/>
        <a:p>
          <a:endParaRPr lang="en-US"/>
        </a:p>
      </dgm:t>
    </dgm:pt>
    <dgm:pt modelId="{9C124335-79DE-4E95-B1DE-824292A16E30}" type="pres">
      <dgm:prSet presAssocID="{0C1900E1-CC38-4054-BB3C-60020183DFAB}" presName="rootConnector" presStyleLbl="node2" presStyleIdx="2" presStyleCnt="4"/>
      <dgm:spPr/>
      <dgm:t>
        <a:bodyPr/>
        <a:lstStyle/>
        <a:p>
          <a:endParaRPr lang="en-US"/>
        </a:p>
      </dgm:t>
    </dgm:pt>
    <dgm:pt modelId="{3E6E5062-8F86-461E-8810-CF1B74047A32}" type="pres">
      <dgm:prSet presAssocID="{0C1900E1-CC38-4054-BB3C-60020183DFAB}" presName="hierChild4" presStyleCnt="0"/>
      <dgm:spPr/>
    </dgm:pt>
    <dgm:pt modelId="{027C3E79-1413-4940-8833-2249FBD14DD0}" type="pres">
      <dgm:prSet presAssocID="{0C1900E1-CC38-4054-BB3C-60020183DFAB}" presName="hierChild5" presStyleCnt="0"/>
      <dgm:spPr/>
    </dgm:pt>
    <dgm:pt modelId="{615D5849-1FE6-4137-8021-45C4A689E744}" type="pres">
      <dgm:prSet presAssocID="{46DD4ADF-6958-436E-96AB-D062291531D0}" presName="Name37" presStyleLbl="parChTrans1D2" presStyleIdx="3" presStyleCnt="4"/>
      <dgm:spPr/>
      <dgm:t>
        <a:bodyPr/>
        <a:lstStyle/>
        <a:p>
          <a:endParaRPr lang="en-US"/>
        </a:p>
      </dgm:t>
    </dgm:pt>
    <dgm:pt modelId="{D678F590-CE9B-4AC6-A372-CE9A1248D5B3}" type="pres">
      <dgm:prSet presAssocID="{C907E7DC-00C5-4F29-8C08-BE8FD913AA14}" presName="hierRoot2" presStyleCnt="0">
        <dgm:presLayoutVars>
          <dgm:hierBranch val="init"/>
        </dgm:presLayoutVars>
      </dgm:prSet>
      <dgm:spPr/>
    </dgm:pt>
    <dgm:pt modelId="{C0BC4D1B-E4E0-4D9C-B613-7A8D950D2D8A}" type="pres">
      <dgm:prSet presAssocID="{C907E7DC-00C5-4F29-8C08-BE8FD913AA14}" presName="rootComposite" presStyleCnt="0"/>
      <dgm:spPr/>
    </dgm:pt>
    <dgm:pt modelId="{5DED68F5-DA85-4D5B-818E-0648C6183216}" type="pres">
      <dgm:prSet presAssocID="{C907E7DC-00C5-4F29-8C08-BE8FD913AA14}" presName="rootText" presStyleLbl="node2" presStyleIdx="3" presStyleCnt="4" custScaleX="106651" custScaleY="109516">
        <dgm:presLayoutVars>
          <dgm:chPref val="3"/>
        </dgm:presLayoutVars>
      </dgm:prSet>
      <dgm:spPr/>
      <dgm:t>
        <a:bodyPr/>
        <a:lstStyle/>
        <a:p>
          <a:endParaRPr lang="en-US"/>
        </a:p>
      </dgm:t>
    </dgm:pt>
    <dgm:pt modelId="{51A61879-FDFB-40BF-B6E8-8EFBFD78A57C}" type="pres">
      <dgm:prSet presAssocID="{C907E7DC-00C5-4F29-8C08-BE8FD913AA14}" presName="rootConnector" presStyleLbl="node2" presStyleIdx="3" presStyleCnt="4"/>
      <dgm:spPr/>
      <dgm:t>
        <a:bodyPr/>
        <a:lstStyle/>
        <a:p>
          <a:endParaRPr lang="en-US"/>
        </a:p>
      </dgm:t>
    </dgm:pt>
    <dgm:pt modelId="{233B7434-C8FE-4DFD-A3B7-510DFCA1C90E}" type="pres">
      <dgm:prSet presAssocID="{C907E7DC-00C5-4F29-8C08-BE8FD913AA14}" presName="hierChild4" presStyleCnt="0"/>
      <dgm:spPr/>
    </dgm:pt>
    <dgm:pt modelId="{3ACAA77F-CCCA-444A-93A8-722FE0762F02}" type="pres">
      <dgm:prSet presAssocID="{C907E7DC-00C5-4F29-8C08-BE8FD913AA14}" presName="hierChild5" presStyleCnt="0"/>
      <dgm:spPr/>
    </dgm:pt>
    <dgm:pt modelId="{69554025-49BC-4AAC-8118-0E4ED1B28BC8}" type="pres">
      <dgm:prSet presAssocID="{59A40F1A-2EA7-4026-85A3-C3771C8C732A}" presName="hierChild3" presStyleCnt="0"/>
      <dgm:spPr/>
    </dgm:pt>
  </dgm:ptLst>
  <dgm:cxnLst>
    <dgm:cxn modelId="{CEC08F90-3C4C-4ABD-808C-BD03E2699753}" type="presOf" srcId="{84F9AE96-92FD-434E-A76C-42CC40905378}" destId="{E75845B4-333D-4E0C-99B5-C4E01BFA5076}" srcOrd="0" destOrd="0" presId="urn:microsoft.com/office/officeart/2005/8/layout/orgChart1"/>
    <dgm:cxn modelId="{2DE7DF42-4C95-4653-AAB6-A528A5F9FDD8}" type="presOf" srcId="{144604E5-8278-41E5-B4FA-45E490B7FCAC}" destId="{40D5802B-0474-4748-A023-8D752B060675}" srcOrd="0" destOrd="0" presId="urn:microsoft.com/office/officeart/2005/8/layout/orgChart1"/>
    <dgm:cxn modelId="{646FCF91-1884-4A3D-B0EA-E407A6ACBE78}" srcId="{59A40F1A-2EA7-4026-85A3-C3771C8C732A}" destId="{C907E7DC-00C5-4F29-8C08-BE8FD913AA14}" srcOrd="3" destOrd="0" parTransId="{46DD4ADF-6958-436E-96AB-D062291531D0}" sibTransId="{A7A65311-5277-456E-9C81-518A92AD6B17}"/>
    <dgm:cxn modelId="{1A316ABB-92E9-4FF9-B85B-7A730E58CD41}" type="presOf" srcId="{481E468E-58F0-422C-980F-B805A23CADBD}" destId="{9C65CA70-E154-44E5-8A98-D6DB36444BD3}" srcOrd="0" destOrd="0" presId="urn:microsoft.com/office/officeart/2005/8/layout/orgChart1"/>
    <dgm:cxn modelId="{15B62880-F5E1-4437-B547-8E7F62F81419}" type="presOf" srcId="{0C1900E1-CC38-4054-BB3C-60020183DFAB}" destId="{7468F2B2-6D31-4805-BCAB-98339588122A}" srcOrd="0" destOrd="0" presId="urn:microsoft.com/office/officeart/2005/8/layout/orgChart1"/>
    <dgm:cxn modelId="{87ECEAC6-284E-4E2E-AE33-DDB554531F36}" type="presOf" srcId="{59A40F1A-2EA7-4026-85A3-C3771C8C732A}" destId="{7B176D49-162F-4D71-8D74-B3AF72E62BF6}" srcOrd="1" destOrd="0" presId="urn:microsoft.com/office/officeart/2005/8/layout/orgChart1"/>
    <dgm:cxn modelId="{61FBC871-5A7E-49F4-97D1-A216B3EBAB4D}" srcId="{59A40F1A-2EA7-4026-85A3-C3771C8C732A}" destId="{0C1900E1-CC38-4054-BB3C-60020183DFAB}" srcOrd="2" destOrd="0" parTransId="{CFCBC840-0FDC-4017-8D44-6BE80CC14A5C}" sibTransId="{77969602-4441-4448-AD7B-50A900F6A499}"/>
    <dgm:cxn modelId="{8BD24313-AECD-45CB-8F1E-54B84DCBE232}" srcId="{BB5678E7-9448-4A25-A5B2-224A2107B19E}" destId="{59A40F1A-2EA7-4026-85A3-C3771C8C732A}" srcOrd="0" destOrd="0" parTransId="{1C34F3E8-00A4-4373-90BB-2A9E4B77A258}" sibTransId="{5AC04CC1-D84F-409F-AE8B-A5B9D773EE1B}"/>
    <dgm:cxn modelId="{663E60A8-96CF-45FF-9D33-599AEEA6689F}" type="presOf" srcId="{0C1900E1-CC38-4054-BB3C-60020183DFAB}" destId="{9C124335-79DE-4E95-B1DE-824292A16E30}" srcOrd="1" destOrd="0" presId="urn:microsoft.com/office/officeart/2005/8/layout/orgChart1"/>
    <dgm:cxn modelId="{009EFFF8-D4E3-4A94-80E2-F93C36CDF466}" type="presOf" srcId="{84F9AE96-92FD-434E-A76C-42CC40905378}" destId="{A3AF2188-7400-4976-B954-400822984574}" srcOrd="1" destOrd="0" presId="urn:microsoft.com/office/officeart/2005/8/layout/orgChart1"/>
    <dgm:cxn modelId="{0A4CBE18-7B8D-4437-8021-CB2464486638}" type="presOf" srcId="{BB5678E7-9448-4A25-A5B2-224A2107B19E}" destId="{F5CF6929-D024-41FE-BAD9-FA66DDF0390D}" srcOrd="0" destOrd="0" presId="urn:microsoft.com/office/officeart/2005/8/layout/orgChart1"/>
    <dgm:cxn modelId="{2A7BF0B3-DBC9-4308-B39C-CE1F3DC95D1E}" type="presOf" srcId="{C907E7DC-00C5-4F29-8C08-BE8FD913AA14}" destId="{5DED68F5-DA85-4D5B-818E-0648C6183216}" srcOrd="0" destOrd="0" presId="urn:microsoft.com/office/officeart/2005/8/layout/orgChart1"/>
    <dgm:cxn modelId="{602E1E13-5156-4E82-BE2D-D4820E1F5A43}" type="presOf" srcId="{144604E5-8278-41E5-B4FA-45E490B7FCAC}" destId="{8E01F9AF-1838-446C-98F1-D87790C8FE29}" srcOrd="1" destOrd="0" presId="urn:microsoft.com/office/officeart/2005/8/layout/orgChart1"/>
    <dgm:cxn modelId="{1A3CAA5F-3DC7-4AEA-8D7E-7461A06F2FE5}" type="presOf" srcId="{34C85912-D615-4404-B66D-D44DC9408AA0}" destId="{8594302F-FEC8-4B0A-8716-22A7E6114CF1}" srcOrd="0" destOrd="0" presId="urn:microsoft.com/office/officeart/2005/8/layout/orgChart1"/>
    <dgm:cxn modelId="{98ED8D42-7C5F-4CDC-A29E-CD184BC95DFD}" srcId="{59A40F1A-2EA7-4026-85A3-C3771C8C732A}" destId="{84F9AE96-92FD-434E-A76C-42CC40905378}" srcOrd="1" destOrd="0" parTransId="{34C85912-D615-4404-B66D-D44DC9408AA0}" sibTransId="{9B63F6B3-C0FB-4EB0-8EE5-11ECA4048962}"/>
    <dgm:cxn modelId="{89FDA8CD-3146-4ECD-997D-3C8DA61687FE}" type="presOf" srcId="{C907E7DC-00C5-4F29-8C08-BE8FD913AA14}" destId="{51A61879-FDFB-40BF-B6E8-8EFBFD78A57C}" srcOrd="1" destOrd="0" presId="urn:microsoft.com/office/officeart/2005/8/layout/orgChart1"/>
    <dgm:cxn modelId="{1AC02A50-B57D-4AB7-9A53-50E384C8725F}" type="presOf" srcId="{46DD4ADF-6958-436E-96AB-D062291531D0}" destId="{615D5849-1FE6-4137-8021-45C4A689E744}" srcOrd="0" destOrd="0" presId="urn:microsoft.com/office/officeart/2005/8/layout/orgChart1"/>
    <dgm:cxn modelId="{167D6518-FDA9-432A-AB70-726FB5081590}" type="presOf" srcId="{CFCBC840-0FDC-4017-8D44-6BE80CC14A5C}" destId="{11152034-54B7-4153-8C0E-CE4884E8236E}" srcOrd="0" destOrd="0" presId="urn:microsoft.com/office/officeart/2005/8/layout/orgChart1"/>
    <dgm:cxn modelId="{ED4BC590-289F-4E44-9390-47C6B4FB7885}" type="presOf" srcId="{59A40F1A-2EA7-4026-85A3-C3771C8C732A}" destId="{09167E90-8A38-43FC-A07D-AB921ADA568E}" srcOrd="0" destOrd="0" presId="urn:microsoft.com/office/officeart/2005/8/layout/orgChart1"/>
    <dgm:cxn modelId="{CA4AA7BF-927A-49BE-A1CF-075EC27B5C11}" srcId="{59A40F1A-2EA7-4026-85A3-C3771C8C732A}" destId="{144604E5-8278-41E5-B4FA-45E490B7FCAC}" srcOrd="0" destOrd="0" parTransId="{481E468E-58F0-422C-980F-B805A23CADBD}" sibTransId="{7385EBCB-6FB8-4D57-94AB-6814F97CB9C4}"/>
    <dgm:cxn modelId="{0E98BDC3-6401-4680-99BE-12065A84E2FB}" type="presParOf" srcId="{F5CF6929-D024-41FE-BAD9-FA66DDF0390D}" destId="{4D41B5A4-F34B-4297-B779-47C2DA554F4C}" srcOrd="0" destOrd="0" presId="urn:microsoft.com/office/officeart/2005/8/layout/orgChart1"/>
    <dgm:cxn modelId="{ED7F0CF7-1BB4-4A9B-9E1F-D8807E464214}" type="presParOf" srcId="{4D41B5A4-F34B-4297-B779-47C2DA554F4C}" destId="{AC98BECB-023C-4920-8078-51EF304B7F26}" srcOrd="0" destOrd="0" presId="urn:microsoft.com/office/officeart/2005/8/layout/orgChart1"/>
    <dgm:cxn modelId="{1F08A3B7-2BAD-41B1-B542-31E66908F933}" type="presParOf" srcId="{AC98BECB-023C-4920-8078-51EF304B7F26}" destId="{09167E90-8A38-43FC-A07D-AB921ADA568E}" srcOrd="0" destOrd="0" presId="urn:microsoft.com/office/officeart/2005/8/layout/orgChart1"/>
    <dgm:cxn modelId="{B76D157C-A840-41CC-A0DF-5653EDF219B7}" type="presParOf" srcId="{AC98BECB-023C-4920-8078-51EF304B7F26}" destId="{7B176D49-162F-4D71-8D74-B3AF72E62BF6}" srcOrd="1" destOrd="0" presId="urn:microsoft.com/office/officeart/2005/8/layout/orgChart1"/>
    <dgm:cxn modelId="{BB488E35-E5A2-489F-99AE-7AD19AFE67F1}" type="presParOf" srcId="{4D41B5A4-F34B-4297-B779-47C2DA554F4C}" destId="{164342C5-2CCA-448D-862B-400B696089C0}" srcOrd="1" destOrd="0" presId="urn:microsoft.com/office/officeart/2005/8/layout/orgChart1"/>
    <dgm:cxn modelId="{6D58DC92-D5FC-4416-81BE-AFB35BF2BBA2}" type="presParOf" srcId="{164342C5-2CCA-448D-862B-400B696089C0}" destId="{9C65CA70-E154-44E5-8A98-D6DB36444BD3}" srcOrd="0" destOrd="0" presId="urn:microsoft.com/office/officeart/2005/8/layout/orgChart1"/>
    <dgm:cxn modelId="{111F39C7-BE47-4309-8DA8-1D4476ED34CD}" type="presParOf" srcId="{164342C5-2CCA-448D-862B-400B696089C0}" destId="{26A30640-5724-4A10-937D-BC356D0FF53F}" srcOrd="1" destOrd="0" presId="urn:microsoft.com/office/officeart/2005/8/layout/orgChart1"/>
    <dgm:cxn modelId="{F1E188C3-9588-4232-B399-4BB54650867D}" type="presParOf" srcId="{26A30640-5724-4A10-937D-BC356D0FF53F}" destId="{E6CEF359-E18B-4949-A188-A55DDD7E5180}" srcOrd="0" destOrd="0" presId="urn:microsoft.com/office/officeart/2005/8/layout/orgChart1"/>
    <dgm:cxn modelId="{C3F3C6FD-CB9D-4D28-A41A-204AECD70613}" type="presParOf" srcId="{E6CEF359-E18B-4949-A188-A55DDD7E5180}" destId="{40D5802B-0474-4748-A023-8D752B060675}" srcOrd="0" destOrd="0" presId="urn:microsoft.com/office/officeart/2005/8/layout/orgChart1"/>
    <dgm:cxn modelId="{400626BF-82FB-4793-A07A-2BAC2DD190E1}" type="presParOf" srcId="{E6CEF359-E18B-4949-A188-A55DDD7E5180}" destId="{8E01F9AF-1838-446C-98F1-D87790C8FE29}" srcOrd="1" destOrd="0" presId="urn:microsoft.com/office/officeart/2005/8/layout/orgChart1"/>
    <dgm:cxn modelId="{9354C758-7756-4AF5-AD4E-EC3AFE7396BC}" type="presParOf" srcId="{26A30640-5724-4A10-937D-BC356D0FF53F}" destId="{5A6866FD-E6E8-4869-AB24-F5E713824B65}" srcOrd="1" destOrd="0" presId="urn:microsoft.com/office/officeart/2005/8/layout/orgChart1"/>
    <dgm:cxn modelId="{6D26D9CE-D460-4E96-9EA4-2B72D18B0C95}" type="presParOf" srcId="{26A30640-5724-4A10-937D-BC356D0FF53F}" destId="{31697371-78F8-4EC8-823F-2E191E05D205}" srcOrd="2" destOrd="0" presId="urn:microsoft.com/office/officeart/2005/8/layout/orgChart1"/>
    <dgm:cxn modelId="{2B48EB80-D04C-416A-9CD8-C6262A61C08A}" type="presParOf" srcId="{164342C5-2CCA-448D-862B-400B696089C0}" destId="{8594302F-FEC8-4B0A-8716-22A7E6114CF1}" srcOrd="2" destOrd="0" presId="urn:microsoft.com/office/officeart/2005/8/layout/orgChart1"/>
    <dgm:cxn modelId="{6C814891-93D4-46E0-B0BC-DC7AE5D798CC}" type="presParOf" srcId="{164342C5-2CCA-448D-862B-400B696089C0}" destId="{0241E34D-9335-485F-A572-7CF0252B3FF1}" srcOrd="3" destOrd="0" presId="urn:microsoft.com/office/officeart/2005/8/layout/orgChart1"/>
    <dgm:cxn modelId="{086D5507-E1C9-4CF1-A610-36B81E0552C8}" type="presParOf" srcId="{0241E34D-9335-485F-A572-7CF0252B3FF1}" destId="{257E4564-F7FA-47AD-9E33-A0435B031490}" srcOrd="0" destOrd="0" presId="urn:microsoft.com/office/officeart/2005/8/layout/orgChart1"/>
    <dgm:cxn modelId="{635F0C38-F05A-47B9-BC5B-CFA8AB696E89}" type="presParOf" srcId="{257E4564-F7FA-47AD-9E33-A0435B031490}" destId="{E75845B4-333D-4E0C-99B5-C4E01BFA5076}" srcOrd="0" destOrd="0" presId="urn:microsoft.com/office/officeart/2005/8/layout/orgChart1"/>
    <dgm:cxn modelId="{9608EFE0-C71E-441B-89C6-9AB2BCD776A7}" type="presParOf" srcId="{257E4564-F7FA-47AD-9E33-A0435B031490}" destId="{A3AF2188-7400-4976-B954-400822984574}" srcOrd="1" destOrd="0" presId="urn:microsoft.com/office/officeart/2005/8/layout/orgChart1"/>
    <dgm:cxn modelId="{6610FDE4-A91E-40E8-9A2A-A93F12F9F6DB}" type="presParOf" srcId="{0241E34D-9335-485F-A572-7CF0252B3FF1}" destId="{83868C7E-2436-458B-BC75-72502A8DEFD0}" srcOrd="1" destOrd="0" presId="urn:microsoft.com/office/officeart/2005/8/layout/orgChart1"/>
    <dgm:cxn modelId="{B436BC68-525D-441E-8305-83D40CAE58F5}" type="presParOf" srcId="{0241E34D-9335-485F-A572-7CF0252B3FF1}" destId="{80757208-CC9D-4DFF-85CD-7D892413A9A5}" srcOrd="2" destOrd="0" presId="urn:microsoft.com/office/officeart/2005/8/layout/orgChart1"/>
    <dgm:cxn modelId="{786A8D94-F432-42E5-B525-5C68232415B6}" type="presParOf" srcId="{164342C5-2CCA-448D-862B-400B696089C0}" destId="{11152034-54B7-4153-8C0E-CE4884E8236E}" srcOrd="4" destOrd="0" presId="urn:microsoft.com/office/officeart/2005/8/layout/orgChart1"/>
    <dgm:cxn modelId="{AE2B5762-E030-4168-A6EA-067C693C8EDA}" type="presParOf" srcId="{164342C5-2CCA-448D-862B-400B696089C0}" destId="{8D42DA88-7BEF-405C-AE34-F3F532F2512F}" srcOrd="5" destOrd="0" presId="urn:microsoft.com/office/officeart/2005/8/layout/orgChart1"/>
    <dgm:cxn modelId="{4880DE50-2F5B-4D04-A3BE-B8BC01E839C3}" type="presParOf" srcId="{8D42DA88-7BEF-405C-AE34-F3F532F2512F}" destId="{21309C6A-ED69-4CA1-8326-7C58CBB3AF6A}" srcOrd="0" destOrd="0" presId="urn:microsoft.com/office/officeart/2005/8/layout/orgChart1"/>
    <dgm:cxn modelId="{879B2C14-EE80-4C6F-ACF2-174411A2D202}" type="presParOf" srcId="{21309C6A-ED69-4CA1-8326-7C58CBB3AF6A}" destId="{7468F2B2-6D31-4805-BCAB-98339588122A}" srcOrd="0" destOrd="0" presId="urn:microsoft.com/office/officeart/2005/8/layout/orgChart1"/>
    <dgm:cxn modelId="{F2297FB2-EFE5-4926-96B8-A9B3B1CA3871}" type="presParOf" srcId="{21309C6A-ED69-4CA1-8326-7C58CBB3AF6A}" destId="{9C124335-79DE-4E95-B1DE-824292A16E30}" srcOrd="1" destOrd="0" presId="urn:microsoft.com/office/officeart/2005/8/layout/orgChart1"/>
    <dgm:cxn modelId="{7E130C2E-E5AF-4FB4-8B66-25FF4255CA20}" type="presParOf" srcId="{8D42DA88-7BEF-405C-AE34-F3F532F2512F}" destId="{3E6E5062-8F86-461E-8810-CF1B74047A32}" srcOrd="1" destOrd="0" presId="urn:microsoft.com/office/officeart/2005/8/layout/orgChart1"/>
    <dgm:cxn modelId="{25ECAE01-E8A6-48AD-B119-E62C29380C63}" type="presParOf" srcId="{8D42DA88-7BEF-405C-AE34-F3F532F2512F}" destId="{027C3E79-1413-4940-8833-2249FBD14DD0}" srcOrd="2" destOrd="0" presId="urn:microsoft.com/office/officeart/2005/8/layout/orgChart1"/>
    <dgm:cxn modelId="{478AF264-0037-4ED2-93D3-00C8EFD63C90}" type="presParOf" srcId="{164342C5-2CCA-448D-862B-400B696089C0}" destId="{615D5849-1FE6-4137-8021-45C4A689E744}" srcOrd="6" destOrd="0" presId="urn:microsoft.com/office/officeart/2005/8/layout/orgChart1"/>
    <dgm:cxn modelId="{FFBD9057-480C-4F62-A5B0-A69FD579DAE8}" type="presParOf" srcId="{164342C5-2CCA-448D-862B-400B696089C0}" destId="{D678F590-CE9B-4AC6-A372-CE9A1248D5B3}" srcOrd="7" destOrd="0" presId="urn:microsoft.com/office/officeart/2005/8/layout/orgChart1"/>
    <dgm:cxn modelId="{91479C88-CE20-490E-84F1-3E744E3112DD}" type="presParOf" srcId="{D678F590-CE9B-4AC6-A372-CE9A1248D5B3}" destId="{C0BC4D1B-E4E0-4D9C-B613-7A8D950D2D8A}" srcOrd="0" destOrd="0" presId="urn:microsoft.com/office/officeart/2005/8/layout/orgChart1"/>
    <dgm:cxn modelId="{986FEF93-9AB7-4D62-B63A-7326B6D49F95}" type="presParOf" srcId="{C0BC4D1B-E4E0-4D9C-B613-7A8D950D2D8A}" destId="{5DED68F5-DA85-4D5B-818E-0648C6183216}" srcOrd="0" destOrd="0" presId="urn:microsoft.com/office/officeart/2005/8/layout/orgChart1"/>
    <dgm:cxn modelId="{D3B75555-7665-40B6-8A25-29F5B71AFB98}" type="presParOf" srcId="{C0BC4D1B-E4E0-4D9C-B613-7A8D950D2D8A}" destId="{51A61879-FDFB-40BF-B6E8-8EFBFD78A57C}" srcOrd="1" destOrd="0" presId="urn:microsoft.com/office/officeart/2005/8/layout/orgChart1"/>
    <dgm:cxn modelId="{B45461EE-B330-467B-8758-94488C0FE47F}" type="presParOf" srcId="{D678F590-CE9B-4AC6-A372-CE9A1248D5B3}" destId="{233B7434-C8FE-4DFD-A3B7-510DFCA1C90E}" srcOrd="1" destOrd="0" presId="urn:microsoft.com/office/officeart/2005/8/layout/orgChart1"/>
    <dgm:cxn modelId="{5FE33C65-3DAA-4878-9F7E-01FE2FE0DA45}" type="presParOf" srcId="{D678F590-CE9B-4AC6-A372-CE9A1248D5B3}" destId="{3ACAA77F-CCCA-444A-93A8-722FE0762F02}" srcOrd="2" destOrd="0" presId="urn:microsoft.com/office/officeart/2005/8/layout/orgChart1"/>
    <dgm:cxn modelId="{0D5829F5-D60B-4D57-B061-84D8B6E0FFA5}" type="presParOf" srcId="{4D41B5A4-F34B-4297-B779-47C2DA554F4C}" destId="{69554025-49BC-4AAC-8118-0E4ED1B28B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43D2BD-1A19-48AA-97CB-37AA11704F77}" type="doc">
      <dgm:prSet loTypeId="urn:microsoft.com/office/officeart/2005/8/layout/vList6" loCatId="list" qsTypeId="urn:microsoft.com/office/officeart/2005/8/quickstyle/3d5" qsCatId="3D" csTypeId="urn:microsoft.com/office/officeart/2005/8/colors/accent2_5" csCatId="accent2" phldr="1"/>
      <dgm:spPr/>
      <dgm:t>
        <a:bodyPr/>
        <a:lstStyle/>
        <a:p>
          <a:endParaRPr lang="en-US"/>
        </a:p>
      </dgm:t>
    </dgm:pt>
    <dgm:pt modelId="{3FAED003-0655-48A7-9488-C3D109EF168F}">
      <dgm:prSet phldrT="[Text]"/>
      <dgm:spPr/>
      <dgm:t>
        <a:bodyPr/>
        <a:lstStyle/>
        <a:p>
          <a:r>
            <a:rPr lang="en-US" dirty="0" smtClean="0"/>
            <a:t>Biased</a:t>
          </a:r>
          <a:endParaRPr lang="en-US" dirty="0"/>
        </a:p>
      </dgm:t>
    </dgm:pt>
    <dgm:pt modelId="{E51FFFC4-179B-4436-9F13-50D5AC4635A4}" type="parTrans" cxnId="{2722CEFF-71A6-468D-9277-982CC5F601E0}">
      <dgm:prSet/>
      <dgm:spPr/>
      <dgm:t>
        <a:bodyPr/>
        <a:lstStyle/>
        <a:p>
          <a:endParaRPr lang="en-US"/>
        </a:p>
      </dgm:t>
    </dgm:pt>
    <dgm:pt modelId="{90D0092F-7167-47FE-BCE7-488DFF44A45F}" type="sibTrans" cxnId="{2722CEFF-71A6-468D-9277-982CC5F601E0}">
      <dgm:prSet/>
      <dgm:spPr/>
      <dgm:t>
        <a:bodyPr/>
        <a:lstStyle/>
        <a:p>
          <a:endParaRPr lang="en-US"/>
        </a:p>
      </dgm:t>
    </dgm:pt>
    <dgm:pt modelId="{B10DE8A4-0AB6-49EF-A8EA-64378247FBC5}">
      <dgm:prSet phldrT="[Text]"/>
      <dgm:spPr/>
      <dgm:t>
        <a:bodyPr/>
        <a:lstStyle/>
        <a:p>
          <a:r>
            <a:rPr lang="en-US" dirty="0" smtClean="0"/>
            <a:t>If he is elected, he would be the first person of color in the White House.</a:t>
          </a:r>
          <a:endParaRPr lang="en-US" dirty="0"/>
        </a:p>
      </dgm:t>
    </dgm:pt>
    <dgm:pt modelId="{4BB1F846-F5D1-4C9E-9066-F63403E56ED4}" type="parTrans" cxnId="{94C7E15E-E801-4624-B7AC-5707D1A3FE41}">
      <dgm:prSet/>
      <dgm:spPr/>
      <dgm:t>
        <a:bodyPr/>
        <a:lstStyle/>
        <a:p>
          <a:endParaRPr lang="en-US"/>
        </a:p>
      </dgm:t>
    </dgm:pt>
    <dgm:pt modelId="{EC572B19-2EB3-41C3-B5BD-C6AFC60B5A08}" type="sibTrans" cxnId="{94C7E15E-E801-4624-B7AC-5707D1A3FE41}">
      <dgm:prSet/>
      <dgm:spPr/>
      <dgm:t>
        <a:bodyPr/>
        <a:lstStyle/>
        <a:p>
          <a:endParaRPr lang="en-US"/>
        </a:p>
      </dgm:t>
    </dgm:pt>
    <dgm:pt modelId="{9C440A5B-43F4-48B9-95A8-C60227DB6A6A}">
      <dgm:prSet phldrT="[Text]"/>
      <dgm:spPr/>
      <dgm:t>
        <a:bodyPr/>
        <a:lstStyle/>
        <a:p>
          <a:r>
            <a:rPr lang="en-US" dirty="0" smtClean="0"/>
            <a:t>Unbiased</a:t>
          </a:r>
          <a:endParaRPr lang="en-US" dirty="0"/>
        </a:p>
      </dgm:t>
    </dgm:pt>
    <dgm:pt modelId="{7A5D6913-96EE-4CA0-B492-C91F1E044189}" type="parTrans" cxnId="{D562C158-9FAE-4BC9-BEE3-C118ECA06197}">
      <dgm:prSet/>
      <dgm:spPr/>
      <dgm:t>
        <a:bodyPr/>
        <a:lstStyle/>
        <a:p>
          <a:endParaRPr lang="en-US"/>
        </a:p>
      </dgm:t>
    </dgm:pt>
    <dgm:pt modelId="{FCC0F55B-8ED5-482E-BEC3-823C9B5B0110}" type="sibTrans" cxnId="{D562C158-9FAE-4BC9-BEE3-C118ECA06197}">
      <dgm:prSet/>
      <dgm:spPr/>
      <dgm:t>
        <a:bodyPr/>
        <a:lstStyle/>
        <a:p>
          <a:endParaRPr lang="en-US"/>
        </a:p>
      </dgm:t>
    </dgm:pt>
    <dgm:pt modelId="{9E870609-97B5-4991-B65D-D866E20B771E}">
      <dgm:prSet phldrT="[Text]"/>
      <dgm:spPr/>
      <dgm:t>
        <a:bodyPr/>
        <a:lstStyle/>
        <a:p>
          <a:r>
            <a:rPr lang="en-US" dirty="0" smtClean="0"/>
            <a:t>lf he is elected, he would be the first African-American in the White House.</a:t>
          </a:r>
          <a:endParaRPr lang="en-US" dirty="0"/>
        </a:p>
      </dgm:t>
    </dgm:pt>
    <dgm:pt modelId="{5C1B0D6F-4060-460F-AD0A-FD08A8A70789}" type="parTrans" cxnId="{B9927C04-E56D-4DB8-8806-115475803C6D}">
      <dgm:prSet/>
      <dgm:spPr/>
      <dgm:t>
        <a:bodyPr/>
        <a:lstStyle/>
        <a:p>
          <a:endParaRPr lang="en-US"/>
        </a:p>
      </dgm:t>
    </dgm:pt>
    <dgm:pt modelId="{58A0B5CA-588F-44EC-B751-CBDBEDF7212F}" type="sibTrans" cxnId="{B9927C04-E56D-4DB8-8806-115475803C6D}">
      <dgm:prSet/>
      <dgm:spPr/>
      <dgm:t>
        <a:bodyPr/>
        <a:lstStyle/>
        <a:p>
          <a:endParaRPr lang="en-US"/>
        </a:p>
      </dgm:t>
    </dgm:pt>
    <dgm:pt modelId="{27C2B7A7-1E26-41C1-99E6-0555B5678981}">
      <dgm:prSet phldrT="[Text]"/>
      <dgm:spPr/>
      <dgm:t>
        <a:bodyPr/>
        <a:lstStyle/>
        <a:p>
          <a:r>
            <a:rPr lang="en-US" dirty="0" smtClean="0"/>
            <a:t>He has had the physical impairment since he was 5 years old.</a:t>
          </a:r>
          <a:endParaRPr lang="en-US" dirty="0"/>
        </a:p>
      </dgm:t>
    </dgm:pt>
    <dgm:pt modelId="{A0B7CB55-0AB4-4606-A548-4C1F98B647D8}" type="parTrans" cxnId="{25CB1B49-0C43-45C1-85AF-2D2F765EA064}">
      <dgm:prSet/>
      <dgm:spPr/>
      <dgm:t>
        <a:bodyPr/>
        <a:lstStyle/>
        <a:p>
          <a:endParaRPr lang="en-US"/>
        </a:p>
      </dgm:t>
    </dgm:pt>
    <dgm:pt modelId="{9525B7B3-EB42-4BFF-9CC7-7CFA36436902}" type="sibTrans" cxnId="{25CB1B49-0C43-45C1-85AF-2D2F765EA064}">
      <dgm:prSet/>
      <dgm:spPr/>
      <dgm:t>
        <a:bodyPr/>
        <a:lstStyle/>
        <a:p>
          <a:endParaRPr lang="en-US"/>
        </a:p>
      </dgm:t>
    </dgm:pt>
    <dgm:pt modelId="{4AEE9CB8-D0D5-41DB-9F88-DE248165F99C}">
      <dgm:prSet phldrT="[Text]"/>
      <dgm:spPr/>
      <dgm:t>
        <a:bodyPr/>
        <a:lstStyle/>
        <a:p>
          <a:r>
            <a:rPr lang="en-US" dirty="0" smtClean="0"/>
            <a:t>He has had the physical handicap since he was 5 years old.</a:t>
          </a:r>
          <a:endParaRPr lang="en-US" dirty="0"/>
        </a:p>
      </dgm:t>
    </dgm:pt>
    <dgm:pt modelId="{E520E35C-6035-40B2-811A-191E99E319A2}" type="parTrans" cxnId="{1FD42162-740A-4B22-BAFE-9F9AD83179B2}">
      <dgm:prSet/>
      <dgm:spPr/>
      <dgm:t>
        <a:bodyPr/>
        <a:lstStyle/>
        <a:p>
          <a:endParaRPr lang="en-US"/>
        </a:p>
      </dgm:t>
    </dgm:pt>
    <dgm:pt modelId="{5FB70F01-89C4-4483-B09B-80A082475563}" type="sibTrans" cxnId="{1FD42162-740A-4B22-BAFE-9F9AD83179B2}">
      <dgm:prSet/>
      <dgm:spPr/>
      <dgm:t>
        <a:bodyPr/>
        <a:lstStyle/>
        <a:p>
          <a:endParaRPr lang="en-US"/>
        </a:p>
      </dgm:t>
    </dgm:pt>
    <dgm:pt modelId="{62BFA9C4-937F-46D8-935C-03F91AFC065F}">
      <dgm:prSet phldrT="[Text]"/>
      <dgm:spPr/>
      <dgm:t>
        <a:bodyPr/>
        <a:lstStyle/>
        <a:p>
          <a:r>
            <a:rPr lang="en-US" dirty="0" smtClean="0"/>
            <a:t>There are many old people in our town.</a:t>
          </a:r>
          <a:endParaRPr lang="en-US" dirty="0"/>
        </a:p>
      </dgm:t>
    </dgm:pt>
    <dgm:pt modelId="{A39BA98C-E508-4711-A49E-BA232A109C04}" type="parTrans" cxnId="{16D3AF97-D23F-43DF-A2F9-CCFFB2889EA7}">
      <dgm:prSet/>
      <dgm:spPr/>
      <dgm:t>
        <a:bodyPr/>
        <a:lstStyle/>
        <a:p>
          <a:endParaRPr lang="en-US"/>
        </a:p>
      </dgm:t>
    </dgm:pt>
    <dgm:pt modelId="{F0600FA5-5A15-453B-B743-A027AD84F3EE}" type="sibTrans" cxnId="{16D3AF97-D23F-43DF-A2F9-CCFFB2889EA7}">
      <dgm:prSet/>
      <dgm:spPr/>
      <dgm:t>
        <a:bodyPr/>
        <a:lstStyle/>
        <a:p>
          <a:endParaRPr lang="en-US"/>
        </a:p>
      </dgm:t>
    </dgm:pt>
    <dgm:pt modelId="{E79F40F6-672E-43C2-969E-21E0AB72FD77}">
      <dgm:prSet phldrT="[Text]"/>
      <dgm:spPr/>
      <dgm:t>
        <a:bodyPr/>
        <a:lstStyle/>
        <a:p>
          <a:r>
            <a:rPr lang="en-US" dirty="0" smtClean="0"/>
            <a:t>There are many senior citizens (or seniors) in our town.</a:t>
          </a:r>
          <a:endParaRPr lang="en-US" dirty="0"/>
        </a:p>
      </dgm:t>
    </dgm:pt>
    <dgm:pt modelId="{E8C50754-5385-493D-87C5-B103AEC06D5D}" type="parTrans" cxnId="{D2FEF253-B2B6-4CA7-9C56-5D0536C52C07}">
      <dgm:prSet/>
      <dgm:spPr/>
      <dgm:t>
        <a:bodyPr/>
        <a:lstStyle/>
        <a:p>
          <a:endParaRPr lang="en-US"/>
        </a:p>
      </dgm:t>
    </dgm:pt>
    <dgm:pt modelId="{87534B6C-6CBD-4BE0-8760-A0DD47B38FD8}" type="sibTrans" cxnId="{D2FEF253-B2B6-4CA7-9C56-5D0536C52C07}">
      <dgm:prSet/>
      <dgm:spPr/>
      <dgm:t>
        <a:bodyPr/>
        <a:lstStyle/>
        <a:p>
          <a:endParaRPr lang="en-US"/>
        </a:p>
      </dgm:t>
    </dgm:pt>
    <dgm:pt modelId="{65935E95-8B3B-4A75-AD6A-5C86B469468A}" type="pres">
      <dgm:prSet presAssocID="{A443D2BD-1A19-48AA-97CB-37AA11704F77}" presName="Name0" presStyleCnt="0">
        <dgm:presLayoutVars>
          <dgm:dir/>
          <dgm:animLvl val="lvl"/>
          <dgm:resizeHandles/>
        </dgm:presLayoutVars>
      </dgm:prSet>
      <dgm:spPr/>
      <dgm:t>
        <a:bodyPr/>
        <a:lstStyle/>
        <a:p>
          <a:endParaRPr lang="en-US"/>
        </a:p>
      </dgm:t>
    </dgm:pt>
    <dgm:pt modelId="{AC4668AC-2E75-4EE7-B4A5-D34311FA8957}" type="pres">
      <dgm:prSet presAssocID="{3FAED003-0655-48A7-9488-C3D109EF168F}" presName="linNode" presStyleCnt="0"/>
      <dgm:spPr/>
    </dgm:pt>
    <dgm:pt modelId="{211E296B-92DE-40FE-A93D-C78CD1E1B91A}" type="pres">
      <dgm:prSet presAssocID="{3FAED003-0655-48A7-9488-C3D109EF168F}" presName="parentShp" presStyleLbl="node1" presStyleIdx="0" presStyleCnt="2">
        <dgm:presLayoutVars>
          <dgm:bulletEnabled val="1"/>
        </dgm:presLayoutVars>
      </dgm:prSet>
      <dgm:spPr/>
      <dgm:t>
        <a:bodyPr/>
        <a:lstStyle/>
        <a:p>
          <a:endParaRPr lang="en-US"/>
        </a:p>
      </dgm:t>
    </dgm:pt>
    <dgm:pt modelId="{E0A77A64-08BF-4530-ABA8-9049C58CAA46}" type="pres">
      <dgm:prSet presAssocID="{3FAED003-0655-48A7-9488-C3D109EF168F}" presName="childShp" presStyleLbl="bgAccFollowNode1" presStyleIdx="0" presStyleCnt="2">
        <dgm:presLayoutVars>
          <dgm:bulletEnabled val="1"/>
        </dgm:presLayoutVars>
      </dgm:prSet>
      <dgm:spPr/>
      <dgm:t>
        <a:bodyPr/>
        <a:lstStyle/>
        <a:p>
          <a:endParaRPr lang="en-US"/>
        </a:p>
      </dgm:t>
    </dgm:pt>
    <dgm:pt modelId="{075F6C93-784F-4D16-9781-121E31D5F3FC}" type="pres">
      <dgm:prSet presAssocID="{90D0092F-7167-47FE-BCE7-488DFF44A45F}" presName="spacing" presStyleCnt="0"/>
      <dgm:spPr/>
    </dgm:pt>
    <dgm:pt modelId="{AD88429A-4B65-45AE-9431-C4CC6CE9A55F}" type="pres">
      <dgm:prSet presAssocID="{9C440A5B-43F4-48B9-95A8-C60227DB6A6A}" presName="linNode" presStyleCnt="0"/>
      <dgm:spPr/>
    </dgm:pt>
    <dgm:pt modelId="{B2D20391-871E-4D4F-86A8-E8B335DCD0DC}" type="pres">
      <dgm:prSet presAssocID="{9C440A5B-43F4-48B9-95A8-C60227DB6A6A}" presName="parentShp" presStyleLbl="node1" presStyleIdx="1" presStyleCnt="2">
        <dgm:presLayoutVars>
          <dgm:bulletEnabled val="1"/>
        </dgm:presLayoutVars>
      </dgm:prSet>
      <dgm:spPr/>
      <dgm:t>
        <a:bodyPr/>
        <a:lstStyle/>
        <a:p>
          <a:endParaRPr lang="en-US"/>
        </a:p>
      </dgm:t>
    </dgm:pt>
    <dgm:pt modelId="{16D26B96-1845-469C-8138-974A78B2EE80}" type="pres">
      <dgm:prSet presAssocID="{9C440A5B-43F4-48B9-95A8-C60227DB6A6A}" presName="childShp" presStyleLbl="bgAccFollowNode1" presStyleIdx="1" presStyleCnt="2">
        <dgm:presLayoutVars>
          <dgm:bulletEnabled val="1"/>
        </dgm:presLayoutVars>
      </dgm:prSet>
      <dgm:spPr/>
      <dgm:t>
        <a:bodyPr/>
        <a:lstStyle/>
        <a:p>
          <a:endParaRPr lang="en-US"/>
        </a:p>
      </dgm:t>
    </dgm:pt>
  </dgm:ptLst>
  <dgm:cxnLst>
    <dgm:cxn modelId="{11D41970-1BB6-4CA5-855A-7A981367862B}" type="presOf" srcId="{B10DE8A4-0AB6-49EF-A8EA-64378247FBC5}" destId="{E0A77A64-08BF-4530-ABA8-9049C58CAA46}" srcOrd="0" destOrd="0" presId="urn:microsoft.com/office/officeart/2005/8/layout/vList6"/>
    <dgm:cxn modelId="{DC34FB77-56E3-4067-A961-A493F9A483A8}" type="presOf" srcId="{27C2B7A7-1E26-41C1-99E6-0555B5678981}" destId="{16D26B96-1845-469C-8138-974A78B2EE80}" srcOrd="0" destOrd="1" presId="urn:microsoft.com/office/officeart/2005/8/layout/vList6"/>
    <dgm:cxn modelId="{E307169C-9B7A-4817-9CD0-10F92DD3713E}" type="presOf" srcId="{E79F40F6-672E-43C2-969E-21E0AB72FD77}" destId="{16D26B96-1845-469C-8138-974A78B2EE80}" srcOrd="0" destOrd="2" presId="urn:microsoft.com/office/officeart/2005/8/layout/vList6"/>
    <dgm:cxn modelId="{9A69A6A4-76C7-4F8A-A604-EEEC61BB3A9D}" type="presOf" srcId="{62BFA9C4-937F-46D8-935C-03F91AFC065F}" destId="{E0A77A64-08BF-4530-ABA8-9049C58CAA46}" srcOrd="0" destOrd="2" presId="urn:microsoft.com/office/officeart/2005/8/layout/vList6"/>
    <dgm:cxn modelId="{D2FEF253-B2B6-4CA7-9C56-5D0536C52C07}" srcId="{9C440A5B-43F4-48B9-95A8-C60227DB6A6A}" destId="{E79F40F6-672E-43C2-969E-21E0AB72FD77}" srcOrd="2" destOrd="0" parTransId="{E8C50754-5385-493D-87C5-B103AEC06D5D}" sibTransId="{87534B6C-6CBD-4BE0-8760-A0DD47B38FD8}"/>
    <dgm:cxn modelId="{2722CEFF-71A6-468D-9277-982CC5F601E0}" srcId="{A443D2BD-1A19-48AA-97CB-37AA11704F77}" destId="{3FAED003-0655-48A7-9488-C3D109EF168F}" srcOrd="0" destOrd="0" parTransId="{E51FFFC4-179B-4436-9F13-50D5AC4635A4}" sibTransId="{90D0092F-7167-47FE-BCE7-488DFF44A45F}"/>
    <dgm:cxn modelId="{C758D684-ABEE-4602-8B7D-74777D31B5A4}" type="presOf" srcId="{3FAED003-0655-48A7-9488-C3D109EF168F}" destId="{211E296B-92DE-40FE-A93D-C78CD1E1B91A}" srcOrd="0" destOrd="0" presId="urn:microsoft.com/office/officeart/2005/8/layout/vList6"/>
    <dgm:cxn modelId="{25CB1B49-0C43-45C1-85AF-2D2F765EA064}" srcId="{9C440A5B-43F4-48B9-95A8-C60227DB6A6A}" destId="{27C2B7A7-1E26-41C1-99E6-0555B5678981}" srcOrd="1" destOrd="0" parTransId="{A0B7CB55-0AB4-4606-A548-4C1F98B647D8}" sibTransId="{9525B7B3-EB42-4BFF-9CC7-7CFA36436902}"/>
    <dgm:cxn modelId="{B9927C04-E56D-4DB8-8806-115475803C6D}" srcId="{9C440A5B-43F4-48B9-95A8-C60227DB6A6A}" destId="{9E870609-97B5-4991-B65D-D866E20B771E}" srcOrd="0" destOrd="0" parTransId="{5C1B0D6F-4060-460F-AD0A-FD08A8A70789}" sibTransId="{58A0B5CA-588F-44EC-B751-CBDBEDF7212F}"/>
    <dgm:cxn modelId="{D562C158-9FAE-4BC9-BEE3-C118ECA06197}" srcId="{A443D2BD-1A19-48AA-97CB-37AA11704F77}" destId="{9C440A5B-43F4-48B9-95A8-C60227DB6A6A}" srcOrd="1" destOrd="0" parTransId="{7A5D6913-96EE-4CA0-B492-C91F1E044189}" sibTransId="{FCC0F55B-8ED5-482E-BEC3-823C9B5B0110}"/>
    <dgm:cxn modelId="{94C7E15E-E801-4624-B7AC-5707D1A3FE41}" srcId="{3FAED003-0655-48A7-9488-C3D109EF168F}" destId="{B10DE8A4-0AB6-49EF-A8EA-64378247FBC5}" srcOrd="0" destOrd="0" parTransId="{4BB1F846-F5D1-4C9E-9066-F63403E56ED4}" sibTransId="{EC572B19-2EB3-41C3-B5BD-C6AFC60B5A08}"/>
    <dgm:cxn modelId="{1FD42162-740A-4B22-BAFE-9F9AD83179B2}" srcId="{3FAED003-0655-48A7-9488-C3D109EF168F}" destId="{4AEE9CB8-D0D5-41DB-9F88-DE248165F99C}" srcOrd="1" destOrd="0" parTransId="{E520E35C-6035-40B2-811A-191E99E319A2}" sibTransId="{5FB70F01-89C4-4483-B09B-80A082475563}"/>
    <dgm:cxn modelId="{F9DB8E8D-C30D-4012-AB4F-E6074CAD0890}" type="presOf" srcId="{9E870609-97B5-4991-B65D-D866E20B771E}" destId="{16D26B96-1845-469C-8138-974A78B2EE80}" srcOrd="0" destOrd="0" presId="urn:microsoft.com/office/officeart/2005/8/layout/vList6"/>
    <dgm:cxn modelId="{DE524297-2F0F-42AF-9F00-59CC2E60D393}" type="presOf" srcId="{4AEE9CB8-D0D5-41DB-9F88-DE248165F99C}" destId="{E0A77A64-08BF-4530-ABA8-9049C58CAA46}" srcOrd="0" destOrd="1" presId="urn:microsoft.com/office/officeart/2005/8/layout/vList6"/>
    <dgm:cxn modelId="{69D59ED3-D3E9-456D-85B4-2F5B681902A5}" type="presOf" srcId="{A443D2BD-1A19-48AA-97CB-37AA11704F77}" destId="{65935E95-8B3B-4A75-AD6A-5C86B469468A}" srcOrd="0" destOrd="0" presId="urn:microsoft.com/office/officeart/2005/8/layout/vList6"/>
    <dgm:cxn modelId="{D2DE9E47-DACA-4C0E-8C1C-8D07FF26EE82}" type="presOf" srcId="{9C440A5B-43F4-48B9-95A8-C60227DB6A6A}" destId="{B2D20391-871E-4D4F-86A8-E8B335DCD0DC}" srcOrd="0" destOrd="0" presId="urn:microsoft.com/office/officeart/2005/8/layout/vList6"/>
    <dgm:cxn modelId="{16D3AF97-D23F-43DF-A2F9-CCFFB2889EA7}" srcId="{3FAED003-0655-48A7-9488-C3D109EF168F}" destId="{62BFA9C4-937F-46D8-935C-03F91AFC065F}" srcOrd="2" destOrd="0" parTransId="{A39BA98C-E508-4711-A49E-BA232A109C04}" sibTransId="{F0600FA5-5A15-453B-B743-A027AD84F3EE}"/>
    <dgm:cxn modelId="{6E5BE294-3E56-41D0-96B4-9E99457B011A}" type="presParOf" srcId="{65935E95-8B3B-4A75-AD6A-5C86B469468A}" destId="{AC4668AC-2E75-4EE7-B4A5-D34311FA8957}" srcOrd="0" destOrd="0" presId="urn:microsoft.com/office/officeart/2005/8/layout/vList6"/>
    <dgm:cxn modelId="{A3AE705B-F104-4C72-9A79-D10B76EDDB06}" type="presParOf" srcId="{AC4668AC-2E75-4EE7-B4A5-D34311FA8957}" destId="{211E296B-92DE-40FE-A93D-C78CD1E1B91A}" srcOrd="0" destOrd="0" presId="urn:microsoft.com/office/officeart/2005/8/layout/vList6"/>
    <dgm:cxn modelId="{D2A6BC0F-5937-40E6-9C87-E172B631C860}" type="presParOf" srcId="{AC4668AC-2E75-4EE7-B4A5-D34311FA8957}" destId="{E0A77A64-08BF-4530-ABA8-9049C58CAA46}" srcOrd="1" destOrd="0" presId="urn:microsoft.com/office/officeart/2005/8/layout/vList6"/>
    <dgm:cxn modelId="{FA9FF8F9-1C35-4FBB-A201-65F79135362D}" type="presParOf" srcId="{65935E95-8B3B-4A75-AD6A-5C86B469468A}" destId="{075F6C93-784F-4D16-9781-121E31D5F3FC}" srcOrd="1" destOrd="0" presId="urn:microsoft.com/office/officeart/2005/8/layout/vList6"/>
    <dgm:cxn modelId="{BA34FB71-EC11-49B4-ADF9-67109FB56486}" type="presParOf" srcId="{65935E95-8B3B-4A75-AD6A-5C86B469468A}" destId="{AD88429A-4B65-45AE-9431-C4CC6CE9A55F}" srcOrd="2" destOrd="0" presId="urn:microsoft.com/office/officeart/2005/8/layout/vList6"/>
    <dgm:cxn modelId="{1F64E624-1188-4E73-9B13-89B0E6F0BBB2}" type="presParOf" srcId="{AD88429A-4B65-45AE-9431-C4CC6CE9A55F}" destId="{B2D20391-871E-4D4F-86A8-E8B335DCD0DC}" srcOrd="0" destOrd="0" presId="urn:microsoft.com/office/officeart/2005/8/layout/vList6"/>
    <dgm:cxn modelId="{0C2C09A4-599B-4204-9AEA-6640A4DA89E3}" type="presParOf" srcId="{AD88429A-4B65-45AE-9431-C4CC6CE9A55F}" destId="{16D26B96-1845-469C-8138-974A78B2EE8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E3E72B-AAF3-4F2F-BD5D-C9F9AA02EB3C}"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US"/>
        </a:p>
      </dgm:t>
    </dgm:pt>
    <dgm:pt modelId="{5C4C056D-AF13-4326-818C-DFEB9E5204A8}">
      <dgm:prSet phldrT="[Text]"/>
      <dgm:spPr/>
      <dgm:t>
        <a:bodyPr/>
        <a:lstStyle/>
        <a:p>
          <a:r>
            <a:rPr lang="en-US" b="1" i="0" smtClean="0"/>
            <a:t>Clarity</a:t>
          </a:r>
          <a:endParaRPr lang="en-US" dirty="0"/>
        </a:p>
      </dgm:t>
    </dgm:pt>
    <dgm:pt modelId="{D59E9668-B956-4D7D-975A-394CB83AC01B}" type="parTrans" cxnId="{5964A653-2F1B-4481-9111-9AC17AD6323D}">
      <dgm:prSet/>
      <dgm:spPr/>
      <dgm:t>
        <a:bodyPr/>
        <a:lstStyle/>
        <a:p>
          <a:endParaRPr lang="en-US"/>
        </a:p>
      </dgm:t>
    </dgm:pt>
    <dgm:pt modelId="{8EB3146B-45A6-47B3-B16B-E87A3AE349B7}" type="sibTrans" cxnId="{5964A653-2F1B-4481-9111-9AC17AD6323D}">
      <dgm:prSet/>
      <dgm:spPr/>
      <dgm:t>
        <a:bodyPr/>
        <a:lstStyle/>
        <a:p>
          <a:endParaRPr lang="en-US"/>
        </a:p>
      </dgm:t>
    </dgm:pt>
    <dgm:pt modelId="{0DF77069-A567-4F6D-B0B8-C805CEBCF68B}">
      <dgm:prSet phldrT="[Text]"/>
      <dgm:spPr/>
      <dgm:t>
        <a:bodyPr/>
        <a:lstStyle/>
        <a:p>
          <a:r>
            <a:rPr lang="en-US" b="1" i="0" dirty="0" smtClean="0"/>
            <a:t>Completeness</a:t>
          </a:r>
          <a:endParaRPr lang="en-US" dirty="0"/>
        </a:p>
      </dgm:t>
    </dgm:pt>
    <dgm:pt modelId="{0CC709C5-2FC2-49AE-BC00-47494A62F27A}" type="parTrans" cxnId="{36A6F633-E106-4035-8F8A-3ED98386C740}">
      <dgm:prSet/>
      <dgm:spPr/>
      <dgm:t>
        <a:bodyPr/>
        <a:lstStyle/>
        <a:p>
          <a:endParaRPr lang="en-US"/>
        </a:p>
      </dgm:t>
    </dgm:pt>
    <dgm:pt modelId="{4A0D0F39-48D6-4818-8377-42709A509EDE}" type="sibTrans" cxnId="{36A6F633-E106-4035-8F8A-3ED98386C740}">
      <dgm:prSet/>
      <dgm:spPr/>
      <dgm:t>
        <a:bodyPr/>
        <a:lstStyle/>
        <a:p>
          <a:endParaRPr lang="en-US"/>
        </a:p>
      </dgm:t>
    </dgm:pt>
    <dgm:pt modelId="{C92F7621-90E4-4DB7-AE90-D192AE184AA5}">
      <dgm:prSet phldrT="[Text]"/>
      <dgm:spPr/>
      <dgm:t>
        <a:bodyPr/>
        <a:lstStyle/>
        <a:p>
          <a:r>
            <a:rPr lang="en-US" b="1" i="0" dirty="0" smtClean="0"/>
            <a:t>Consideration</a:t>
          </a:r>
          <a:endParaRPr lang="en-US" dirty="0"/>
        </a:p>
      </dgm:t>
    </dgm:pt>
    <dgm:pt modelId="{DE79B0F9-507D-4666-9066-CC0E62762876}" type="parTrans" cxnId="{3159B6DA-BF42-4BE9-B9CA-D45A72C1231F}">
      <dgm:prSet/>
      <dgm:spPr/>
      <dgm:t>
        <a:bodyPr/>
        <a:lstStyle/>
        <a:p>
          <a:endParaRPr lang="en-US"/>
        </a:p>
      </dgm:t>
    </dgm:pt>
    <dgm:pt modelId="{8BE8F320-49FD-41FA-A5DB-287F71A93D93}" type="sibTrans" cxnId="{3159B6DA-BF42-4BE9-B9CA-D45A72C1231F}">
      <dgm:prSet/>
      <dgm:spPr/>
      <dgm:t>
        <a:bodyPr/>
        <a:lstStyle/>
        <a:p>
          <a:endParaRPr lang="en-US"/>
        </a:p>
      </dgm:t>
    </dgm:pt>
    <dgm:pt modelId="{88B2DF2B-FABC-4F05-B3E3-93595DCE43C4}">
      <dgm:prSet phldrT="[Text]"/>
      <dgm:spPr/>
      <dgm:t>
        <a:bodyPr/>
        <a:lstStyle/>
        <a:p>
          <a:r>
            <a:rPr lang="en-US" b="1" i="0" dirty="0" smtClean="0"/>
            <a:t>Courtesy</a:t>
          </a:r>
          <a:endParaRPr lang="en-US" dirty="0"/>
        </a:p>
      </dgm:t>
    </dgm:pt>
    <dgm:pt modelId="{4641105C-5156-4CE8-A2EB-16DFA433B631}" type="parTrans" cxnId="{F33F12F5-A7B2-49AB-B6A4-3575E80F9E4B}">
      <dgm:prSet/>
      <dgm:spPr/>
      <dgm:t>
        <a:bodyPr/>
        <a:lstStyle/>
        <a:p>
          <a:endParaRPr lang="en-US"/>
        </a:p>
      </dgm:t>
    </dgm:pt>
    <dgm:pt modelId="{6863045A-3F7F-4A76-8A9D-36B888569486}" type="sibTrans" cxnId="{F33F12F5-A7B2-49AB-B6A4-3575E80F9E4B}">
      <dgm:prSet/>
      <dgm:spPr/>
      <dgm:t>
        <a:bodyPr/>
        <a:lstStyle/>
        <a:p>
          <a:endParaRPr lang="en-US"/>
        </a:p>
      </dgm:t>
    </dgm:pt>
    <dgm:pt modelId="{E5F64C3D-F320-4B1D-856B-FAF0B15E68BA}">
      <dgm:prSet phldrT="[Text]"/>
      <dgm:spPr/>
      <dgm:t>
        <a:bodyPr/>
        <a:lstStyle/>
        <a:p>
          <a:r>
            <a:rPr lang="en-US" b="1" dirty="0" smtClean="0"/>
            <a:t>Correctness</a:t>
          </a:r>
          <a:endParaRPr lang="en-US" dirty="0"/>
        </a:p>
      </dgm:t>
    </dgm:pt>
    <dgm:pt modelId="{BD462BEE-5686-4DA4-8D91-54CA3F65BCDA}" type="parTrans" cxnId="{880F8E0E-519C-4E58-A771-33DCC1482615}">
      <dgm:prSet/>
      <dgm:spPr/>
      <dgm:t>
        <a:bodyPr/>
        <a:lstStyle/>
        <a:p>
          <a:endParaRPr lang="en-US"/>
        </a:p>
      </dgm:t>
    </dgm:pt>
    <dgm:pt modelId="{01D360C5-69FD-46E8-ACC8-22D52E00EEC6}" type="sibTrans" cxnId="{880F8E0E-519C-4E58-A771-33DCC1482615}">
      <dgm:prSet/>
      <dgm:spPr/>
      <dgm:t>
        <a:bodyPr/>
        <a:lstStyle/>
        <a:p>
          <a:endParaRPr lang="en-US"/>
        </a:p>
      </dgm:t>
    </dgm:pt>
    <dgm:pt modelId="{F1EF7ADB-3E0B-4CE0-B094-79C3DB927BFD}">
      <dgm:prSet/>
      <dgm:spPr/>
      <dgm:t>
        <a:bodyPr/>
        <a:lstStyle/>
        <a:p>
          <a:r>
            <a:rPr lang="en-US" b="1" i="0" smtClean="0"/>
            <a:t>Conciseness</a:t>
          </a:r>
          <a:endParaRPr lang="en-US" b="1" dirty="0"/>
        </a:p>
      </dgm:t>
    </dgm:pt>
    <dgm:pt modelId="{34EB92CE-E2C6-4E51-A259-3DBB7598B92E}" type="parTrans" cxnId="{56AA977D-9942-42F9-9F85-7D64DC61DC30}">
      <dgm:prSet/>
      <dgm:spPr/>
      <dgm:t>
        <a:bodyPr/>
        <a:lstStyle/>
        <a:p>
          <a:endParaRPr lang="en-US"/>
        </a:p>
      </dgm:t>
    </dgm:pt>
    <dgm:pt modelId="{65B59E32-D281-4065-8768-84F7CB43CB64}" type="sibTrans" cxnId="{56AA977D-9942-42F9-9F85-7D64DC61DC30}">
      <dgm:prSet/>
      <dgm:spPr/>
      <dgm:t>
        <a:bodyPr/>
        <a:lstStyle/>
        <a:p>
          <a:endParaRPr lang="en-US"/>
        </a:p>
      </dgm:t>
    </dgm:pt>
    <dgm:pt modelId="{2E4AE7E8-1757-4B01-8ED4-EA76AA927A67}" type="pres">
      <dgm:prSet presAssocID="{FDE3E72B-AAF3-4F2F-BD5D-C9F9AA02EB3C}" presName="diagram" presStyleCnt="0">
        <dgm:presLayoutVars>
          <dgm:dir/>
          <dgm:resizeHandles val="exact"/>
        </dgm:presLayoutVars>
      </dgm:prSet>
      <dgm:spPr/>
      <dgm:t>
        <a:bodyPr/>
        <a:lstStyle/>
        <a:p>
          <a:endParaRPr lang="en-US"/>
        </a:p>
      </dgm:t>
    </dgm:pt>
    <dgm:pt modelId="{C365E61B-D052-44FA-986B-D7233ABA10BB}" type="pres">
      <dgm:prSet presAssocID="{5C4C056D-AF13-4326-818C-DFEB9E5204A8}" presName="node" presStyleLbl="node1" presStyleIdx="0" presStyleCnt="6">
        <dgm:presLayoutVars>
          <dgm:bulletEnabled val="1"/>
        </dgm:presLayoutVars>
      </dgm:prSet>
      <dgm:spPr/>
      <dgm:t>
        <a:bodyPr/>
        <a:lstStyle/>
        <a:p>
          <a:endParaRPr lang="en-US"/>
        </a:p>
      </dgm:t>
    </dgm:pt>
    <dgm:pt modelId="{43746CF7-0368-47A1-8FB0-18481D843D78}" type="pres">
      <dgm:prSet presAssocID="{8EB3146B-45A6-47B3-B16B-E87A3AE349B7}" presName="sibTrans" presStyleCnt="0"/>
      <dgm:spPr/>
    </dgm:pt>
    <dgm:pt modelId="{93807496-A77B-40D0-8A86-6AD3CE8D6160}" type="pres">
      <dgm:prSet presAssocID="{0DF77069-A567-4F6D-B0B8-C805CEBCF68B}" presName="node" presStyleLbl="node1" presStyleIdx="1" presStyleCnt="6">
        <dgm:presLayoutVars>
          <dgm:bulletEnabled val="1"/>
        </dgm:presLayoutVars>
      </dgm:prSet>
      <dgm:spPr/>
      <dgm:t>
        <a:bodyPr/>
        <a:lstStyle/>
        <a:p>
          <a:endParaRPr lang="en-US"/>
        </a:p>
      </dgm:t>
    </dgm:pt>
    <dgm:pt modelId="{7B3E537C-2388-407C-83D6-6533B13A34E1}" type="pres">
      <dgm:prSet presAssocID="{4A0D0F39-48D6-4818-8377-42709A509EDE}" presName="sibTrans" presStyleCnt="0"/>
      <dgm:spPr/>
    </dgm:pt>
    <dgm:pt modelId="{C4D4202F-4166-4D06-B4CE-71827391A403}" type="pres">
      <dgm:prSet presAssocID="{C92F7621-90E4-4DB7-AE90-D192AE184AA5}" presName="node" presStyleLbl="node1" presStyleIdx="2" presStyleCnt="6">
        <dgm:presLayoutVars>
          <dgm:bulletEnabled val="1"/>
        </dgm:presLayoutVars>
      </dgm:prSet>
      <dgm:spPr/>
      <dgm:t>
        <a:bodyPr/>
        <a:lstStyle/>
        <a:p>
          <a:endParaRPr lang="en-US"/>
        </a:p>
      </dgm:t>
    </dgm:pt>
    <dgm:pt modelId="{11ED6ADD-748C-4B3D-B645-EC826EDA3F61}" type="pres">
      <dgm:prSet presAssocID="{8BE8F320-49FD-41FA-A5DB-287F71A93D93}" presName="sibTrans" presStyleCnt="0"/>
      <dgm:spPr/>
    </dgm:pt>
    <dgm:pt modelId="{260608B2-5715-4A50-A9F8-1E558D18111D}" type="pres">
      <dgm:prSet presAssocID="{F1EF7ADB-3E0B-4CE0-B094-79C3DB927BFD}" presName="node" presStyleLbl="node1" presStyleIdx="3" presStyleCnt="6">
        <dgm:presLayoutVars>
          <dgm:bulletEnabled val="1"/>
        </dgm:presLayoutVars>
      </dgm:prSet>
      <dgm:spPr/>
      <dgm:t>
        <a:bodyPr/>
        <a:lstStyle/>
        <a:p>
          <a:endParaRPr lang="en-US"/>
        </a:p>
      </dgm:t>
    </dgm:pt>
    <dgm:pt modelId="{3AF84BCD-ACE4-4357-8F8B-8E606E9845AF}" type="pres">
      <dgm:prSet presAssocID="{65B59E32-D281-4065-8768-84F7CB43CB64}" presName="sibTrans" presStyleCnt="0"/>
      <dgm:spPr/>
    </dgm:pt>
    <dgm:pt modelId="{E75E793C-28C9-4C07-9EAA-56003256FA88}" type="pres">
      <dgm:prSet presAssocID="{88B2DF2B-FABC-4F05-B3E3-93595DCE43C4}" presName="node" presStyleLbl="node1" presStyleIdx="4" presStyleCnt="6">
        <dgm:presLayoutVars>
          <dgm:bulletEnabled val="1"/>
        </dgm:presLayoutVars>
      </dgm:prSet>
      <dgm:spPr/>
      <dgm:t>
        <a:bodyPr/>
        <a:lstStyle/>
        <a:p>
          <a:endParaRPr lang="en-US"/>
        </a:p>
      </dgm:t>
    </dgm:pt>
    <dgm:pt modelId="{0D392FE2-345B-4B2C-8733-274E8FCE0DE7}" type="pres">
      <dgm:prSet presAssocID="{6863045A-3F7F-4A76-8A9D-36B888569486}" presName="sibTrans" presStyleCnt="0"/>
      <dgm:spPr/>
    </dgm:pt>
    <dgm:pt modelId="{47C0DB23-5D91-40F5-B590-558DBCC8E8F5}" type="pres">
      <dgm:prSet presAssocID="{E5F64C3D-F320-4B1D-856B-FAF0B15E68BA}" presName="node" presStyleLbl="node1" presStyleIdx="5" presStyleCnt="6">
        <dgm:presLayoutVars>
          <dgm:bulletEnabled val="1"/>
        </dgm:presLayoutVars>
      </dgm:prSet>
      <dgm:spPr/>
      <dgm:t>
        <a:bodyPr/>
        <a:lstStyle/>
        <a:p>
          <a:endParaRPr lang="en-US"/>
        </a:p>
      </dgm:t>
    </dgm:pt>
  </dgm:ptLst>
  <dgm:cxnLst>
    <dgm:cxn modelId="{7C6F2641-9E6E-4D66-BB82-B7CD2908B458}" type="presOf" srcId="{F1EF7ADB-3E0B-4CE0-B094-79C3DB927BFD}" destId="{260608B2-5715-4A50-A9F8-1E558D18111D}" srcOrd="0" destOrd="0" presId="urn:microsoft.com/office/officeart/2005/8/layout/default"/>
    <dgm:cxn modelId="{79D59EAF-7B90-40A0-A09F-6442347BC62C}" type="presOf" srcId="{FDE3E72B-AAF3-4F2F-BD5D-C9F9AA02EB3C}" destId="{2E4AE7E8-1757-4B01-8ED4-EA76AA927A67}" srcOrd="0" destOrd="0" presId="urn:microsoft.com/office/officeart/2005/8/layout/default"/>
    <dgm:cxn modelId="{0C14E4AE-1919-4302-9BEB-90C21A1DD45E}" type="presOf" srcId="{0DF77069-A567-4F6D-B0B8-C805CEBCF68B}" destId="{93807496-A77B-40D0-8A86-6AD3CE8D6160}" srcOrd="0" destOrd="0" presId="urn:microsoft.com/office/officeart/2005/8/layout/default"/>
    <dgm:cxn modelId="{7D57010F-DA37-4A01-B234-EF8FA3AAC6D7}" type="presOf" srcId="{C92F7621-90E4-4DB7-AE90-D192AE184AA5}" destId="{C4D4202F-4166-4D06-B4CE-71827391A403}" srcOrd="0" destOrd="0" presId="urn:microsoft.com/office/officeart/2005/8/layout/default"/>
    <dgm:cxn modelId="{36A6F633-E106-4035-8F8A-3ED98386C740}" srcId="{FDE3E72B-AAF3-4F2F-BD5D-C9F9AA02EB3C}" destId="{0DF77069-A567-4F6D-B0B8-C805CEBCF68B}" srcOrd="1" destOrd="0" parTransId="{0CC709C5-2FC2-49AE-BC00-47494A62F27A}" sibTransId="{4A0D0F39-48D6-4818-8377-42709A509EDE}"/>
    <dgm:cxn modelId="{DB5DFC8B-1694-40FE-AD37-C7D0E8765BE2}" type="presOf" srcId="{E5F64C3D-F320-4B1D-856B-FAF0B15E68BA}" destId="{47C0DB23-5D91-40F5-B590-558DBCC8E8F5}" srcOrd="0" destOrd="0" presId="urn:microsoft.com/office/officeart/2005/8/layout/default"/>
    <dgm:cxn modelId="{F33F12F5-A7B2-49AB-B6A4-3575E80F9E4B}" srcId="{FDE3E72B-AAF3-4F2F-BD5D-C9F9AA02EB3C}" destId="{88B2DF2B-FABC-4F05-B3E3-93595DCE43C4}" srcOrd="4" destOrd="0" parTransId="{4641105C-5156-4CE8-A2EB-16DFA433B631}" sibTransId="{6863045A-3F7F-4A76-8A9D-36B888569486}"/>
    <dgm:cxn modelId="{98533649-3F58-41C1-B24B-0C89344EC63E}" type="presOf" srcId="{88B2DF2B-FABC-4F05-B3E3-93595DCE43C4}" destId="{E75E793C-28C9-4C07-9EAA-56003256FA88}" srcOrd="0" destOrd="0" presId="urn:microsoft.com/office/officeart/2005/8/layout/default"/>
    <dgm:cxn modelId="{56AA977D-9942-42F9-9F85-7D64DC61DC30}" srcId="{FDE3E72B-AAF3-4F2F-BD5D-C9F9AA02EB3C}" destId="{F1EF7ADB-3E0B-4CE0-B094-79C3DB927BFD}" srcOrd="3" destOrd="0" parTransId="{34EB92CE-E2C6-4E51-A259-3DBB7598B92E}" sibTransId="{65B59E32-D281-4065-8768-84F7CB43CB64}"/>
    <dgm:cxn modelId="{C06EC2B7-A544-4825-A3AF-34943A74CF12}" type="presOf" srcId="{5C4C056D-AF13-4326-818C-DFEB9E5204A8}" destId="{C365E61B-D052-44FA-986B-D7233ABA10BB}" srcOrd="0" destOrd="0" presId="urn:microsoft.com/office/officeart/2005/8/layout/default"/>
    <dgm:cxn modelId="{3159B6DA-BF42-4BE9-B9CA-D45A72C1231F}" srcId="{FDE3E72B-AAF3-4F2F-BD5D-C9F9AA02EB3C}" destId="{C92F7621-90E4-4DB7-AE90-D192AE184AA5}" srcOrd="2" destOrd="0" parTransId="{DE79B0F9-507D-4666-9066-CC0E62762876}" sibTransId="{8BE8F320-49FD-41FA-A5DB-287F71A93D93}"/>
    <dgm:cxn modelId="{880F8E0E-519C-4E58-A771-33DCC1482615}" srcId="{FDE3E72B-AAF3-4F2F-BD5D-C9F9AA02EB3C}" destId="{E5F64C3D-F320-4B1D-856B-FAF0B15E68BA}" srcOrd="5" destOrd="0" parTransId="{BD462BEE-5686-4DA4-8D91-54CA3F65BCDA}" sibTransId="{01D360C5-69FD-46E8-ACC8-22D52E00EEC6}"/>
    <dgm:cxn modelId="{5964A653-2F1B-4481-9111-9AC17AD6323D}" srcId="{FDE3E72B-AAF3-4F2F-BD5D-C9F9AA02EB3C}" destId="{5C4C056D-AF13-4326-818C-DFEB9E5204A8}" srcOrd="0" destOrd="0" parTransId="{D59E9668-B956-4D7D-975A-394CB83AC01B}" sibTransId="{8EB3146B-45A6-47B3-B16B-E87A3AE349B7}"/>
    <dgm:cxn modelId="{1BDAE226-8B18-4AA7-969B-32D45DB47F37}" type="presParOf" srcId="{2E4AE7E8-1757-4B01-8ED4-EA76AA927A67}" destId="{C365E61B-D052-44FA-986B-D7233ABA10BB}" srcOrd="0" destOrd="0" presId="urn:microsoft.com/office/officeart/2005/8/layout/default"/>
    <dgm:cxn modelId="{33000AE4-0CDF-409B-9E86-0467FD62B66A}" type="presParOf" srcId="{2E4AE7E8-1757-4B01-8ED4-EA76AA927A67}" destId="{43746CF7-0368-47A1-8FB0-18481D843D78}" srcOrd="1" destOrd="0" presId="urn:microsoft.com/office/officeart/2005/8/layout/default"/>
    <dgm:cxn modelId="{ADC58F7F-F455-4190-AE60-E9BD42FA153F}" type="presParOf" srcId="{2E4AE7E8-1757-4B01-8ED4-EA76AA927A67}" destId="{93807496-A77B-40D0-8A86-6AD3CE8D6160}" srcOrd="2" destOrd="0" presId="urn:microsoft.com/office/officeart/2005/8/layout/default"/>
    <dgm:cxn modelId="{44662563-1CA4-4910-A3C8-3D2F16EC95C3}" type="presParOf" srcId="{2E4AE7E8-1757-4B01-8ED4-EA76AA927A67}" destId="{7B3E537C-2388-407C-83D6-6533B13A34E1}" srcOrd="3" destOrd="0" presId="urn:microsoft.com/office/officeart/2005/8/layout/default"/>
    <dgm:cxn modelId="{DFBDFE03-DF36-46FF-B26E-5228C0A2C41E}" type="presParOf" srcId="{2E4AE7E8-1757-4B01-8ED4-EA76AA927A67}" destId="{C4D4202F-4166-4D06-B4CE-71827391A403}" srcOrd="4" destOrd="0" presId="urn:microsoft.com/office/officeart/2005/8/layout/default"/>
    <dgm:cxn modelId="{BE4EE24F-753D-4782-9158-2B9A9167F598}" type="presParOf" srcId="{2E4AE7E8-1757-4B01-8ED4-EA76AA927A67}" destId="{11ED6ADD-748C-4B3D-B645-EC826EDA3F61}" srcOrd="5" destOrd="0" presId="urn:microsoft.com/office/officeart/2005/8/layout/default"/>
    <dgm:cxn modelId="{02F0CBEC-D0B7-4530-8D46-ACEC9A47F07E}" type="presParOf" srcId="{2E4AE7E8-1757-4B01-8ED4-EA76AA927A67}" destId="{260608B2-5715-4A50-A9F8-1E558D18111D}" srcOrd="6" destOrd="0" presId="urn:microsoft.com/office/officeart/2005/8/layout/default"/>
    <dgm:cxn modelId="{25859A8A-9E30-47B3-8D93-66EE31F76907}" type="presParOf" srcId="{2E4AE7E8-1757-4B01-8ED4-EA76AA927A67}" destId="{3AF84BCD-ACE4-4357-8F8B-8E606E9845AF}" srcOrd="7" destOrd="0" presId="urn:microsoft.com/office/officeart/2005/8/layout/default"/>
    <dgm:cxn modelId="{AFEF29BF-D85B-4668-B48E-32F97ED943D5}" type="presParOf" srcId="{2E4AE7E8-1757-4B01-8ED4-EA76AA927A67}" destId="{E75E793C-28C9-4C07-9EAA-56003256FA88}" srcOrd="8" destOrd="0" presId="urn:microsoft.com/office/officeart/2005/8/layout/default"/>
    <dgm:cxn modelId="{E2FA05C0-D5C3-4866-A79B-B61CAD39C0A2}" type="presParOf" srcId="{2E4AE7E8-1757-4B01-8ED4-EA76AA927A67}" destId="{0D392FE2-345B-4B2C-8733-274E8FCE0DE7}" srcOrd="9" destOrd="0" presId="urn:microsoft.com/office/officeart/2005/8/layout/default"/>
    <dgm:cxn modelId="{73A3942E-0519-4831-AAEF-B0DFEB6FD2AC}" type="presParOf" srcId="{2E4AE7E8-1757-4B01-8ED4-EA76AA927A67}" destId="{47C0DB23-5D91-40F5-B590-558DBCC8E8F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84E484E-6009-4410-9EAA-876AFD347C0C}" type="doc">
      <dgm:prSet loTypeId="urn:microsoft.com/office/officeart/2005/8/layout/hList9" loCatId="list" qsTypeId="urn:microsoft.com/office/officeart/2005/8/quickstyle/3d3" qsCatId="3D" csTypeId="urn:microsoft.com/office/officeart/2005/8/colors/colorful5" csCatId="colorful" phldr="1"/>
      <dgm:spPr/>
      <dgm:t>
        <a:bodyPr/>
        <a:lstStyle/>
        <a:p>
          <a:endParaRPr lang="en-US"/>
        </a:p>
      </dgm:t>
    </dgm:pt>
    <dgm:pt modelId="{6403C47E-314F-4180-9613-0F4656C98F3F}">
      <dgm:prSet phldrT="[Text]" custT="1"/>
      <dgm:spPr/>
      <dgm:t>
        <a:bodyPr/>
        <a:lstStyle/>
        <a:p>
          <a:r>
            <a:rPr lang="en-US" sz="1400" b="1" u="none" dirty="0" smtClean="0">
              <a:solidFill>
                <a:schemeClr val="tx1"/>
              </a:solidFill>
              <a:effectLst>
                <a:outerShdw blurRad="38100" dist="38100" dir="2700000" algn="tl">
                  <a:srgbClr val="000000">
                    <a:alpha val="43137"/>
                  </a:srgbClr>
                </a:outerShdw>
              </a:effectLst>
              <a:latin typeface="Algerian" panose="04020705040A02060702" pitchFamily="82" charset="0"/>
            </a:rPr>
            <a:t>DIALECTS</a:t>
          </a:r>
          <a:endParaRPr lang="en-US" sz="1400" b="1" u="none" dirty="0">
            <a:solidFill>
              <a:schemeClr val="tx1"/>
            </a:solidFill>
            <a:effectLst>
              <a:outerShdw blurRad="38100" dist="38100" dir="2700000" algn="tl">
                <a:srgbClr val="000000">
                  <a:alpha val="43137"/>
                </a:srgbClr>
              </a:outerShdw>
            </a:effectLst>
            <a:latin typeface="Algerian" panose="04020705040A02060702" pitchFamily="82" charset="0"/>
          </a:endParaRPr>
        </a:p>
      </dgm:t>
    </dgm:pt>
    <dgm:pt modelId="{20512E8A-8873-4680-935E-B5D299A2B973}" type="parTrans" cxnId="{1958FB2D-A7D2-487F-BFF4-DDADCD029F0F}">
      <dgm:prSet/>
      <dgm:spPr/>
      <dgm:t>
        <a:bodyPr/>
        <a:lstStyle/>
        <a:p>
          <a:endParaRPr lang="en-US"/>
        </a:p>
      </dgm:t>
    </dgm:pt>
    <dgm:pt modelId="{44896931-F600-48F1-9B27-64B3C014781B}" type="sibTrans" cxnId="{1958FB2D-A7D2-487F-BFF4-DDADCD029F0F}">
      <dgm:prSet/>
      <dgm:spPr/>
      <dgm:t>
        <a:bodyPr/>
        <a:lstStyle/>
        <a:p>
          <a:endParaRPr lang="en-US"/>
        </a:p>
      </dgm:t>
    </dgm:pt>
    <dgm:pt modelId="{45FD105D-9B41-46C8-ADA3-D8017499F27C}">
      <dgm:prSet phldrT="[Text]"/>
      <dgm:spPr/>
      <dgm:t>
        <a:bodyPr/>
        <a:lstStyle/>
        <a:p>
          <a:r>
            <a:rPr lang="en-US" u="sng" dirty="0" smtClean="0">
              <a:solidFill>
                <a:srgbClr val="002060"/>
              </a:solidFill>
            </a:rPr>
            <a:t>Regional Dialects:</a:t>
          </a:r>
        </a:p>
        <a:p>
          <a:r>
            <a:rPr lang="en-IN" dirty="0" smtClean="0">
              <a:solidFill>
                <a:schemeClr val="tx1"/>
              </a:solidFill>
              <a:latin typeface="Monotype Corsiva" panose="03010101010201010101" pitchFamily="66" charset="0"/>
            </a:rPr>
            <a:t>Associated with a geographic area and these are slowly fading due to media and mobility</a:t>
          </a:r>
          <a:endParaRPr lang="en-US" u="sng" dirty="0">
            <a:solidFill>
              <a:schemeClr val="tx1"/>
            </a:solidFill>
            <a:effectLst>
              <a:outerShdw blurRad="38100" dist="38100" dir="2700000" algn="tl">
                <a:srgbClr val="000000">
                  <a:alpha val="43137"/>
                </a:srgbClr>
              </a:outerShdw>
            </a:effectLst>
          </a:endParaRPr>
        </a:p>
      </dgm:t>
    </dgm:pt>
    <dgm:pt modelId="{C163F884-6B28-461D-AE8E-7422549821BC}" type="parTrans" cxnId="{30B284D4-7D3A-41B3-ACBF-88196475C719}">
      <dgm:prSet/>
      <dgm:spPr/>
      <dgm:t>
        <a:bodyPr/>
        <a:lstStyle/>
        <a:p>
          <a:endParaRPr lang="en-US"/>
        </a:p>
      </dgm:t>
    </dgm:pt>
    <dgm:pt modelId="{1896E108-DC75-4D5E-87A6-1F5D969DCA38}" type="sibTrans" cxnId="{30B284D4-7D3A-41B3-ACBF-88196475C719}">
      <dgm:prSet/>
      <dgm:spPr/>
      <dgm:t>
        <a:bodyPr/>
        <a:lstStyle/>
        <a:p>
          <a:endParaRPr lang="en-US"/>
        </a:p>
      </dgm:t>
    </dgm:pt>
    <dgm:pt modelId="{5306800D-B8DA-4DE8-8327-26E6856CB1C0}">
      <dgm:prSet phldrT="[Text]"/>
      <dgm:spPr/>
      <dgm:t>
        <a:bodyPr/>
        <a:lstStyle/>
        <a:p>
          <a:r>
            <a:rPr lang="en-IN" u="sng" dirty="0" smtClean="0">
              <a:solidFill>
                <a:srgbClr val="002060"/>
              </a:solidFill>
            </a:rPr>
            <a:t>Social Dialects:</a:t>
          </a:r>
        </a:p>
        <a:p>
          <a:r>
            <a:rPr lang="en-IN" dirty="0" smtClean="0">
              <a:solidFill>
                <a:schemeClr val="tx1"/>
              </a:solidFill>
              <a:latin typeface="Monotype Corsiva" panose="03010101010201010101" pitchFamily="66" charset="0"/>
            </a:rPr>
            <a:t>Associated with a social /ethnic group, not spoken by all members of the group and many speakers can shift styles. </a:t>
          </a:r>
          <a:endParaRPr lang="en-US" u="sng" dirty="0">
            <a:solidFill>
              <a:schemeClr val="tx1"/>
            </a:solidFill>
            <a:effectLst>
              <a:outerShdw blurRad="38100" dist="38100" dir="2700000" algn="tl">
                <a:srgbClr val="000000">
                  <a:alpha val="43137"/>
                </a:srgbClr>
              </a:outerShdw>
            </a:effectLst>
          </a:endParaRPr>
        </a:p>
      </dgm:t>
    </dgm:pt>
    <dgm:pt modelId="{D93006DB-8321-48C4-A437-2D9CD739B153}" type="sibTrans" cxnId="{5F50B83A-9716-4564-B78E-434CDB6A92DD}">
      <dgm:prSet/>
      <dgm:spPr/>
      <dgm:t>
        <a:bodyPr/>
        <a:lstStyle/>
        <a:p>
          <a:endParaRPr lang="en-US"/>
        </a:p>
      </dgm:t>
    </dgm:pt>
    <dgm:pt modelId="{E1DFC7C7-3782-4872-8472-EDD3296814A2}" type="parTrans" cxnId="{5F50B83A-9716-4564-B78E-434CDB6A92DD}">
      <dgm:prSet/>
      <dgm:spPr/>
      <dgm:t>
        <a:bodyPr/>
        <a:lstStyle/>
        <a:p>
          <a:endParaRPr lang="en-US"/>
        </a:p>
      </dgm:t>
    </dgm:pt>
    <dgm:pt modelId="{7565C5D0-EE3D-490A-8922-DB414873E5E8}" type="pres">
      <dgm:prSet presAssocID="{284E484E-6009-4410-9EAA-876AFD347C0C}" presName="list" presStyleCnt="0">
        <dgm:presLayoutVars>
          <dgm:dir/>
          <dgm:animLvl val="lvl"/>
        </dgm:presLayoutVars>
      </dgm:prSet>
      <dgm:spPr/>
      <dgm:t>
        <a:bodyPr/>
        <a:lstStyle/>
        <a:p>
          <a:endParaRPr lang="en-US"/>
        </a:p>
      </dgm:t>
    </dgm:pt>
    <dgm:pt modelId="{55BC290E-BEAF-4906-B690-E0BD64D22932}" type="pres">
      <dgm:prSet presAssocID="{6403C47E-314F-4180-9613-0F4656C98F3F}" presName="posSpace" presStyleCnt="0"/>
      <dgm:spPr/>
    </dgm:pt>
    <dgm:pt modelId="{BD35A503-BA75-41DD-9CDE-6EF1D2CBB239}" type="pres">
      <dgm:prSet presAssocID="{6403C47E-314F-4180-9613-0F4656C98F3F}" presName="vertFlow" presStyleCnt="0"/>
      <dgm:spPr/>
    </dgm:pt>
    <dgm:pt modelId="{11BA0852-FD9E-4152-B97B-ECEA61DEAA0D}" type="pres">
      <dgm:prSet presAssocID="{6403C47E-314F-4180-9613-0F4656C98F3F}" presName="topSpace" presStyleCnt="0"/>
      <dgm:spPr/>
    </dgm:pt>
    <dgm:pt modelId="{8551930D-9CEB-41E6-A217-024CDB607BCD}" type="pres">
      <dgm:prSet presAssocID="{6403C47E-314F-4180-9613-0F4656C98F3F}" presName="firstComp" presStyleCnt="0"/>
      <dgm:spPr/>
    </dgm:pt>
    <dgm:pt modelId="{BD616C04-4A68-4BA7-B80B-9DA7A3D17711}" type="pres">
      <dgm:prSet presAssocID="{6403C47E-314F-4180-9613-0F4656C98F3F}" presName="firstChild" presStyleLbl="bgAccFollowNode1" presStyleIdx="0" presStyleCnt="2"/>
      <dgm:spPr/>
      <dgm:t>
        <a:bodyPr/>
        <a:lstStyle/>
        <a:p>
          <a:endParaRPr lang="en-US"/>
        </a:p>
      </dgm:t>
    </dgm:pt>
    <dgm:pt modelId="{66AC3027-4644-4CC4-8634-FAE9DE553E88}" type="pres">
      <dgm:prSet presAssocID="{6403C47E-314F-4180-9613-0F4656C98F3F}" presName="firstChildTx" presStyleLbl="bgAccFollowNode1" presStyleIdx="0" presStyleCnt="2">
        <dgm:presLayoutVars>
          <dgm:bulletEnabled val="1"/>
        </dgm:presLayoutVars>
      </dgm:prSet>
      <dgm:spPr/>
      <dgm:t>
        <a:bodyPr/>
        <a:lstStyle/>
        <a:p>
          <a:endParaRPr lang="en-US"/>
        </a:p>
      </dgm:t>
    </dgm:pt>
    <dgm:pt modelId="{5F30A26B-E89D-40FE-8DEE-DED24270705F}" type="pres">
      <dgm:prSet presAssocID="{5306800D-B8DA-4DE8-8327-26E6856CB1C0}" presName="comp" presStyleCnt="0"/>
      <dgm:spPr/>
    </dgm:pt>
    <dgm:pt modelId="{6876FC24-31E0-422E-A20A-72DA71DE84DD}" type="pres">
      <dgm:prSet presAssocID="{5306800D-B8DA-4DE8-8327-26E6856CB1C0}" presName="child" presStyleLbl="bgAccFollowNode1" presStyleIdx="1" presStyleCnt="2"/>
      <dgm:spPr/>
      <dgm:t>
        <a:bodyPr/>
        <a:lstStyle/>
        <a:p>
          <a:endParaRPr lang="en-US"/>
        </a:p>
      </dgm:t>
    </dgm:pt>
    <dgm:pt modelId="{C2AD579C-00F2-4439-A3D0-B3E250F48CD6}" type="pres">
      <dgm:prSet presAssocID="{5306800D-B8DA-4DE8-8327-26E6856CB1C0}" presName="childTx" presStyleLbl="bgAccFollowNode1" presStyleIdx="1" presStyleCnt="2">
        <dgm:presLayoutVars>
          <dgm:bulletEnabled val="1"/>
        </dgm:presLayoutVars>
      </dgm:prSet>
      <dgm:spPr/>
      <dgm:t>
        <a:bodyPr/>
        <a:lstStyle/>
        <a:p>
          <a:endParaRPr lang="en-US"/>
        </a:p>
      </dgm:t>
    </dgm:pt>
    <dgm:pt modelId="{123A9758-5E97-471C-9F12-6DD57EBB820C}" type="pres">
      <dgm:prSet presAssocID="{6403C47E-314F-4180-9613-0F4656C98F3F}" presName="negSpace" presStyleCnt="0"/>
      <dgm:spPr/>
    </dgm:pt>
    <dgm:pt modelId="{398944B2-FEA3-4399-AC34-0C036014B246}" type="pres">
      <dgm:prSet presAssocID="{6403C47E-314F-4180-9613-0F4656C98F3F}" presName="circle" presStyleLbl="node1" presStyleIdx="0" presStyleCnt="1" custScaleX="102481" custLinFactNeighborX="-24" custLinFactNeighborY="3153"/>
      <dgm:spPr/>
      <dgm:t>
        <a:bodyPr/>
        <a:lstStyle/>
        <a:p>
          <a:endParaRPr lang="en-US"/>
        </a:p>
      </dgm:t>
    </dgm:pt>
  </dgm:ptLst>
  <dgm:cxnLst>
    <dgm:cxn modelId="{B83647AA-6376-4FC6-987D-25C1497EC344}" type="presOf" srcId="{45FD105D-9B41-46C8-ADA3-D8017499F27C}" destId="{BD616C04-4A68-4BA7-B80B-9DA7A3D17711}" srcOrd="0" destOrd="0" presId="urn:microsoft.com/office/officeart/2005/8/layout/hList9"/>
    <dgm:cxn modelId="{30B284D4-7D3A-41B3-ACBF-88196475C719}" srcId="{6403C47E-314F-4180-9613-0F4656C98F3F}" destId="{45FD105D-9B41-46C8-ADA3-D8017499F27C}" srcOrd="0" destOrd="0" parTransId="{C163F884-6B28-461D-AE8E-7422549821BC}" sibTransId="{1896E108-DC75-4D5E-87A6-1F5D969DCA38}"/>
    <dgm:cxn modelId="{88820D10-39C2-4F55-9229-51703379CD23}" type="presOf" srcId="{284E484E-6009-4410-9EAA-876AFD347C0C}" destId="{7565C5D0-EE3D-490A-8922-DB414873E5E8}" srcOrd="0" destOrd="0" presId="urn:microsoft.com/office/officeart/2005/8/layout/hList9"/>
    <dgm:cxn modelId="{14097382-5F35-415F-82CF-F78A506166B1}" type="presOf" srcId="{5306800D-B8DA-4DE8-8327-26E6856CB1C0}" destId="{C2AD579C-00F2-4439-A3D0-B3E250F48CD6}" srcOrd="1" destOrd="0" presId="urn:microsoft.com/office/officeart/2005/8/layout/hList9"/>
    <dgm:cxn modelId="{1958FB2D-A7D2-487F-BFF4-DDADCD029F0F}" srcId="{284E484E-6009-4410-9EAA-876AFD347C0C}" destId="{6403C47E-314F-4180-9613-0F4656C98F3F}" srcOrd="0" destOrd="0" parTransId="{20512E8A-8873-4680-935E-B5D299A2B973}" sibTransId="{44896931-F600-48F1-9B27-64B3C014781B}"/>
    <dgm:cxn modelId="{B19E884B-DB05-472C-84CD-6E49DC7ECF6A}" type="presOf" srcId="{5306800D-B8DA-4DE8-8327-26E6856CB1C0}" destId="{6876FC24-31E0-422E-A20A-72DA71DE84DD}" srcOrd="0" destOrd="0" presId="urn:microsoft.com/office/officeart/2005/8/layout/hList9"/>
    <dgm:cxn modelId="{5F50B83A-9716-4564-B78E-434CDB6A92DD}" srcId="{6403C47E-314F-4180-9613-0F4656C98F3F}" destId="{5306800D-B8DA-4DE8-8327-26E6856CB1C0}" srcOrd="1" destOrd="0" parTransId="{E1DFC7C7-3782-4872-8472-EDD3296814A2}" sibTransId="{D93006DB-8321-48C4-A437-2D9CD739B153}"/>
    <dgm:cxn modelId="{BFD9AAB7-6C45-40B6-B055-7008020C1E9D}" type="presOf" srcId="{6403C47E-314F-4180-9613-0F4656C98F3F}" destId="{398944B2-FEA3-4399-AC34-0C036014B246}" srcOrd="0" destOrd="0" presId="urn:microsoft.com/office/officeart/2005/8/layout/hList9"/>
    <dgm:cxn modelId="{CD9D757B-BD5C-43BA-BE30-BAB3E0E23CFF}" type="presOf" srcId="{45FD105D-9B41-46C8-ADA3-D8017499F27C}" destId="{66AC3027-4644-4CC4-8634-FAE9DE553E88}" srcOrd="1" destOrd="0" presId="urn:microsoft.com/office/officeart/2005/8/layout/hList9"/>
    <dgm:cxn modelId="{93379567-A532-4887-B2E0-84E4FC7B4E9C}" type="presParOf" srcId="{7565C5D0-EE3D-490A-8922-DB414873E5E8}" destId="{55BC290E-BEAF-4906-B690-E0BD64D22932}" srcOrd="0" destOrd="0" presId="urn:microsoft.com/office/officeart/2005/8/layout/hList9"/>
    <dgm:cxn modelId="{835C6CD9-FEE2-46FD-A237-A76A65137B4D}" type="presParOf" srcId="{7565C5D0-EE3D-490A-8922-DB414873E5E8}" destId="{BD35A503-BA75-41DD-9CDE-6EF1D2CBB239}" srcOrd="1" destOrd="0" presId="urn:microsoft.com/office/officeart/2005/8/layout/hList9"/>
    <dgm:cxn modelId="{2B495D0C-EC47-4E53-BF1D-C3E28F8CB01B}" type="presParOf" srcId="{BD35A503-BA75-41DD-9CDE-6EF1D2CBB239}" destId="{11BA0852-FD9E-4152-B97B-ECEA61DEAA0D}" srcOrd="0" destOrd="0" presId="urn:microsoft.com/office/officeart/2005/8/layout/hList9"/>
    <dgm:cxn modelId="{6EF13E6E-FFDB-4970-90AC-F720BF580F9C}" type="presParOf" srcId="{BD35A503-BA75-41DD-9CDE-6EF1D2CBB239}" destId="{8551930D-9CEB-41E6-A217-024CDB607BCD}" srcOrd="1" destOrd="0" presId="urn:microsoft.com/office/officeart/2005/8/layout/hList9"/>
    <dgm:cxn modelId="{8609B390-F75A-4F9D-8454-2182376A90F9}" type="presParOf" srcId="{8551930D-9CEB-41E6-A217-024CDB607BCD}" destId="{BD616C04-4A68-4BA7-B80B-9DA7A3D17711}" srcOrd="0" destOrd="0" presId="urn:microsoft.com/office/officeart/2005/8/layout/hList9"/>
    <dgm:cxn modelId="{370EFF91-28DD-447D-94A1-E06B303706BD}" type="presParOf" srcId="{8551930D-9CEB-41E6-A217-024CDB607BCD}" destId="{66AC3027-4644-4CC4-8634-FAE9DE553E88}" srcOrd="1" destOrd="0" presId="urn:microsoft.com/office/officeart/2005/8/layout/hList9"/>
    <dgm:cxn modelId="{A9C66E7E-CEE6-4DC4-8DF4-5E26506C24DB}" type="presParOf" srcId="{BD35A503-BA75-41DD-9CDE-6EF1D2CBB239}" destId="{5F30A26B-E89D-40FE-8DEE-DED24270705F}" srcOrd="2" destOrd="0" presId="urn:microsoft.com/office/officeart/2005/8/layout/hList9"/>
    <dgm:cxn modelId="{FB73D623-3822-489B-92A2-30D3E5D2D05F}" type="presParOf" srcId="{5F30A26B-E89D-40FE-8DEE-DED24270705F}" destId="{6876FC24-31E0-422E-A20A-72DA71DE84DD}" srcOrd="0" destOrd="0" presId="urn:microsoft.com/office/officeart/2005/8/layout/hList9"/>
    <dgm:cxn modelId="{6EB4E4E4-F444-422D-82EC-EB3FF773FB54}" type="presParOf" srcId="{5F30A26B-E89D-40FE-8DEE-DED24270705F}" destId="{C2AD579C-00F2-4439-A3D0-B3E250F48CD6}" srcOrd="1" destOrd="0" presId="urn:microsoft.com/office/officeart/2005/8/layout/hList9"/>
    <dgm:cxn modelId="{C587D907-7F17-4E5D-AF82-4327AC59522C}" type="presParOf" srcId="{7565C5D0-EE3D-490A-8922-DB414873E5E8}" destId="{123A9758-5E97-471C-9F12-6DD57EBB820C}" srcOrd="2" destOrd="0" presId="urn:microsoft.com/office/officeart/2005/8/layout/hList9"/>
    <dgm:cxn modelId="{5D37A240-9F4A-4555-AE84-5FD240CD828A}" type="presParOf" srcId="{7565C5D0-EE3D-490A-8922-DB414873E5E8}" destId="{398944B2-FEA3-4399-AC34-0C036014B246}"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185678-0F7A-49D7-983B-E1CFD2573C90}" type="doc">
      <dgm:prSet loTypeId="urn:microsoft.com/office/officeart/2005/8/layout/target3" loCatId="relationship" qsTypeId="urn:microsoft.com/office/officeart/2005/8/quickstyle/3d3" qsCatId="3D" csTypeId="urn:microsoft.com/office/officeart/2005/8/colors/accent0_3" csCatId="mainScheme" phldr="1"/>
      <dgm:spPr/>
      <dgm:t>
        <a:bodyPr/>
        <a:lstStyle/>
        <a:p>
          <a:endParaRPr lang="en-US"/>
        </a:p>
      </dgm:t>
    </dgm:pt>
    <dgm:pt modelId="{56C68A82-3D28-4D22-B735-C173B54AA503}">
      <dgm:prSet/>
      <dgm:spPr/>
      <dgm:t>
        <a:bodyPr/>
        <a:lstStyle/>
        <a:p>
          <a:pPr rtl="0"/>
          <a:r>
            <a:rPr lang="en-US" i="1" dirty="0" smtClean="0"/>
            <a:t>MERITS</a:t>
          </a:r>
          <a:endParaRPr lang="en-US" dirty="0"/>
        </a:p>
      </dgm:t>
    </dgm:pt>
    <dgm:pt modelId="{72F07711-F34B-45AD-92BD-C4CEE30184B8}" type="parTrans" cxnId="{7D434D04-ADA9-4AAD-A42F-E0CCF1D79455}">
      <dgm:prSet/>
      <dgm:spPr/>
      <dgm:t>
        <a:bodyPr/>
        <a:lstStyle/>
        <a:p>
          <a:endParaRPr lang="en-US"/>
        </a:p>
      </dgm:t>
    </dgm:pt>
    <dgm:pt modelId="{16B61443-0CD3-4278-8E22-82DBC83E75F0}" type="sibTrans" cxnId="{7D434D04-ADA9-4AAD-A42F-E0CCF1D79455}">
      <dgm:prSet/>
      <dgm:spPr/>
      <dgm:t>
        <a:bodyPr/>
        <a:lstStyle/>
        <a:p>
          <a:endParaRPr lang="en-US"/>
        </a:p>
      </dgm:t>
    </dgm:pt>
    <dgm:pt modelId="{050D8684-F5C3-40BE-B2F5-92A0DE540101}">
      <dgm:prSet/>
      <dgm:spPr/>
      <dgm:t>
        <a:bodyPr/>
        <a:lstStyle/>
        <a:p>
          <a:pPr rtl="0"/>
          <a:r>
            <a:rPr lang="en-US" smtClean="0"/>
            <a:t>HIGHLY INFLUENTIAL DURING 20</a:t>
          </a:r>
          <a:r>
            <a:rPr lang="en-US" baseline="30000" smtClean="0"/>
            <a:t>TH</a:t>
          </a:r>
          <a:r>
            <a:rPr lang="en-US" smtClean="0"/>
            <a:t> CENTURY.</a:t>
          </a:r>
          <a:endParaRPr lang="en-US"/>
        </a:p>
      </dgm:t>
    </dgm:pt>
    <dgm:pt modelId="{42F2DC85-C0CE-4892-AC50-EC22DCF57D90}" type="parTrans" cxnId="{97C5002C-77AB-4AC7-ABBF-8C81C279CC9C}">
      <dgm:prSet/>
      <dgm:spPr/>
      <dgm:t>
        <a:bodyPr/>
        <a:lstStyle/>
        <a:p>
          <a:endParaRPr lang="en-US"/>
        </a:p>
      </dgm:t>
    </dgm:pt>
    <dgm:pt modelId="{B5588269-42AF-420C-94D9-81BC33CF3473}" type="sibTrans" cxnId="{97C5002C-77AB-4AC7-ABBF-8C81C279CC9C}">
      <dgm:prSet/>
      <dgm:spPr/>
      <dgm:t>
        <a:bodyPr/>
        <a:lstStyle/>
        <a:p>
          <a:endParaRPr lang="en-US"/>
        </a:p>
      </dgm:t>
    </dgm:pt>
    <dgm:pt modelId="{FF46AA76-D7CF-4B11-912D-FAFAB8B73B82}">
      <dgm:prSet/>
      <dgm:spPr/>
      <dgm:t>
        <a:bodyPr/>
        <a:lstStyle/>
        <a:p>
          <a:pPr rtl="0"/>
          <a:r>
            <a:rPr lang="en-US" dirty="0" smtClean="0"/>
            <a:t>LUCID TO UNDERSTAND.</a:t>
          </a:r>
          <a:endParaRPr lang="en-US" dirty="0"/>
        </a:p>
      </dgm:t>
    </dgm:pt>
    <dgm:pt modelId="{9FD7B880-36EE-4475-BA53-6F83EEB28468}" type="parTrans" cxnId="{F983C4B4-A373-4680-AC16-5BEE1D83E77A}">
      <dgm:prSet/>
      <dgm:spPr/>
      <dgm:t>
        <a:bodyPr/>
        <a:lstStyle/>
        <a:p>
          <a:endParaRPr lang="en-US"/>
        </a:p>
      </dgm:t>
    </dgm:pt>
    <dgm:pt modelId="{A305E552-F197-4BC7-89A9-B80411FDA525}" type="sibTrans" cxnId="{F983C4B4-A373-4680-AC16-5BEE1D83E77A}">
      <dgm:prSet/>
      <dgm:spPr/>
      <dgm:t>
        <a:bodyPr/>
        <a:lstStyle/>
        <a:p>
          <a:endParaRPr lang="en-US"/>
        </a:p>
      </dgm:t>
    </dgm:pt>
    <dgm:pt modelId="{76B2D84B-AC20-4D22-B89C-F926D3D2790D}">
      <dgm:prSet/>
      <dgm:spPr/>
      <dgm:t>
        <a:bodyPr/>
        <a:lstStyle/>
        <a:p>
          <a:pPr rtl="0"/>
          <a:r>
            <a:rPr lang="en-US" i="1" smtClean="0"/>
            <a:t>LIMITATIONS</a:t>
          </a:r>
          <a:endParaRPr lang="en-US"/>
        </a:p>
      </dgm:t>
    </dgm:pt>
    <dgm:pt modelId="{6099571F-9402-46EA-AF8A-95E24208D446}" type="parTrans" cxnId="{7AC81576-659A-4ACC-8FE1-BB12083269F7}">
      <dgm:prSet/>
      <dgm:spPr/>
      <dgm:t>
        <a:bodyPr/>
        <a:lstStyle/>
        <a:p>
          <a:endParaRPr lang="en-US"/>
        </a:p>
      </dgm:t>
    </dgm:pt>
    <dgm:pt modelId="{389B1042-EF27-49D6-8E56-216E00DE7529}" type="sibTrans" cxnId="{7AC81576-659A-4ACC-8FE1-BB12083269F7}">
      <dgm:prSet/>
      <dgm:spPr/>
      <dgm:t>
        <a:bodyPr/>
        <a:lstStyle/>
        <a:p>
          <a:endParaRPr lang="en-US"/>
        </a:p>
      </dgm:t>
    </dgm:pt>
    <dgm:pt modelId="{7440B964-D8BA-429B-AF4A-E648CD170BC2}">
      <dgm:prSet/>
      <dgm:spPr/>
      <dgm:t>
        <a:bodyPr/>
        <a:lstStyle/>
        <a:p>
          <a:pPr rtl="0"/>
          <a:r>
            <a:rPr lang="en-US" dirty="0" smtClean="0"/>
            <a:t>THE COMMUNICATION IS UNIDIRECTIONAL (i.e.) AN INDIVIDUAL CAN’T BE THE SENDER AND RECIEVER SIMULTANEOUSLY</a:t>
          </a:r>
          <a:endParaRPr lang="en-US" dirty="0"/>
        </a:p>
      </dgm:t>
    </dgm:pt>
    <dgm:pt modelId="{C23B254B-3955-4842-B533-EAD05C80926B}" type="parTrans" cxnId="{3022E32E-975D-4CAF-B5D8-436A6C3246AD}">
      <dgm:prSet/>
      <dgm:spPr/>
      <dgm:t>
        <a:bodyPr/>
        <a:lstStyle/>
        <a:p>
          <a:endParaRPr lang="en-US"/>
        </a:p>
      </dgm:t>
    </dgm:pt>
    <dgm:pt modelId="{643EBABD-6B0F-43E9-9134-E573618C10A6}" type="sibTrans" cxnId="{3022E32E-975D-4CAF-B5D8-436A6C3246AD}">
      <dgm:prSet/>
      <dgm:spPr/>
      <dgm:t>
        <a:bodyPr/>
        <a:lstStyle/>
        <a:p>
          <a:endParaRPr lang="en-US"/>
        </a:p>
      </dgm:t>
    </dgm:pt>
    <dgm:pt modelId="{15338C82-03EF-4D74-A188-EAD2D2EDCDBE}">
      <dgm:prSet/>
      <dgm:spPr/>
      <dgm:t>
        <a:bodyPr/>
        <a:lstStyle/>
        <a:p>
          <a:pPr rtl="0"/>
          <a:r>
            <a:rPr lang="en-US" dirty="0" smtClean="0"/>
            <a:t>LINEAR MODEL PROVIDES ONLY ONE CHANNEL FOR ONE MESSAGE.</a:t>
          </a:r>
          <a:endParaRPr lang="en-US" dirty="0"/>
        </a:p>
      </dgm:t>
    </dgm:pt>
    <dgm:pt modelId="{3F4A6193-F42E-4E3C-A3DA-4AF03A5B171B}" type="parTrans" cxnId="{56B7B75B-9696-45F4-B53A-738630201194}">
      <dgm:prSet/>
      <dgm:spPr/>
      <dgm:t>
        <a:bodyPr/>
        <a:lstStyle/>
        <a:p>
          <a:endParaRPr lang="en-US"/>
        </a:p>
      </dgm:t>
    </dgm:pt>
    <dgm:pt modelId="{89E39333-DE3A-43D8-9F65-0FFA7237133E}" type="sibTrans" cxnId="{56B7B75B-9696-45F4-B53A-738630201194}">
      <dgm:prSet/>
      <dgm:spPr/>
      <dgm:t>
        <a:bodyPr/>
        <a:lstStyle/>
        <a:p>
          <a:endParaRPr lang="en-US"/>
        </a:p>
      </dgm:t>
    </dgm:pt>
    <dgm:pt modelId="{EE4C1175-E4FB-4A1C-9DA4-665ADA3B309F}" type="pres">
      <dgm:prSet presAssocID="{E9185678-0F7A-49D7-983B-E1CFD2573C90}" presName="Name0" presStyleCnt="0">
        <dgm:presLayoutVars>
          <dgm:chMax val="7"/>
          <dgm:dir/>
          <dgm:animLvl val="lvl"/>
          <dgm:resizeHandles val="exact"/>
        </dgm:presLayoutVars>
      </dgm:prSet>
      <dgm:spPr/>
      <dgm:t>
        <a:bodyPr/>
        <a:lstStyle/>
        <a:p>
          <a:endParaRPr lang="en-US"/>
        </a:p>
      </dgm:t>
    </dgm:pt>
    <dgm:pt modelId="{BB1CEC8F-2F3F-41E5-992B-81995DCB66C9}" type="pres">
      <dgm:prSet presAssocID="{56C68A82-3D28-4D22-B735-C173B54AA503}" presName="circle1" presStyleLbl="node1" presStyleIdx="0" presStyleCnt="2" custLinFactNeighborX="-1322" custLinFactNeighborY="-1096"/>
      <dgm:spPr/>
    </dgm:pt>
    <dgm:pt modelId="{5305FDD0-F31A-44C7-8FE9-AFA1C9E517BE}" type="pres">
      <dgm:prSet presAssocID="{56C68A82-3D28-4D22-B735-C173B54AA503}" presName="space" presStyleCnt="0"/>
      <dgm:spPr/>
    </dgm:pt>
    <dgm:pt modelId="{0C1CF6D2-CB4E-4447-A6D0-A611BB66DFCD}" type="pres">
      <dgm:prSet presAssocID="{56C68A82-3D28-4D22-B735-C173B54AA503}" presName="rect1" presStyleLbl="alignAcc1" presStyleIdx="0" presStyleCnt="2" custLinFactNeighborX="0" custLinFactNeighborY="9063"/>
      <dgm:spPr/>
      <dgm:t>
        <a:bodyPr/>
        <a:lstStyle/>
        <a:p>
          <a:endParaRPr lang="en-US"/>
        </a:p>
      </dgm:t>
    </dgm:pt>
    <dgm:pt modelId="{5696629A-1E20-4A47-B645-1CAE2348BB40}" type="pres">
      <dgm:prSet presAssocID="{76B2D84B-AC20-4D22-B89C-F926D3D2790D}" presName="vertSpace2" presStyleLbl="node1" presStyleIdx="0" presStyleCnt="2"/>
      <dgm:spPr/>
    </dgm:pt>
    <dgm:pt modelId="{5AB09DBE-7110-495D-AA6C-3AB5326DE26D}" type="pres">
      <dgm:prSet presAssocID="{76B2D84B-AC20-4D22-B89C-F926D3D2790D}" presName="circle2" presStyleLbl="node1" presStyleIdx="1" presStyleCnt="2" custLinFactNeighborX="1138" custLinFactNeighborY="10386"/>
      <dgm:spPr/>
    </dgm:pt>
    <dgm:pt modelId="{7F832487-8E48-4C1A-B160-655BDD559695}" type="pres">
      <dgm:prSet presAssocID="{76B2D84B-AC20-4D22-B89C-F926D3D2790D}" presName="rect2" presStyleLbl="alignAcc1" presStyleIdx="1" presStyleCnt="2" custLinFactNeighborX="707" custLinFactNeighborY="10386"/>
      <dgm:spPr/>
      <dgm:t>
        <a:bodyPr/>
        <a:lstStyle/>
        <a:p>
          <a:endParaRPr lang="en-US"/>
        </a:p>
      </dgm:t>
    </dgm:pt>
    <dgm:pt modelId="{6A2FB2C9-B944-4A36-BC7D-1F926BDEA2A5}" type="pres">
      <dgm:prSet presAssocID="{56C68A82-3D28-4D22-B735-C173B54AA503}" presName="rect1ParTx" presStyleLbl="alignAcc1" presStyleIdx="1" presStyleCnt="2">
        <dgm:presLayoutVars>
          <dgm:chMax val="1"/>
          <dgm:bulletEnabled val="1"/>
        </dgm:presLayoutVars>
      </dgm:prSet>
      <dgm:spPr/>
      <dgm:t>
        <a:bodyPr/>
        <a:lstStyle/>
        <a:p>
          <a:endParaRPr lang="en-US"/>
        </a:p>
      </dgm:t>
    </dgm:pt>
    <dgm:pt modelId="{D3BFF961-378E-4DBE-AEFC-F3E8324DDE9C}" type="pres">
      <dgm:prSet presAssocID="{56C68A82-3D28-4D22-B735-C173B54AA503}" presName="rect1ChTx" presStyleLbl="alignAcc1" presStyleIdx="1" presStyleCnt="2">
        <dgm:presLayoutVars>
          <dgm:bulletEnabled val="1"/>
        </dgm:presLayoutVars>
      </dgm:prSet>
      <dgm:spPr/>
      <dgm:t>
        <a:bodyPr/>
        <a:lstStyle/>
        <a:p>
          <a:endParaRPr lang="en-US"/>
        </a:p>
      </dgm:t>
    </dgm:pt>
    <dgm:pt modelId="{4110057B-5AF6-4882-8B91-A4581628D48B}" type="pres">
      <dgm:prSet presAssocID="{76B2D84B-AC20-4D22-B89C-F926D3D2790D}" presName="rect2ParTx" presStyleLbl="alignAcc1" presStyleIdx="1" presStyleCnt="2">
        <dgm:presLayoutVars>
          <dgm:chMax val="1"/>
          <dgm:bulletEnabled val="1"/>
        </dgm:presLayoutVars>
      </dgm:prSet>
      <dgm:spPr/>
      <dgm:t>
        <a:bodyPr/>
        <a:lstStyle/>
        <a:p>
          <a:endParaRPr lang="en-US"/>
        </a:p>
      </dgm:t>
    </dgm:pt>
    <dgm:pt modelId="{316BC281-D304-4CA3-8467-F4DB72E40610}" type="pres">
      <dgm:prSet presAssocID="{76B2D84B-AC20-4D22-B89C-F926D3D2790D}" presName="rect2ChTx" presStyleLbl="alignAcc1" presStyleIdx="1" presStyleCnt="2" custLinFactNeighborX="-746" custLinFactNeighborY="10386">
        <dgm:presLayoutVars>
          <dgm:bulletEnabled val="1"/>
        </dgm:presLayoutVars>
      </dgm:prSet>
      <dgm:spPr/>
      <dgm:t>
        <a:bodyPr/>
        <a:lstStyle/>
        <a:p>
          <a:endParaRPr lang="en-US"/>
        </a:p>
      </dgm:t>
    </dgm:pt>
  </dgm:ptLst>
  <dgm:cxnLst>
    <dgm:cxn modelId="{36F3E229-23F9-495B-B27C-8A7744AE0081}" type="presOf" srcId="{76B2D84B-AC20-4D22-B89C-F926D3D2790D}" destId="{4110057B-5AF6-4882-8B91-A4581628D48B}" srcOrd="1" destOrd="0" presId="urn:microsoft.com/office/officeart/2005/8/layout/target3"/>
    <dgm:cxn modelId="{02216F97-52E8-49A8-A662-4B0E1566603A}" type="presOf" srcId="{7440B964-D8BA-429B-AF4A-E648CD170BC2}" destId="{316BC281-D304-4CA3-8467-F4DB72E40610}" srcOrd="0" destOrd="0" presId="urn:microsoft.com/office/officeart/2005/8/layout/target3"/>
    <dgm:cxn modelId="{0B39B25E-E34B-4644-B86C-5A478DD7389B}" type="presOf" srcId="{56C68A82-3D28-4D22-B735-C173B54AA503}" destId="{6A2FB2C9-B944-4A36-BC7D-1F926BDEA2A5}" srcOrd="1" destOrd="0" presId="urn:microsoft.com/office/officeart/2005/8/layout/target3"/>
    <dgm:cxn modelId="{97C5002C-77AB-4AC7-ABBF-8C81C279CC9C}" srcId="{56C68A82-3D28-4D22-B735-C173B54AA503}" destId="{050D8684-F5C3-40BE-B2F5-92A0DE540101}" srcOrd="0" destOrd="0" parTransId="{42F2DC85-C0CE-4892-AC50-EC22DCF57D90}" sibTransId="{B5588269-42AF-420C-94D9-81BC33CF3473}"/>
    <dgm:cxn modelId="{28C72E6A-8375-4BFB-8E11-126CDFDDC944}" type="presOf" srcId="{56C68A82-3D28-4D22-B735-C173B54AA503}" destId="{0C1CF6D2-CB4E-4447-A6D0-A611BB66DFCD}" srcOrd="0" destOrd="0" presId="urn:microsoft.com/office/officeart/2005/8/layout/target3"/>
    <dgm:cxn modelId="{7E535A0E-85AD-475B-845C-BB70ECB6A406}" type="presOf" srcId="{76B2D84B-AC20-4D22-B89C-F926D3D2790D}" destId="{7F832487-8E48-4C1A-B160-655BDD559695}" srcOrd="0" destOrd="0" presId="urn:microsoft.com/office/officeart/2005/8/layout/target3"/>
    <dgm:cxn modelId="{59D41206-6460-406F-BB64-64B173EC1B14}" type="presOf" srcId="{15338C82-03EF-4D74-A188-EAD2D2EDCDBE}" destId="{316BC281-D304-4CA3-8467-F4DB72E40610}" srcOrd="0" destOrd="1" presId="urn:microsoft.com/office/officeart/2005/8/layout/target3"/>
    <dgm:cxn modelId="{406E9A64-BF11-4FA2-9ED8-C8AF2DEBF1EC}" type="presOf" srcId="{050D8684-F5C3-40BE-B2F5-92A0DE540101}" destId="{D3BFF961-378E-4DBE-AEFC-F3E8324DDE9C}" srcOrd="0" destOrd="0" presId="urn:microsoft.com/office/officeart/2005/8/layout/target3"/>
    <dgm:cxn modelId="{7D434D04-ADA9-4AAD-A42F-E0CCF1D79455}" srcId="{E9185678-0F7A-49D7-983B-E1CFD2573C90}" destId="{56C68A82-3D28-4D22-B735-C173B54AA503}" srcOrd="0" destOrd="0" parTransId="{72F07711-F34B-45AD-92BD-C4CEE30184B8}" sibTransId="{16B61443-0CD3-4278-8E22-82DBC83E75F0}"/>
    <dgm:cxn modelId="{56B7B75B-9696-45F4-B53A-738630201194}" srcId="{76B2D84B-AC20-4D22-B89C-F926D3D2790D}" destId="{15338C82-03EF-4D74-A188-EAD2D2EDCDBE}" srcOrd="1" destOrd="0" parTransId="{3F4A6193-F42E-4E3C-A3DA-4AF03A5B171B}" sibTransId="{89E39333-DE3A-43D8-9F65-0FFA7237133E}"/>
    <dgm:cxn modelId="{7AC81576-659A-4ACC-8FE1-BB12083269F7}" srcId="{E9185678-0F7A-49D7-983B-E1CFD2573C90}" destId="{76B2D84B-AC20-4D22-B89C-F926D3D2790D}" srcOrd="1" destOrd="0" parTransId="{6099571F-9402-46EA-AF8A-95E24208D446}" sibTransId="{389B1042-EF27-49D6-8E56-216E00DE7529}"/>
    <dgm:cxn modelId="{EC13534A-B3F4-401A-B140-03A84A4F05C7}" type="presOf" srcId="{E9185678-0F7A-49D7-983B-E1CFD2573C90}" destId="{EE4C1175-E4FB-4A1C-9DA4-665ADA3B309F}" srcOrd="0" destOrd="0" presId="urn:microsoft.com/office/officeart/2005/8/layout/target3"/>
    <dgm:cxn modelId="{3022E32E-975D-4CAF-B5D8-436A6C3246AD}" srcId="{76B2D84B-AC20-4D22-B89C-F926D3D2790D}" destId="{7440B964-D8BA-429B-AF4A-E648CD170BC2}" srcOrd="0" destOrd="0" parTransId="{C23B254B-3955-4842-B533-EAD05C80926B}" sibTransId="{643EBABD-6B0F-43E9-9134-E573618C10A6}"/>
    <dgm:cxn modelId="{4F5E4A62-26BD-4C0F-BE33-0F6DA8BE231F}" type="presOf" srcId="{FF46AA76-D7CF-4B11-912D-FAFAB8B73B82}" destId="{D3BFF961-378E-4DBE-AEFC-F3E8324DDE9C}" srcOrd="0" destOrd="1" presId="urn:microsoft.com/office/officeart/2005/8/layout/target3"/>
    <dgm:cxn modelId="{F983C4B4-A373-4680-AC16-5BEE1D83E77A}" srcId="{56C68A82-3D28-4D22-B735-C173B54AA503}" destId="{FF46AA76-D7CF-4B11-912D-FAFAB8B73B82}" srcOrd="1" destOrd="0" parTransId="{9FD7B880-36EE-4475-BA53-6F83EEB28468}" sibTransId="{A305E552-F197-4BC7-89A9-B80411FDA525}"/>
    <dgm:cxn modelId="{07828EE4-0691-4F4B-A787-4A6AC2D9F278}" type="presParOf" srcId="{EE4C1175-E4FB-4A1C-9DA4-665ADA3B309F}" destId="{BB1CEC8F-2F3F-41E5-992B-81995DCB66C9}" srcOrd="0" destOrd="0" presId="urn:microsoft.com/office/officeart/2005/8/layout/target3"/>
    <dgm:cxn modelId="{EA225739-A4A1-4E5C-B34C-6B80FEFE0FAA}" type="presParOf" srcId="{EE4C1175-E4FB-4A1C-9DA4-665ADA3B309F}" destId="{5305FDD0-F31A-44C7-8FE9-AFA1C9E517BE}" srcOrd="1" destOrd="0" presId="urn:microsoft.com/office/officeart/2005/8/layout/target3"/>
    <dgm:cxn modelId="{21FD595E-CB2D-43F9-9E86-7546F860A00A}" type="presParOf" srcId="{EE4C1175-E4FB-4A1C-9DA4-665ADA3B309F}" destId="{0C1CF6D2-CB4E-4447-A6D0-A611BB66DFCD}" srcOrd="2" destOrd="0" presId="urn:microsoft.com/office/officeart/2005/8/layout/target3"/>
    <dgm:cxn modelId="{6E84D646-6470-4C36-92F0-087A77069480}" type="presParOf" srcId="{EE4C1175-E4FB-4A1C-9DA4-665ADA3B309F}" destId="{5696629A-1E20-4A47-B645-1CAE2348BB40}" srcOrd="3" destOrd="0" presId="urn:microsoft.com/office/officeart/2005/8/layout/target3"/>
    <dgm:cxn modelId="{02A75D57-5350-4597-91A9-F63A55952FB8}" type="presParOf" srcId="{EE4C1175-E4FB-4A1C-9DA4-665ADA3B309F}" destId="{5AB09DBE-7110-495D-AA6C-3AB5326DE26D}" srcOrd="4" destOrd="0" presId="urn:microsoft.com/office/officeart/2005/8/layout/target3"/>
    <dgm:cxn modelId="{C34368DA-E165-48FE-83FC-A321E45D9574}" type="presParOf" srcId="{EE4C1175-E4FB-4A1C-9DA4-665ADA3B309F}" destId="{7F832487-8E48-4C1A-B160-655BDD559695}" srcOrd="5" destOrd="0" presId="urn:microsoft.com/office/officeart/2005/8/layout/target3"/>
    <dgm:cxn modelId="{27C12342-E0AF-4A5A-9C2B-40197523C239}" type="presParOf" srcId="{EE4C1175-E4FB-4A1C-9DA4-665ADA3B309F}" destId="{6A2FB2C9-B944-4A36-BC7D-1F926BDEA2A5}" srcOrd="6" destOrd="0" presId="urn:microsoft.com/office/officeart/2005/8/layout/target3"/>
    <dgm:cxn modelId="{61A37993-4174-4D97-96C2-634B95E49E8B}" type="presParOf" srcId="{EE4C1175-E4FB-4A1C-9DA4-665ADA3B309F}" destId="{D3BFF961-378E-4DBE-AEFC-F3E8324DDE9C}" srcOrd="7" destOrd="0" presId="urn:microsoft.com/office/officeart/2005/8/layout/target3"/>
    <dgm:cxn modelId="{66C09DCB-D1D7-48E2-8580-0951F1569D52}" type="presParOf" srcId="{EE4C1175-E4FB-4A1C-9DA4-665ADA3B309F}" destId="{4110057B-5AF6-4882-8B91-A4581628D48B}" srcOrd="8" destOrd="0" presId="urn:microsoft.com/office/officeart/2005/8/layout/target3"/>
    <dgm:cxn modelId="{3C05FEBB-DA5D-4010-AAA9-60EB681844FF}" type="presParOf" srcId="{EE4C1175-E4FB-4A1C-9DA4-665ADA3B309F}" destId="{316BC281-D304-4CA3-8467-F4DB72E40610}" srcOrd="9" destOrd="0" presId="urn:microsoft.com/office/officeart/2005/8/layout/targe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427BD6-1A2A-4F8E-A6BD-CD3E4AA47022}"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851DB2B5-8E7D-446E-8D17-20CE373C5481}">
      <dgm:prSet custT="1"/>
      <dgm:spPr/>
      <dgm:t>
        <a:bodyPr/>
        <a:lstStyle/>
        <a:p>
          <a:pPr rtl="0"/>
          <a:r>
            <a:rPr lang="en-US" sz="2000" b="1" u="sng" dirty="0" smtClean="0">
              <a:solidFill>
                <a:schemeClr val="bg1"/>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rPr>
            <a:t>INTERACTIONAL MODEL</a:t>
          </a:r>
          <a:endParaRPr lang="en-US" sz="2000" dirty="0">
            <a:solidFill>
              <a:schemeClr val="bg1"/>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endParaRPr>
        </a:p>
      </dgm:t>
    </dgm:pt>
    <dgm:pt modelId="{D7E1817E-B6C7-4F26-B955-56D659D7DC85}" type="parTrans" cxnId="{C2011A23-35A1-475C-9A1B-5B8C303D0267}">
      <dgm:prSet/>
      <dgm:spPr/>
      <dgm:t>
        <a:bodyPr/>
        <a:lstStyle/>
        <a:p>
          <a:endParaRPr lang="en-US"/>
        </a:p>
      </dgm:t>
    </dgm:pt>
    <dgm:pt modelId="{A4BFBD6A-5880-40B9-BFFF-C64A748518A7}" type="sibTrans" cxnId="{C2011A23-35A1-475C-9A1B-5B8C303D0267}">
      <dgm:prSet/>
      <dgm:spPr/>
      <dgm:t>
        <a:bodyPr/>
        <a:lstStyle/>
        <a:p>
          <a:endParaRPr lang="en-US"/>
        </a:p>
      </dgm:t>
    </dgm:pt>
    <dgm:pt modelId="{702FF43C-8821-4885-9EE3-6014A94ABE91}">
      <dgm:prSet/>
      <dgm:spPr/>
      <dgm:t>
        <a:bodyPr/>
        <a:lstStyle/>
        <a:p>
          <a:pPr rtl="0"/>
          <a:r>
            <a:rPr lang="en-US" smtClean="0"/>
            <a:t>THIS ENABLES THE RECIEVER TO GIVE FEEDBACK.</a:t>
          </a:r>
          <a:endParaRPr lang="en-US"/>
        </a:p>
      </dgm:t>
    </dgm:pt>
    <dgm:pt modelId="{CBEE9471-886A-4C46-BFD2-2F3793ADE188}" type="parTrans" cxnId="{B012EC3D-548B-4210-9764-14F433927E9D}">
      <dgm:prSet/>
      <dgm:spPr/>
      <dgm:t>
        <a:bodyPr/>
        <a:lstStyle/>
        <a:p>
          <a:endParaRPr lang="en-US"/>
        </a:p>
      </dgm:t>
    </dgm:pt>
    <dgm:pt modelId="{FEE18139-902F-45FE-815B-AF5FBF8C76C9}" type="sibTrans" cxnId="{B012EC3D-548B-4210-9764-14F433927E9D}">
      <dgm:prSet/>
      <dgm:spPr/>
      <dgm:t>
        <a:bodyPr/>
        <a:lstStyle/>
        <a:p>
          <a:endParaRPr lang="en-US"/>
        </a:p>
      </dgm:t>
    </dgm:pt>
    <dgm:pt modelId="{B874B351-7F85-4E05-8CAE-94528B299132}">
      <dgm:prSet/>
      <dgm:spPr/>
      <dgm:t>
        <a:bodyPr/>
        <a:lstStyle/>
        <a:p>
          <a:pPr rtl="0"/>
          <a:r>
            <a:rPr lang="en-US" dirty="0" smtClean="0"/>
            <a:t>FEEDBACK IS SIMPLY A RESPONSE THAT THE RECIEVER GIVES TO THE SENDERS MESSAGE. IT CAN BE VERBAL(YES/NO) OR NON-VERBAL(NOD/SMILE).</a:t>
          </a:r>
          <a:endParaRPr lang="en-US" dirty="0"/>
        </a:p>
      </dgm:t>
    </dgm:pt>
    <dgm:pt modelId="{5DF0F532-7A7F-409A-B928-FB61C858286B}" type="parTrans" cxnId="{3776A6E9-D143-4FCC-803F-FFEF71E9E515}">
      <dgm:prSet/>
      <dgm:spPr/>
      <dgm:t>
        <a:bodyPr/>
        <a:lstStyle/>
        <a:p>
          <a:endParaRPr lang="en-US"/>
        </a:p>
      </dgm:t>
    </dgm:pt>
    <dgm:pt modelId="{C2DA4B94-0558-4814-95FC-B3F42765EDE9}" type="sibTrans" cxnId="{3776A6E9-D143-4FCC-803F-FFEF71E9E515}">
      <dgm:prSet/>
      <dgm:spPr/>
      <dgm:t>
        <a:bodyPr/>
        <a:lstStyle/>
        <a:p>
          <a:endParaRPr lang="en-US"/>
        </a:p>
      </dgm:t>
    </dgm:pt>
    <dgm:pt modelId="{213D18F0-B1AC-4F42-AC61-1544733B0C22}">
      <dgm:prSet/>
      <dgm:spPr/>
      <dgm:t>
        <a:bodyPr/>
        <a:lstStyle/>
        <a:p>
          <a:pPr rtl="0"/>
          <a:r>
            <a:rPr lang="en-US" smtClean="0"/>
            <a:t>IT DEPICTS THE COMMUNICATION AS AN ONGOING PROCESS.</a:t>
          </a:r>
          <a:endParaRPr lang="en-US"/>
        </a:p>
      </dgm:t>
    </dgm:pt>
    <dgm:pt modelId="{F02474CD-202D-40FE-9407-5848FAEFF9DC}" type="parTrans" cxnId="{DBC7FA17-4D2E-4C8F-8CBC-A762EAB8AA2F}">
      <dgm:prSet/>
      <dgm:spPr/>
      <dgm:t>
        <a:bodyPr/>
        <a:lstStyle/>
        <a:p>
          <a:endParaRPr lang="en-US"/>
        </a:p>
      </dgm:t>
    </dgm:pt>
    <dgm:pt modelId="{618A7940-DA67-4C28-8A52-E306B8B1C322}" type="sibTrans" cxnId="{DBC7FA17-4D2E-4C8F-8CBC-A762EAB8AA2F}">
      <dgm:prSet/>
      <dgm:spPr/>
      <dgm:t>
        <a:bodyPr/>
        <a:lstStyle/>
        <a:p>
          <a:endParaRPr lang="en-US"/>
        </a:p>
      </dgm:t>
    </dgm:pt>
    <dgm:pt modelId="{2BB31A39-FF87-49EE-B2C0-298487923764}" type="pres">
      <dgm:prSet presAssocID="{6C427BD6-1A2A-4F8E-A6BD-CD3E4AA47022}" presName="hierChild1" presStyleCnt="0">
        <dgm:presLayoutVars>
          <dgm:orgChart val="1"/>
          <dgm:chPref val="1"/>
          <dgm:dir/>
          <dgm:animOne val="branch"/>
          <dgm:animLvl val="lvl"/>
          <dgm:resizeHandles/>
        </dgm:presLayoutVars>
      </dgm:prSet>
      <dgm:spPr/>
      <dgm:t>
        <a:bodyPr/>
        <a:lstStyle/>
        <a:p>
          <a:endParaRPr lang="en-US"/>
        </a:p>
      </dgm:t>
    </dgm:pt>
    <dgm:pt modelId="{2076541E-492E-490C-864B-96A0D87D92E3}" type="pres">
      <dgm:prSet presAssocID="{851DB2B5-8E7D-446E-8D17-20CE373C5481}" presName="hierRoot1" presStyleCnt="0">
        <dgm:presLayoutVars>
          <dgm:hierBranch val="init"/>
        </dgm:presLayoutVars>
      </dgm:prSet>
      <dgm:spPr/>
    </dgm:pt>
    <dgm:pt modelId="{D86915CB-EBB8-476E-B2F5-ACE8EDB8C6D4}" type="pres">
      <dgm:prSet presAssocID="{851DB2B5-8E7D-446E-8D17-20CE373C5481}" presName="rootComposite1" presStyleCnt="0"/>
      <dgm:spPr/>
    </dgm:pt>
    <dgm:pt modelId="{7CC006DC-4CB0-43CE-AE3A-2C684D2653A2}" type="pres">
      <dgm:prSet presAssocID="{851DB2B5-8E7D-446E-8D17-20CE373C5481}" presName="rootText1" presStyleLbl="node0" presStyleIdx="0" presStyleCnt="1" custScaleX="130718">
        <dgm:presLayoutVars>
          <dgm:chPref val="3"/>
        </dgm:presLayoutVars>
      </dgm:prSet>
      <dgm:spPr/>
      <dgm:t>
        <a:bodyPr/>
        <a:lstStyle/>
        <a:p>
          <a:endParaRPr lang="en-US"/>
        </a:p>
      </dgm:t>
    </dgm:pt>
    <dgm:pt modelId="{FD6C0156-2442-419C-86E3-F5CF6D0D6C09}" type="pres">
      <dgm:prSet presAssocID="{851DB2B5-8E7D-446E-8D17-20CE373C5481}" presName="rootConnector1" presStyleLbl="node1" presStyleIdx="0" presStyleCnt="0"/>
      <dgm:spPr/>
      <dgm:t>
        <a:bodyPr/>
        <a:lstStyle/>
        <a:p>
          <a:endParaRPr lang="en-US"/>
        </a:p>
      </dgm:t>
    </dgm:pt>
    <dgm:pt modelId="{9217C2B1-5B44-4A3A-8392-CA17A7FD0E58}" type="pres">
      <dgm:prSet presAssocID="{851DB2B5-8E7D-446E-8D17-20CE373C5481}" presName="hierChild2" presStyleCnt="0"/>
      <dgm:spPr/>
    </dgm:pt>
    <dgm:pt modelId="{95F56DB7-2AE5-4976-8F29-CE711992E8C4}" type="pres">
      <dgm:prSet presAssocID="{CBEE9471-886A-4C46-BFD2-2F3793ADE188}" presName="Name37" presStyleLbl="parChTrans1D2" presStyleIdx="0" presStyleCnt="3"/>
      <dgm:spPr/>
      <dgm:t>
        <a:bodyPr/>
        <a:lstStyle/>
        <a:p>
          <a:endParaRPr lang="en-US"/>
        </a:p>
      </dgm:t>
    </dgm:pt>
    <dgm:pt modelId="{EF882C8E-0CE3-4BB2-B925-BC87D1F7116C}" type="pres">
      <dgm:prSet presAssocID="{702FF43C-8821-4885-9EE3-6014A94ABE91}" presName="hierRoot2" presStyleCnt="0">
        <dgm:presLayoutVars>
          <dgm:hierBranch val="init"/>
        </dgm:presLayoutVars>
      </dgm:prSet>
      <dgm:spPr/>
    </dgm:pt>
    <dgm:pt modelId="{750F0398-4EEB-4013-BAF3-1935D43BF512}" type="pres">
      <dgm:prSet presAssocID="{702FF43C-8821-4885-9EE3-6014A94ABE91}" presName="rootComposite" presStyleCnt="0"/>
      <dgm:spPr/>
    </dgm:pt>
    <dgm:pt modelId="{4212DA99-7615-4752-8603-7350BDC1407D}" type="pres">
      <dgm:prSet presAssocID="{702FF43C-8821-4885-9EE3-6014A94ABE91}" presName="rootText" presStyleLbl="node2" presStyleIdx="0" presStyleCnt="3">
        <dgm:presLayoutVars>
          <dgm:chPref val="3"/>
        </dgm:presLayoutVars>
      </dgm:prSet>
      <dgm:spPr/>
      <dgm:t>
        <a:bodyPr/>
        <a:lstStyle/>
        <a:p>
          <a:endParaRPr lang="en-US"/>
        </a:p>
      </dgm:t>
    </dgm:pt>
    <dgm:pt modelId="{9C31553D-EAC6-4710-BD29-8C67CAF8D3B1}" type="pres">
      <dgm:prSet presAssocID="{702FF43C-8821-4885-9EE3-6014A94ABE91}" presName="rootConnector" presStyleLbl="node2" presStyleIdx="0" presStyleCnt="3"/>
      <dgm:spPr/>
      <dgm:t>
        <a:bodyPr/>
        <a:lstStyle/>
        <a:p>
          <a:endParaRPr lang="en-US"/>
        </a:p>
      </dgm:t>
    </dgm:pt>
    <dgm:pt modelId="{C0FBB66E-BB58-4A88-BED7-9B42EB0CE90D}" type="pres">
      <dgm:prSet presAssocID="{702FF43C-8821-4885-9EE3-6014A94ABE91}" presName="hierChild4" presStyleCnt="0"/>
      <dgm:spPr/>
    </dgm:pt>
    <dgm:pt modelId="{4C6AAB9B-232B-42A2-91FF-1E153FCD6690}" type="pres">
      <dgm:prSet presAssocID="{702FF43C-8821-4885-9EE3-6014A94ABE91}" presName="hierChild5" presStyleCnt="0"/>
      <dgm:spPr/>
    </dgm:pt>
    <dgm:pt modelId="{62734349-8C6A-40FA-BCB5-1AAFB5F275B5}" type="pres">
      <dgm:prSet presAssocID="{5DF0F532-7A7F-409A-B928-FB61C858286B}" presName="Name37" presStyleLbl="parChTrans1D2" presStyleIdx="1" presStyleCnt="3"/>
      <dgm:spPr/>
      <dgm:t>
        <a:bodyPr/>
        <a:lstStyle/>
        <a:p>
          <a:endParaRPr lang="en-US"/>
        </a:p>
      </dgm:t>
    </dgm:pt>
    <dgm:pt modelId="{ACB0A6DA-5E3F-41FB-BD08-CD3E977C5137}" type="pres">
      <dgm:prSet presAssocID="{B874B351-7F85-4E05-8CAE-94528B299132}" presName="hierRoot2" presStyleCnt="0">
        <dgm:presLayoutVars>
          <dgm:hierBranch val="init"/>
        </dgm:presLayoutVars>
      </dgm:prSet>
      <dgm:spPr/>
    </dgm:pt>
    <dgm:pt modelId="{B543CB89-8286-408F-8A16-10E496BE65E4}" type="pres">
      <dgm:prSet presAssocID="{B874B351-7F85-4E05-8CAE-94528B299132}" presName="rootComposite" presStyleCnt="0"/>
      <dgm:spPr/>
    </dgm:pt>
    <dgm:pt modelId="{35957BCE-4728-4FC8-B2D1-BDD0B818D544}" type="pres">
      <dgm:prSet presAssocID="{B874B351-7F85-4E05-8CAE-94528B299132}" presName="rootText" presStyleLbl="node2" presStyleIdx="1" presStyleCnt="3" custScaleX="130657">
        <dgm:presLayoutVars>
          <dgm:chPref val="3"/>
        </dgm:presLayoutVars>
      </dgm:prSet>
      <dgm:spPr/>
      <dgm:t>
        <a:bodyPr/>
        <a:lstStyle/>
        <a:p>
          <a:endParaRPr lang="en-US"/>
        </a:p>
      </dgm:t>
    </dgm:pt>
    <dgm:pt modelId="{ACA18FF0-3885-4F98-8A8E-F80C4E2ED1BF}" type="pres">
      <dgm:prSet presAssocID="{B874B351-7F85-4E05-8CAE-94528B299132}" presName="rootConnector" presStyleLbl="node2" presStyleIdx="1" presStyleCnt="3"/>
      <dgm:spPr/>
      <dgm:t>
        <a:bodyPr/>
        <a:lstStyle/>
        <a:p>
          <a:endParaRPr lang="en-US"/>
        </a:p>
      </dgm:t>
    </dgm:pt>
    <dgm:pt modelId="{56F695A2-F1EE-4ED6-B6EF-28813F66654A}" type="pres">
      <dgm:prSet presAssocID="{B874B351-7F85-4E05-8CAE-94528B299132}" presName="hierChild4" presStyleCnt="0"/>
      <dgm:spPr/>
    </dgm:pt>
    <dgm:pt modelId="{DFE3B73D-76D3-407B-84A5-2237606E1927}" type="pres">
      <dgm:prSet presAssocID="{B874B351-7F85-4E05-8CAE-94528B299132}" presName="hierChild5" presStyleCnt="0"/>
      <dgm:spPr/>
    </dgm:pt>
    <dgm:pt modelId="{3B68BF0A-D84F-438B-A7A4-D0D1D89A9C73}" type="pres">
      <dgm:prSet presAssocID="{F02474CD-202D-40FE-9407-5848FAEFF9DC}" presName="Name37" presStyleLbl="parChTrans1D2" presStyleIdx="2" presStyleCnt="3"/>
      <dgm:spPr/>
      <dgm:t>
        <a:bodyPr/>
        <a:lstStyle/>
        <a:p>
          <a:endParaRPr lang="en-US"/>
        </a:p>
      </dgm:t>
    </dgm:pt>
    <dgm:pt modelId="{D210A336-CE4F-46BE-8003-CB1CD0ACF0B3}" type="pres">
      <dgm:prSet presAssocID="{213D18F0-B1AC-4F42-AC61-1544733B0C22}" presName="hierRoot2" presStyleCnt="0">
        <dgm:presLayoutVars>
          <dgm:hierBranch val="init"/>
        </dgm:presLayoutVars>
      </dgm:prSet>
      <dgm:spPr/>
    </dgm:pt>
    <dgm:pt modelId="{9A0E2E58-4AE6-4CDA-856A-20245A158E92}" type="pres">
      <dgm:prSet presAssocID="{213D18F0-B1AC-4F42-AC61-1544733B0C22}" presName="rootComposite" presStyleCnt="0"/>
      <dgm:spPr/>
    </dgm:pt>
    <dgm:pt modelId="{4D418457-49AC-4728-9123-2BBE43E4A8E6}" type="pres">
      <dgm:prSet presAssocID="{213D18F0-B1AC-4F42-AC61-1544733B0C22}" presName="rootText" presStyleLbl="node2" presStyleIdx="2" presStyleCnt="3">
        <dgm:presLayoutVars>
          <dgm:chPref val="3"/>
        </dgm:presLayoutVars>
      </dgm:prSet>
      <dgm:spPr/>
      <dgm:t>
        <a:bodyPr/>
        <a:lstStyle/>
        <a:p>
          <a:endParaRPr lang="en-US"/>
        </a:p>
      </dgm:t>
    </dgm:pt>
    <dgm:pt modelId="{D2C30353-76C2-4AA8-955F-3CF0BF05416D}" type="pres">
      <dgm:prSet presAssocID="{213D18F0-B1AC-4F42-AC61-1544733B0C22}" presName="rootConnector" presStyleLbl="node2" presStyleIdx="2" presStyleCnt="3"/>
      <dgm:spPr/>
      <dgm:t>
        <a:bodyPr/>
        <a:lstStyle/>
        <a:p>
          <a:endParaRPr lang="en-US"/>
        </a:p>
      </dgm:t>
    </dgm:pt>
    <dgm:pt modelId="{B98BF0A4-B813-4888-9C9F-CB777B72944F}" type="pres">
      <dgm:prSet presAssocID="{213D18F0-B1AC-4F42-AC61-1544733B0C22}" presName="hierChild4" presStyleCnt="0"/>
      <dgm:spPr/>
    </dgm:pt>
    <dgm:pt modelId="{31FB75BF-1AF6-468D-BECE-DCD0DF65DFC6}" type="pres">
      <dgm:prSet presAssocID="{213D18F0-B1AC-4F42-AC61-1544733B0C22}" presName="hierChild5" presStyleCnt="0"/>
      <dgm:spPr/>
    </dgm:pt>
    <dgm:pt modelId="{1B40A144-2924-403B-9381-AA760F601E86}" type="pres">
      <dgm:prSet presAssocID="{851DB2B5-8E7D-446E-8D17-20CE373C5481}" presName="hierChild3" presStyleCnt="0"/>
      <dgm:spPr/>
    </dgm:pt>
  </dgm:ptLst>
  <dgm:cxnLst>
    <dgm:cxn modelId="{1DDCF574-B6C1-477A-AA4D-7C024F49557F}" type="presOf" srcId="{5DF0F532-7A7F-409A-B928-FB61C858286B}" destId="{62734349-8C6A-40FA-BCB5-1AAFB5F275B5}" srcOrd="0" destOrd="0" presId="urn:microsoft.com/office/officeart/2005/8/layout/orgChart1"/>
    <dgm:cxn modelId="{DBC7FA17-4D2E-4C8F-8CBC-A762EAB8AA2F}" srcId="{851DB2B5-8E7D-446E-8D17-20CE373C5481}" destId="{213D18F0-B1AC-4F42-AC61-1544733B0C22}" srcOrd="2" destOrd="0" parTransId="{F02474CD-202D-40FE-9407-5848FAEFF9DC}" sibTransId="{618A7940-DA67-4C28-8A52-E306B8B1C322}"/>
    <dgm:cxn modelId="{FB4AD6F0-7960-47FF-8AF9-133A6B00C370}" type="presOf" srcId="{6C427BD6-1A2A-4F8E-A6BD-CD3E4AA47022}" destId="{2BB31A39-FF87-49EE-B2C0-298487923764}" srcOrd="0" destOrd="0" presId="urn:microsoft.com/office/officeart/2005/8/layout/orgChart1"/>
    <dgm:cxn modelId="{19001092-5FB8-4C1A-86D7-9B67D2ED1884}" type="presOf" srcId="{F02474CD-202D-40FE-9407-5848FAEFF9DC}" destId="{3B68BF0A-D84F-438B-A7A4-D0D1D89A9C73}" srcOrd="0" destOrd="0" presId="urn:microsoft.com/office/officeart/2005/8/layout/orgChart1"/>
    <dgm:cxn modelId="{BDA248F0-2B20-4560-B2F1-B43FB957796D}" type="presOf" srcId="{B874B351-7F85-4E05-8CAE-94528B299132}" destId="{35957BCE-4728-4FC8-B2D1-BDD0B818D544}" srcOrd="0" destOrd="0" presId="urn:microsoft.com/office/officeart/2005/8/layout/orgChart1"/>
    <dgm:cxn modelId="{B0299029-EF2E-4805-BABD-C249970F6BA4}" type="presOf" srcId="{CBEE9471-886A-4C46-BFD2-2F3793ADE188}" destId="{95F56DB7-2AE5-4976-8F29-CE711992E8C4}" srcOrd="0" destOrd="0" presId="urn:microsoft.com/office/officeart/2005/8/layout/orgChart1"/>
    <dgm:cxn modelId="{661B0E1A-F5EF-4B20-BBFE-8AC6DFDE674B}" type="presOf" srcId="{702FF43C-8821-4885-9EE3-6014A94ABE91}" destId="{4212DA99-7615-4752-8603-7350BDC1407D}" srcOrd="0" destOrd="0" presId="urn:microsoft.com/office/officeart/2005/8/layout/orgChart1"/>
    <dgm:cxn modelId="{B012EC3D-548B-4210-9764-14F433927E9D}" srcId="{851DB2B5-8E7D-446E-8D17-20CE373C5481}" destId="{702FF43C-8821-4885-9EE3-6014A94ABE91}" srcOrd="0" destOrd="0" parTransId="{CBEE9471-886A-4C46-BFD2-2F3793ADE188}" sibTransId="{FEE18139-902F-45FE-815B-AF5FBF8C76C9}"/>
    <dgm:cxn modelId="{C07A017A-DDC6-4892-A6FB-68EC8A5B1947}" type="presOf" srcId="{B874B351-7F85-4E05-8CAE-94528B299132}" destId="{ACA18FF0-3885-4F98-8A8E-F80C4E2ED1BF}" srcOrd="1" destOrd="0" presId="urn:microsoft.com/office/officeart/2005/8/layout/orgChart1"/>
    <dgm:cxn modelId="{E8E15FD7-D71E-44D2-9F18-28EE4DB1A7E8}" type="presOf" srcId="{213D18F0-B1AC-4F42-AC61-1544733B0C22}" destId="{4D418457-49AC-4728-9123-2BBE43E4A8E6}" srcOrd="0" destOrd="0" presId="urn:microsoft.com/office/officeart/2005/8/layout/orgChart1"/>
    <dgm:cxn modelId="{95865580-885F-46CE-9FFF-20769EB93807}" type="presOf" srcId="{213D18F0-B1AC-4F42-AC61-1544733B0C22}" destId="{D2C30353-76C2-4AA8-955F-3CF0BF05416D}" srcOrd="1" destOrd="0" presId="urn:microsoft.com/office/officeart/2005/8/layout/orgChart1"/>
    <dgm:cxn modelId="{8AAAE1F8-278F-41AB-9179-F601A7C16E34}" type="presOf" srcId="{851DB2B5-8E7D-446E-8D17-20CE373C5481}" destId="{FD6C0156-2442-419C-86E3-F5CF6D0D6C09}" srcOrd="1" destOrd="0" presId="urn:microsoft.com/office/officeart/2005/8/layout/orgChart1"/>
    <dgm:cxn modelId="{3776A6E9-D143-4FCC-803F-FFEF71E9E515}" srcId="{851DB2B5-8E7D-446E-8D17-20CE373C5481}" destId="{B874B351-7F85-4E05-8CAE-94528B299132}" srcOrd="1" destOrd="0" parTransId="{5DF0F532-7A7F-409A-B928-FB61C858286B}" sibTransId="{C2DA4B94-0558-4814-95FC-B3F42765EDE9}"/>
    <dgm:cxn modelId="{E8583A1B-6265-4A9F-B5CB-7E0BE714B16D}" type="presOf" srcId="{851DB2B5-8E7D-446E-8D17-20CE373C5481}" destId="{7CC006DC-4CB0-43CE-AE3A-2C684D2653A2}" srcOrd="0" destOrd="0" presId="urn:microsoft.com/office/officeart/2005/8/layout/orgChart1"/>
    <dgm:cxn modelId="{C2011A23-35A1-475C-9A1B-5B8C303D0267}" srcId="{6C427BD6-1A2A-4F8E-A6BD-CD3E4AA47022}" destId="{851DB2B5-8E7D-446E-8D17-20CE373C5481}" srcOrd="0" destOrd="0" parTransId="{D7E1817E-B6C7-4F26-B955-56D659D7DC85}" sibTransId="{A4BFBD6A-5880-40B9-BFFF-C64A748518A7}"/>
    <dgm:cxn modelId="{0BBAC4E9-A4B1-4359-9220-8CB81EBBB0FD}" type="presOf" srcId="{702FF43C-8821-4885-9EE3-6014A94ABE91}" destId="{9C31553D-EAC6-4710-BD29-8C67CAF8D3B1}" srcOrd="1" destOrd="0" presId="urn:microsoft.com/office/officeart/2005/8/layout/orgChart1"/>
    <dgm:cxn modelId="{C4CAA088-A037-4D22-AC58-527BAAC3BBF5}" type="presParOf" srcId="{2BB31A39-FF87-49EE-B2C0-298487923764}" destId="{2076541E-492E-490C-864B-96A0D87D92E3}" srcOrd="0" destOrd="0" presId="urn:microsoft.com/office/officeart/2005/8/layout/orgChart1"/>
    <dgm:cxn modelId="{FF5F6B97-3EA6-4C8C-A98D-FA0EA1AC4982}" type="presParOf" srcId="{2076541E-492E-490C-864B-96A0D87D92E3}" destId="{D86915CB-EBB8-476E-B2F5-ACE8EDB8C6D4}" srcOrd="0" destOrd="0" presId="urn:microsoft.com/office/officeart/2005/8/layout/orgChart1"/>
    <dgm:cxn modelId="{34881BB5-5F06-4AEF-9BFE-32725A033F0F}" type="presParOf" srcId="{D86915CB-EBB8-476E-B2F5-ACE8EDB8C6D4}" destId="{7CC006DC-4CB0-43CE-AE3A-2C684D2653A2}" srcOrd="0" destOrd="0" presId="urn:microsoft.com/office/officeart/2005/8/layout/orgChart1"/>
    <dgm:cxn modelId="{243E6828-334C-4A9C-8867-316B2601C2F9}" type="presParOf" srcId="{D86915CB-EBB8-476E-B2F5-ACE8EDB8C6D4}" destId="{FD6C0156-2442-419C-86E3-F5CF6D0D6C09}" srcOrd="1" destOrd="0" presId="urn:microsoft.com/office/officeart/2005/8/layout/orgChart1"/>
    <dgm:cxn modelId="{7EFF6D72-0BF0-474E-A844-9A03EB3ED207}" type="presParOf" srcId="{2076541E-492E-490C-864B-96A0D87D92E3}" destId="{9217C2B1-5B44-4A3A-8392-CA17A7FD0E58}" srcOrd="1" destOrd="0" presId="urn:microsoft.com/office/officeart/2005/8/layout/orgChart1"/>
    <dgm:cxn modelId="{6EA4EE1C-C50F-42CA-86DB-F3F465E3EBF4}" type="presParOf" srcId="{9217C2B1-5B44-4A3A-8392-CA17A7FD0E58}" destId="{95F56DB7-2AE5-4976-8F29-CE711992E8C4}" srcOrd="0" destOrd="0" presId="urn:microsoft.com/office/officeart/2005/8/layout/orgChart1"/>
    <dgm:cxn modelId="{BABD4E61-9609-45ED-8E53-2B1E1F22FDA5}" type="presParOf" srcId="{9217C2B1-5B44-4A3A-8392-CA17A7FD0E58}" destId="{EF882C8E-0CE3-4BB2-B925-BC87D1F7116C}" srcOrd="1" destOrd="0" presId="urn:microsoft.com/office/officeart/2005/8/layout/orgChart1"/>
    <dgm:cxn modelId="{B4749C3A-CED0-41A7-BF57-3C4D21F5A150}" type="presParOf" srcId="{EF882C8E-0CE3-4BB2-B925-BC87D1F7116C}" destId="{750F0398-4EEB-4013-BAF3-1935D43BF512}" srcOrd="0" destOrd="0" presId="urn:microsoft.com/office/officeart/2005/8/layout/orgChart1"/>
    <dgm:cxn modelId="{8DB0BE49-E15E-49E5-BEBF-607EF2BFFBC9}" type="presParOf" srcId="{750F0398-4EEB-4013-BAF3-1935D43BF512}" destId="{4212DA99-7615-4752-8603-7350BDC1407D}" srcOrd="0" destOrd="0" presId="urn:microsoft.com/office/officeart/2005/8/layout/orgChart1"/>
    <dgm:cxn modelId="{6FC4648B-9479-461A-B483-A17A1E83F1FA}" type="presParOf" srcId="{750F0398-4EEB-4013-BAF3-1935D43BF512}" destId="{9C31553D-EAC6-4710-BD29-8C67CAF8D3B1}" srcOrd="1" destOrd="0" presId="urn:microsoft.com/office/officeart/2005/8/layout/orgChart1"/>
    <dgm:cxn modelId="{A58B82D8-0F55-42B8-BEDE-9DBE477C9762}" type="presParOf" srcId="{EF882C8E-0CE3-4BB2-B925-BC87D1F7116C}" destId="{C0FBB66E-BB58-4A88-BED7-9B42EB0CE90D}" srcOrd="1" destOrd="0" presId="urn:microsoft.com/office/officeart/2005/8/layout/orgChart1"/>
    <dgm:cxn modelId="{8CB00E41-3FE1-46E1-9AE5-27B389638D25}" type="presParOf" srcId="{EF882C8E-0CE3-4BB2-B925-BC87D1F7116C}" destId="{4C6AAB9B-232B-42A2-91FF-1E153FCD6690}" srcOrd="2" destOrd="0" presId="urn:microsoft.com/office/officeart/2005/8/layout/orgChart1"/>
    <dgm:cxn modelId="{E23FA77B-C41D-4814-A8FD-82ABB34D788E}" type="presParOf" srcId="{9217C2B1-5B44-4A3A-8392-CA17A7FD0E58}" destId="{62734349-8C6A-40FA-BCB5-1AAFB5F275B5}" srcOrd="2" destOrd="0" presId="urn:microsoft.com/office/officeart/2005/8/layout/orgChart1"/>
    <dgm:cxn modelId="{C19EFF4C-5B27-4826-A445-DB7FEF252A9E}" type="presParOf" srcId="{9217C2B1-5B44-4A3A-8392-CA17A7FD0E58}" destId="{ACB0A6DA-5E3F-41FB-BD08-CD3E977C5137}" srcOrd="3" destOrd="0" presId="urn:microsoft.com/office/officeart/2005/8/layout/orgChart1"/>
    <dgm:cxn modelId="{BDCF04A5-2908-462D-B458-448F73176F97}" type="presParOf" srcId="{ACB0A6DA-5E3F-41FB-BD08-CD3E977C5137}" destId="{B543CB89-8286-408F-8A16-10E496BE65E4}" srcOrd="0" destOrd="0" presId="urn:microsoft.com/office/officeart/2005/8/layout/orgChart1"/>
    <dgm:cxn modelId="{A7F17D7A-9D10-4BB9-81E0-4BE1D4886AB1}" type="presParOf" srcId="{B543CB89-8286-408F-8A16-10E496BE65E4}" destId="{35957BCE-4728-4FC8-B2D1-BDD0B818D544}" srcOrd="0" destOrd="0" presId="urn:microsoft.com/office/officeart/2005/8/layout/orgChart1"/>
    <dgm:cxn modelId="{7427911B-C037-4914-B8E0-5A563BA7A813}" type="presParOf" srcId="{B543CB89-8286-408F-8A16-10E496BE65E4}" destId="{ACA18FF0-3885-4F98-8A8E-F80C4E2ED1BF}" srcOrd="1" destOrd="0" presId="urn:microsoft.com/office/officeart/2005/8/layout/orgChart1"/>
    <dgm:cxn modelId="{3F5BDB0B-EE96-4AAA-965C-986B43A3BDB3}" type="presParOf" srcId="{ACB0A6DA-5E3F-41FB-BD08-CD3E977C5137}" destId="{56F695A2-F1EE-4ED6-B6EF-28813F66654A}" srcOrd="1" destOrd="0" presId="urn:microsoft.com/office/officeart/2005/8/layout/orgChart1"/>
    <dgm:cxn modelId="{3DA5FF87-C529-4E56-8F0C-BD30787AE3A3}" type="presParOf" srcId="{ACB0A6DA-5E3F-41FB-BD08-CD3E977C5137}" destId="{DFE3B73D-76D3-407B-84A5-2237606E1927}" srcOrd="2" destOrd="0" presId="urn:microsoft.com/office/officeart/2005/8/layout/orgChart1"/>
    <dgm:cxn modelId="{95ED1FF8-0887-43ED-94C3-3978E48BB6AC}" type="presParOf" srcId="{9217C2B1-5B44-4A3A-8392-CA17A7FD0E58}" destId="{3B68BF0A-D84F-438B-A7A4-D0D1D89A9C73}" srcOrd="4" destOrd="0" presId="urn:microsoft.com/office/officeart/2005/8/layout/orgChart1"/>
    <dgm:cxn modelId="{3015C8D2-19A7-443A-9F93-734317E3C186}" type="presParOf" srcId="{9217C2B1-5B44-4A3A-8392-CA17A7FD0E58}" destId="{D210A336-CE4F-46BE-8003-CB1CD0ACF0B3}" srcOrd="5" destOrd="0" presId="urn:microsoft.com/office/officeart/2005/8/layout/orgChart1"/>
    <dgm:cxn modelId="{213D1D25-1FC8-4676-862C-C64DFA8BC219}" type="presParOf" srcId="{D210A336-CE4F-46BE-8003-CB1CD0ACF0B3}" destId="{9A0E2E58-4AE6-4CDA-856A-20245A158E92}" srcOrd="0" destOrd="0" presId="urn:microsoft.com/office/officeart/2005/8/layout/orgChart1"/>
    <dgm:cxn modelId="{BBBA1957-F15E-4482-A67F-D963429BF289}" type="presParOf" srcId="{9A0E2E58-4AE6-4CDA-856A-20245A158E92}" destId="{4D418457-49AC-4728-9123-2BBE43E4A8E6}" srcOrd="0" destOrd="0" presId="urn:microsoft.com/office/officeart/2005/8/layout/orgChart1"/>
    <dgm:cxn modelId="{DA99D097-FCAA-45BF-8EA0-9505D501F19A}" type="presParOf" srcId="{9A0E2E58-4AE6-4CDA-856A-20245A158E92}" destId="{D2C30353-76C2-4AA8-955F-3CF0BF05416D}" srcOrd="1" destOrd="0" presId="urn:microsoft.com/office/officeart/2005/8/layout/orgChart1"/>
    <dgm:cxn modelId="{BA4C8A00-5DD6-4970-A2A1-6B4C8B1FC4CC}" type="presParOf" srcId="{D210A336-CE4F-46BE-8003-CB1CD0ACF0B3}" destId="{B98BF0A4-B813-4888-9C9F-CB777B72944F}" srcOrd="1" destOrd="0" presId="urn:microsoft.com/office/officeart/2005/8/layout/orgChart1"/>
    <dgm:cxn modelId="{F66548DA-6548-4D04-ADFD-13EA45E37992}" type="presParOf" srcId="{D210A336-CE4F-46BE-8003-CB1CD0ACF0B3}" destId="{31FB75BF-1AF6-468D-BECE-DCD0DF65DFC6}" srcOrd="2" destOrd="0" presId="urn:microsoft.com/office/officeart/2005/8/layout/orgChart1"/>
    <dgm:cxn modelId="{E704D05C-813D-4E7E-9934-B6D47C9ADEDB}" type="presParOf" srcId="{2076541E-492E-490C-864B-96A0D87D92E3}" destId="{1B40A144-2924-403B-9381-AA760F601E8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BD62D4-FCF9-4E91-9194-03DBC026C8B9}" type="doc">
      <dgm:prSet loTypeId="urn:microsoft.com/office/officeart/2005/8/layout/target3" loCatId="relationship" qsTypeId="urn:microsoft.com/office/officeart/2005/8/quickstyle/3d3" qsCatId="3D" csTypeId="urn:microsoft.com/office/officeart/2005/8/colors/accent0_3" csCatId="mainScheme"/>
      <dgm:spPr/>
      <dgm:t>
        <a:bodyPr/>
        <a:lstStyle/>
        <a:p>
          <a:endParaRPr lang="en-US"/>
        </a:p>
      </dgm:t>
    </dgm:pt>
    <dgm:pt modelId="{9D7CCE18-27C1-4291-85CC-4E5F80DE9D23}">
      <dgm:prSet/>
      <dgm:spPr/>
      <dgm:t>
        <a:bodyPr/>
        <a:lstStyle/>
        <a:p>
          <a:pPr rtl="0"/>
          <a:r>
            <a:rPr lang="en-US" i="1" dirty="0" smtClean="0"/>
            <a:t>MERITS</a:t>
          </a:r>
          <a:endParaRPr lang="en-US" dirty="0"/>
        </a:p>
      </dgm:t>
    </dgm:pt>
    <dgm:pt modelId="{6DF3F6F5-3653-46A7-B5A0-69F145AD8FE0}" type="parTrans" cxnId="{7C5A3FEC-2C14-4116-8A7E-5AA634D09E39}">
      <dgm:prSet/>
      <dgm:spPr/>
      <dgm:t>
        <a:bodyPr/>
        <a:lstStyle/>
        <a:p>
          <a:endParaRPr lang="en-US"/>
        </a:p>
      </dgm:t>
    </dgm:pt>
    <dgm:pt modelId="{77F10D60-810E-49C6-9519-692B20847ECC}" type="sibTrans" cxnId="{7C5A3FEC-2C14-4116-8A7E-5AA634D09E39}">
      <dgm:prSet/>
      <dgm:spPr/>
      <dgm:t>
        <a:bodyPr/>
        <a:lstStyle/>
        <a:p>
          <a:endParaRPr lang="en-US"/>
        </a:p>
      </dgm:t>
    </dgm:pt>
    <dgm:pt modelId="{ABAC320E-0EC0-474A-884F-F6CA2A7D5C5D}">
      <dgm:prSet/>
      <dgm:spPr/>
      <dgm:t>
        <a:bodyPr/>
        <a:lstStyle/>
        <a:p>
          <a:pPr rtl="0"/>
          <a:r>
            <a:rPr lang="en-US" smtClean="0"/>
            <a:t>IT PROVIDES A MORE DYNAMIC VIEW OF COMMUNICATION.</a:t>
          </a:r>
          <a:endParaRPr lang="en-US"/>
        </a:p>
      </dgm:t>
    </dgm:pt>
    <dgm:pt modelId="{8A8A8CA4-25B8-48FF-80D9-8AF4BA747504}" type="parTrans" cxnId="{0D872CA8-1CC5-4A3E-8062-02CE2934739F}">
      <dgm:prSet/>
      <dgm:spPr/>
      <dgm:t>
        <a:bodyPr/>
        <a:lstStyle/>
        <a:p>
          <a:endParaRPr lang="en-US"/>
        </a:p>
      </dgm:t>
    </dgm:pt>
    <dgm:pt modelId="{6B882955-1099-4863-99B6-0A1302D5D387}" type="sibTrans" cxnId="{0D872CA8-1CC5-4A3E-8062-02CE2934739F}">
      <dgm:prSet/>
      <dgm:spPr/>
      <dgm:t>
        <a:bodyPr/>
        <a:lstStyle/>
        <a:p>
          <a:endParaRPr lang="en-US"/>
        </a:p>
      </dgm:t>
    </dgm:pt>
    <dgm:pt modelId="{0265313A-40D0-4A44-B8BE-443B415473C2}">
      <dgm:prSet/>
      <dgm:spPr/>
      <dgm:t>
        <a:bodyPr/>
        <a:lstStyle/>
        <a:p>
          <a:pPr rtl="0"/>
          <a:r>
            <a:rPr lang="en-US" smtClean="0"/>
            <a:t>INTERACTION IS BI-DIRECTIONAL IN NATURE.</a:t>
          </a:r>
          <a:endParaRPr lang="en-US"/>
        </a:p>
      </dgm:t>
    </dgm:pt>
    <dgm:pt modelId="{F2B34CD0-AB07-4D3C-A8E7-D78B0A7F43F1}" type="parTrans" cxnId="{E9199C53-7778-4376-8756-A7E8E7BB8D72}">
      <dgm:prSet/>
      <dgm:spPr/>
      <dgm:t>
        <a:bodyPr/>
        <a:lstStyle/>
        <a:p>
          <a:endParaRPr lang="en-US"/>
        </a:p>
      </dgm:t>
    </dgm:pt>
    <dgm:pt modelId="{9B24A7B1-1D8D-4328-A48D-985DBD90CF07}" type="sibTrans" cxnId="{E9199C53-7778-4376-8756-A7E8E7BB8D72}">
      <dgm:prSet/>
      <dgm:spPr/>
      <dgm:t>
        <a:bodyPr/>
        <a:lstStyle/>
        <a:p>
          <a:endParaRPr lang="en-US"/>
        </a:p>
      </dgm:t>
    </dgm:pt>
    <dgm:pt modelId="{C6FD1A91-5E2A-4078-9936-24E6706C7E0B}">
      <dgm:prSet/>
      <dgm:spPr/>
      <dgm:t>
        <a:bodyPr/>
        <a:lstStyle/>
        <a:p>
          <a:pPr rtl="0"/>
          <a:r>
            <a:rPr lang="en-US" smtClean="0"/>
            <a:t>FEEDBACK GIVEN HERE DECIPHERS COMPREHENSION. IT LETS THE SENDER KNOW THAT WHETHER THE MESSAGE IS TACIT TO RECIEVER OR NOT.</a:t>
          </a:r>
          <a:endParaRPr lang="en-US"/>
        </a:p>
      </dgm:t>
    </dgm:pt>
    <dgm:pt modelId="{6F2AF44E-97C6-495A-87E7-081E3DCE6840}" type="parTrans" cxnId="{DA31DE3E-9EDA-41A2-85A5-4E683233E89E}">
      <dgm:prSet/>
      <dgm:spPr/>
      <dgm:t>
        <a:bodyPr/>
        <a:lstStyle/>
        <a:p>
          <a:endParaRPr lang="en-US"/>
        </a:p>
      </dgm:t>
    </dgm:pt>
    <dgm:pt modelId="{03EB758E-B570-48B6-9E38-202E8EC74E72}" type="sibTrans" cxnId="{DA31DE3E-9EDA-41A2-85A5-4E683233E89E}">
      <dgm:prSet/>
      <dgm:spPr/>
      <dgm:t>
        <a:bodyPr/>
        <a:lstStyle/>
        <a:p>
          <a:endParaRPr lang="en-US"/>
        </a:p>
      </dgm:t>
    </dgm:pt>
    <dgm:pt modelId="{E9111677-8B14-4D1C-9FB8-3248F627CBDD}">
      <dgm:prSet/>
      <dgm:spPr/>
      <dgm:t>
        <a:bodyPr/>
        <a:lstStyle/>
        <a:p>
          <a:pPr rtl="0"/>
          <a:r>
            <a:rPr lang="en-US" i="1" smtClean="0"/>
            <a:t>LIMITATIONS</a:t>
          </a:r>
          <a:endParaRPr lang="en-US"/>
        </a:p>
      </dgm:t>
    </dgm:pt>
    <dgm:pt modelId="{308ACE8C-65B9-47CF-86FB-C16A2CC4DAA0}" type="parTrans" cxnId="{458E9B7B-6C8E-49D7-AEE7-9677C3879523}">
      <dgm:prSet/>
      <dgm:spPr/>
      <dgm:t>
        <a:bodyPr/>
        <a:lstStyle/>
        <a:p>
          <a:endParaRPr lang="en-US"/>
        </a:p>
      </dgm:t>
    </dgm:pt>
    <dgm:pt modelId="{6BDB72BA-5185-4D87-B1E1-DD8C0E4B684D}" type="sibTrans" cxnId="{458E9B7B-6C8E-49D7-AEE7-9677C3879523}">
      <dgm:prSet/>
      <dgm:spPr/>
      <dgm:t>
        <a:bodyPr/>
        <a:lstStyle/>
        <a:p>
          <a:endParaRPr lang="en-US"/>
        </a:p>
      </dgm:t>
    </dgm:pt>
    <dgm:pt modelId="{1B6CD0CC-82A7-4CF2-8133-52E8141EDFBD}">
      <dgm:prSet/>
      <dgm:spPr/>
      <dgm:t>
        <a:bodyPr/>
        <a:lstStyle/>
        <a:p>
          <a:pPr rtl="0"/>
          <a:r>
            <a:rPr lang="en-US" smtClean="0"/>
            <a:t>AN INDIVIDUAL CAN BE A SENDER AND RECIVER, BUT CAN’T PERFORM BOTH THE JOBS SIMULTANEOUSLY.</a:t>
          </a:r>
          <a:endParaRPr lang="en-US"/>
        </a:p>
      </dgm:t>
    </dgm:pt>
    <dgm:pt modelId="{A3EBE535-67C2-44A1-9929-56E544D4990A}" type="parTrans" cxnId="{CBE3FE4B-B394-460B-98B0-E6EB7F65649F}">
      <dgm:prSet/>
      <dgm:spPr/>
      <dgm:t>
        <a:bodyPr/>
        <a:lstStyle/>
        <a:p>
          <a:endParaRPr lang="en-US"/>
        </a:p>
      </dgm:t>
    </dgm:pt>
    <dgm:pt modelId="{99AF6256-2FEC-49E6-9E21-BE652DF0F792}" type="sibTrans" cxnId="{CBE3FE4B-B394-460B-98B0-E6EB7F65649F}">
      <dgm:prSet/>
      <dgm:spPr/>
      <dgm:t>
        <a:bodyPr/>
        <a:lstStyle/>
        <a:p>
          <a:endParaRPr lang="en-US"/>
        </a:p>
      </dgm:t>
    </dgm:pt>
    <dgm:pt modelId="{2556EF3C-5594-4708-A3C6-4F936788753E}">
      <dgm:prSet/>
      <dgm:spPr/>
      <dgm:t>
        <a:bodyPr/>
        <a:lstStyle/>
        <a:p>
          <a:pPr rtl="0"/>
          <a:r>
            <a:rPr lang="en-US" smtClean="0"/>
            <a:t>THE ROLES ARE NOT THAT LIMPID RATHER THEY ARE MUCH FLUID.</a:t>
          </a:r>
          <a:endParaRPr lang="en-US"/>
        </a:p>
      </dgm:t>
    </dgm:pt>
    <dgm:pt modelId="{837B38D7-9083-423B-8CA3-205B1FF65048}" type="parTrans" cxnId="{AD34887F-3B70-431B-913D-FA052681B09E}">
      <dgm:prSet/>
      <dgm:spPr/>
      <dgm:t>
        <a:bodyPr/>
        <a:lstStyle/>
        <a:p>
          <a:endParaRPr lang="en-US"/>
        </a:p>
      </dgm:t>
    </dgm:pt>
    <dgm:pt modelId="{9DD81A2C-CE8F-4FD9-A3A6-7D0EDB8B6534}" type="sibTrans" cxnId="{AD34887F-3B70-431B-913D-FA052681B09E}">
      <dgm:prSet/>
      <dgm:spPr/>
      <dgm:t>
        <a:bodyPr/>
        <a:lstStyle/>
        <a:p>
          <a:endParaRPr lang="en-US"/>
        </a:p>
      </dgm:t>
    </dgm:pt>
    <dgm:pt modelId="{A8B1E5B8-A451-4FBF-ABA9-2D598C1E4BB2}" type="pres">
      <dgm:prSet presAssocID="{67BD62D4-FCF9-4E91-9194-03DBC026C8B9}" presName="Name0" presStyleCnt="0">
        <dgm:presLayoutVars>
          <dgm:chMax val="7"/>
          <dgm:dir/>
          <dgm:animLvl val="lvl"/>
          <dgm:resizeHandles val="exact"/>
        </dgm:presLayoutVars>
      </dgm:prSet>
      <dgm:spPr/>
      <dgm:t>
        <a:bodyPr/>
        <a:lstStyle/>
        <a:p>
          <a:endParaRPr lang="en-US"/>
        </a:p>
      </dgm:t>
    </dgm:pt>
    <dgm:pt modelId="{9AD1F183-C199-45C9-BB6D-7380850C2E2C}" type="pres">
      <dgm:prSet presAssocID="{9D7CCE18-27C1-4291-85CC-4E5F80DE9D23}" presName="circle1" presStyleLbl="node1" presStyleIdx="0" presStyleCnt="2"/>
      <dgm:spPr/>
    </dgm:pt>
    <dgm:pt modelId="{FF584503-8A74-4C58-9F5B-BCAAB5E2556C}" type="pres">
      <dgm:prSet presAssocID="{9D7CCE18-27C1-4291-85CC-4E5F80DE9D23}" presName="space" presStyleCnt="0"/>
      <dgm:spPr/>
    </dgm:pt>
    <dgm:pt modelId="{88EF115C-1A2D-4AD7-A9ED-0453BE6F0AD8}" type="pres">
      <dgm:prSet presAssocID="{9D7CCE18-27C1-4291-85CC-4E5F80DE9D23}" presName="rect1" presStyleLbl="alignAcc1" presStyleIdx="0" presStyleCnt="2"/>
      <dgm:spPr/>
      <dgm:t>
        <a:bodyPr/>
        <a:lstStyle/>
        <a:p>
          <a:endParaRPr lang="en-US"/>
        </a:p>
      </dgm:t>
    </dgm:pt>
    <dgm:pt modelId="{25D4FC59-8644-4820-9D1D-019BC3F7B7A8}" type="pres">
      <dgm:prSet presAssocID="{E9111677-8B14-4D1C-9FB8-3248F627CBDD}" presName="vertSpace2" presStyleLbl="node1" presStyleIdx="0" presStyleCnt="2"/>
      <dgm:spPr/>
    </dgm:pt>
    <dgm:pt modelId="{C86AE3A3-8BA6-49CC-8E28-3984C9713A65}" type="pres">
      <dgm:prSet presAssocID="{E9111677-8B14-4D1C-9FB8-3248F627CBDD}" presName="circle2" presStyleLbl="node1" presStyleIdx="1" presStyleCnt="2" custLinFactNeighborX="-3236" custLinFactNeighborY="10526"/>
      <dgm:spPr/>
    </dgm:pt>
    <dgm:pt modelId="{5603E4DB-FE00-4931-BE09-94C338994BAC}" type="pres">
      <dgm:prSet presAssocID="{E9111677-8B14-4D1C-9FB8-3248F627CBDD}" presName="rect2" presStyleLbl="alignAcc1" presStyleIdx="1" presStyleCnt="2" custLinFactNeighborX="230" custLinFactNeighborY="11360"/>
      <dgm:spPr/>
      <dgm:t>
        <a:bodyPr/>
        <a:lstStyle/>
        <a:p>
          <a:endParaRPr lang="en-US"/>
        </a:p>
      </dgm:t>
    </dgm:pt>
    <dgm:pt modelId="{43A40E74-F083-4961-89E8-2B1D7BF31BB0}" type="pres">
      <dgm:prSet presAssocID="{9D7CCE18-27C1-4291-85CC-4E5F80DE9D23}" presName="rect1ParTx" presStyleLbl="alignAcc1" presStyleIdx="1" presStyleCnt="2">
        <dgm:presLayoutVars>
          <dgm:chMax val="1"/>
          <dgm:bulletEnabled val="1"/>
        </dgm:presLayoutVars>
      </dgm:prSet>
      <dgm:spPr/>
      <dgm:t>
        <a:bodyPr/>
        <a:lstStyle/>
        <a:p>
          <a:endParaRPr lang="en-US"/>
        </a:p>
      </dgm:t>
    </dgm:pt>
    <dgm:pt modelId="{79FE5D82-2455-4CB4-A541-3056875B8ED1}" type="pres">
      <dgm:prSet presAssocID="{9D7CCE18-27C1-4291-85CC-4E5F80DE9D23}" presName="rect1ChTx" presStyleLbl="alignAcc1" presStyleIdx="1" presStyleCnt="2">
        <dgm:presLayoutVars>
          <dgm:bulletEnabled val="1"/>
        </dgm:presLayoutVars>
      </dgm:prSet>
      <dgm:spPr/>
      <dgm:t>
        <a:bodyPr/>
        <a:lstStyle/>
        <a:p>
          <a:endParaRPr lang="en-US"/>
        </a:p>
      </dgm:t>
    </dgm:pt>
    <dgm:pt modelId="{81E7B4D9-2AB2-4734-83AA-3227B7FA6FB8}" type="pres">
      <dgm:prSet presAssocID="{E9111677-8B14-4D1C-9FB8-3248F627CBDD}" presName="rect2ParTx" presStyleLbl="alignAcc1" presStyleIdx="1" presStyleCnt="2">
        <dgm:presLayoutVars>
          <dgm:chMax val="1"/>
          <dgm:bulletEnabled val="1"/>
        </dgm:presLayoutVars>
      </dgm:prSet>
      <dgm:spPr/>
      <dgm:t>
        <a:bodyPr/>
        <a:lstStyle/>
        <a:p>
          <a:endParaRPr lang="en-US"/>
        </a:p>
      </dgm:t>
    </dgm:pt>
    <dgm:pt modelId="{ADC6127D-117F-4DDA-84EF-276ABF650538}" type="pres">
      <dgm:prSet presAssocID="{E9111677-8B14-4D1C-9FB8-3248F627CBDD}" presName="rect2ChTx" presStyleLbl="alignAcc1" presStyleIdx="1" presStyleCnt="2">
        <dgm:presLayoutVars>
          <dgm:bulletEnabled val="1"/>
        </dgm:presLayoutVars>
      </dgm:prSet>
      <dgm:spPr/>
      <dgm:t>
        <a:bodyPr/>
        <a:lstStyle/>
        <a:p>
          <a:endParaRPr lang="en-US"/>
        </a:p>
      </dgm:t>
    </dgm:pt>
  </dgm:ptLst>
  <dgm:cxnLst>
    <dgm:cxn modelId="{0D872CA8-1CC5-4A3E-8062-02CE2934739F}" srcId="{9D7CCE18-27C1-4291-85CC-4E5F80DE9D23}" destId="{ABAC320E-0EC0-474A-884F-F6CA2A7D5C5D}" srcOrd="0" destOrd="0" parTransId="{8A8A8CA4-25B8-48FF-80D9-8AF4BA747504}" sibTransId="{6B882955-1099-4863-99B6-0A1302D5D387}"/>
    <dgm:cxn modelId="{458E9B7B-6C8E-49D7-AEE7-9677C3879523}" srcId="{67BD62D4-FCF9-4E91-9194-03DBC026C8B9}" destId="{E9111677-8B14-4D1C-9FB8-3248F627CBDD}" srcOrd="1" destOrd="0" parTransId="{308ACE8C-65B9-47CF-86FB-C16A2CC4DAA0}" sibTransId="{6BDB72BA-5185-4D87-B1E1-DD8C0E4B684D}"/>
    <dgm:cxn modelId="{DA31DE3E-9EDA-41A2-85A5-4E683233E89E}" srcId="{9D7CCE18-27C1-4291-85CC-4E5F80DE9D23}" destId="{C6FD1A91-5E2A-4078-9936-24E6706C7E0B}" srcOrd="2" destOrd="0" parTransId="{6F2AF44E-97C6-495A-87E7-081E3DCE6840}" sibTransId="{03EB758E-B570-48B6-9E38-202E8EC74E72}"/>
    <dgm:cxn modelId="{E6D6947D-B7B3-4917-8A87-B05CBC2EAE24}" type="presOf" srcId="{67BD62D4-FCF9-4E91-9194-03DBC026C8B9}" destId="{A8B1E5B8-A451-4FBF-ABA9-2D598C1E4BB2}" srcOrd="0" destOrd="0" presId="urn:microsoft.com/office/officeart/2005/8/layout/target3"/>
    <dgm:cxn modelId="{D3BD796C-55C1-4415-8E94-2FAD7A327923}" type="presOf" srcId="{ABAC320E-0EC0-474A-884F-F6CA2A7D5C5D}" destId="{79FE5D82-2455-4CB4-A541-3056875B8ED1}" srcOrd="0" destOrd="0" presId="urn:microsoft.com/office/officeart/2005/8/layout/target3"/>
    <dgm:cxn modelId="{89F812C2-C456-4277-9A7E-3DF90E432504}" type="presOf" srcId="{E9111677-8B14-4D1C-9FB8-3248F627CBDD}" destId="{5603E4DB-FE00-4931-BE09-94C338994BAC}" srcOrd="0" destOrd="0" presId="urn:microsoft.com/office/officeart/2005/8/layout/target3"/>
    <dgm:cxn modelId="{AD34887F-3B70-431B-913D-FA052681B09E}" srcId="{E9111677-8B14-4D1C-9FB8-3248F627CBDD}" destId="{2556EF3C-5594-4708-A3C6-4F936788753E}" srcOrd="1" destOrd="0" parTransId="{837B38D7-9083-423B-8CA3-205B1FF65048}" sibTransId="{9DD81A2C-CE8F-4FD9-A3A6-7D0EDB8B6534}"/>
    <dgm:cxn modelId="{9910A553-234E-4373-906E-522DD5F5B740}" type="presOf" srcId="{9D7CCE18-27C1-4291-85CC-4E5F80DE9D23}" destId="{43A40E74-F083-4961-89E8-2B1D7BF31BB0}" srcOrd="1" destOrd="0" presId="urn:microsoft.com/office/officeart/2005/8/layout/target3"/>
    <dgm:cxn modelId="{CBE3FE4B-B394-460B-98B0-E6EB7F65649F}" srcId="{E9111677-8B14-4D1C-9FB8-3248F627CBDD}" destId="{1B6CD0CC-82A7-4CF2-8133-52E8141EDFBD}" srcOrd="0" destOrd="0" parTransId="{A3EBE535-67C2-44A1-9929-56E544D4990A}" sibTransId="{99AF6256-2FEC-49E6-9E21-BE652DF0F792}"/>
    <dgm:cxn modelId="{0EF32A93-BE64-433D-8B0F-AD4250483326}" type="presOf" srcId="{1B6CD0CC-82A7-4CF2-8133-52E8141EDFBD}" destId="{ADC6127D-117F-4DDA-84EF-276ABF650538}" srcOrd="0" destOrd="0" presId="urn:microsoft.com/office/officeart/2005/8/layout/target3"/>
    <dgm:cxn modelId="{B5F31CFF-C85C-49C1-9ABE-EBE3780F4001}" type="presOf" srcId="{2556EF3C-5594-4708-A3C6-4F936788753E}" destId="{ADC6127D-117F-4DDA-84EF-276ABF650538}" srcOrd="0" destOrd="1" presId="urn:microsoft.com/office/officeart/2005/8/layout/target3"/>
    <dgm:cxn modelId="{162649ED-191B-4946-B53D-3A78B02CEEA4}" type="presOf" srcId="{0265313A-40D0-4A44-B8BE-443B415473C2}" destId="{79FE5D82-2455-4CB4-A541-3056875B8ED1}" srcOrd="0" destOrd="1" presId="urn:microsoft.com/office/officeart/2005/8/layout/target3"/>
    <dgm:cxn modelId="{E9199C53-7778-4376-8756-A7E8E7BB8D72}" srcId="{9D7CCE18-27C1-4291-85CC-4E5F80DE9D23}" destId="{0265313A-40D0-4A44-B8BE-443B415473C2}" srcOrd="1" destOrd="0" parTransId="{F2B34CD0-AB07-4D3C-A8E7-D78B0A7F43F1}" sibTransId="{9B24A7B1-1D8D-4328-A48D-985DBD90CF07}"/>
    <dgm:cxn modelId="{09D19D8E-42B8-40E8-A5FB-32C93FAE70E5}" type="presOf" srcId="{E9111677-8B14-4D1C-9FB8-3248F627CBDD}" destId="{81E7B4D9-2AB2-4734-83AA-3227B7FA6FB8}" srcOrd="1" destOrd="0" presId="urn:microsoft.com/office/officeart/2005/8/layout/target3"/>
    <dgm:cxn modelId="{EA0DEBD9-530F-49AF-B46A-8AC29F472488}" type="presOf" srcId="{C6FD1A91-5E2A-4078-9936-24E6706C7E0B}" destId="{79FE5D82-2455-4CB4-A541-3056875B8ED1}" srcOrd="0" destOrd="2" presId="urn:microsoft.com/office/officeart/2005/8/layout/target3"/>
    <dgm:cxn modelId="{23E2A807-691D-4A9C-B323-8A35CD749344}" type="presOf" srcId="{9D7CCE18-27C1-4291-85CC-4E5F80DE9D23}" destId="{88EF115C-1A2D-4AD7-A9ED-0453BE6F0AD8}" srcOrd="0" destOrd="0" presId="urn:microsoft.com/office/officeart/2005/8/layout/target3"/>
    <dgm:cxn modelId="{7C5A3FEC-2C14-4116-8A7E-5AA634D09E39}" srcId="{67BD62D4-FCF9-4E91-9194-03DBC026C8B9}" destId="{9D7CCE18-27C1-4291-85CC-4E5F80DE9D23}" srcOrd="0" destOrd="0" parTransId="{6DF3F6F5-3653-46A7-B5A0-69F145AD8FE0}" sibTransId="{77F10D60-810E-49C6-9519-692B20847ECC}"/>
    <dgm:cxn modelId="{16CC5D7A-557D-44A0-A769-975571988B96}" type="presParOf" srcId="{A8B1E5B8-A451-4FBF-ABA9-2D598C1E4BB2}" destId="{9AD1F183-C199-45C9-BB6D-7380850C2E2C}" srcOrd="0" destOrd="0" presId="urn:microsoft.com/office/officeart/2005/8/layout/target3"/>
    <dgm:cxn modelId="{C8EE7B88-6FBA-4262-ADF8-8778599B89E1}" type="presParOf" srcId="{A8B1E5B8-A451-4FBF-ABA9-2D598C1E4BB2}" destId="{FF584503-8A74-4C58-9F5B-BCAAB5E2556C}" srcOrd="1" destOrd="0" presId="urn:microsoft.com/office/officeart/2005/8/layout/target3"/>
    <dgm:cxn modelId="{A8B44390-4E9D-40A5-8A13-8CF5DEA589EB}" type="presParOf" srcId="{A8B1E5B8-A451-4FBF-ABA9-2D598C1E4BB2}" destId="{88EF115C-1A2D-4AD7-A9ED-0453BE6F0AD8}" srcOrd="2" destOrd="0" presId="urn:microsoft.com/office/officeart/2005/8/layout/target3"/>
    <dgm:cxn modelId="{A0B2343C-95BD-4026-A0AB-5B70F6BA2D3C}" type="presParOf" srcId="{A8B1E5B8-A451-4FBF-ABA9-2D598C1E4BB2}" destId="{25D4FC59-8644-4820-9D1D-019BC3F7B7A8}" srcOrd="3" destOrd="0" presId="urn:microsoft.com/office/officeart/2005/8/layout/target3"/>
    <dgm:cxn modelId="{09BB44F7-D79C-4450-8410-A46A09F9364E}" type="presParOf" srcId="{A8B1E5B8-A451-4FBF-ABA9-2D598C1E4BB2}" destId="{C86AE3A3-8BA6-49CC-8E28-3984C9713A65}" srcOrd="4" destOrd="0" presId="urn:microsoft.com/office/officeart/2005/8/layout/target3"/>
    <dgm:cxn modelId="{43302C99-B915-41FD-852D-021A7155F28C}" type="presParOf" srcId="{A8B1E5B8-A451-4FBF-ABA9-2D598C1E4BB2}" destId="{5603E4DB-FE00-4931-BE09-94C338994BAC}" srcOrd="5" destOrd="0" presId="urn:microsoft.com/office/officeart/2005/8/layout/target3"/>
    <dgm:cxn modelId="{4BEA5EDB-FB96-47CA-97D8-C1D45F4886F6}" type="presParOf" srcId="{A8B1E5B8-A451-4FBF-ABA9-2D598C1E4BB2}" destId="{43A40E74-F083-4961-89E8-2B1D7BF31BB0}" srcOrd="6" destOrd="0" presId="urn:microsoft.com/office/officeart/2005/8/layout/target3"/>
    <dgm:cxn modelId="{3D496AD7-D347-4BA7-9E81-420A05ECA51B}" type="presParOf" srcId="{A8B1E5B8-A451-4FBF-ABA9-2D598C1E4BB2}" destId="{79FE5D82-2455-4CB4-A541-3056875B8ED1}" srcOrd="7" destOrd="0" presId="urn:microsoft.com/office/officeart/2005/8/layout/target3"/>
    <dgm:cxn modelId="{365CDE40-5EE1-46C0-8B59-0F2C27F39DF7}" type="presParOf" srcId="{A8B1E5B8-A451-4FBF-ABA9-2D598C1E4BB2}" destId="{81E7B4D9-2AB2-4734-83AA-3227B7FA6FB8}" srcOrd="8" destOrd="0" presId="urn:microsoft.com/office/officeart/2005/8/layout/target3"/>
    <dgm:cxn modelId="{BDEC9B25-07F2-47A6-874C-1A99DE3FB44C}" type="presParOf" srcId="{A8B1E5B8-A451-4FBF-ABA9-2D598C1E4BB2}" destId="{ADC6127D-117F-4DDA-84EF-276ABF650538}" srcOrd="9" destOrd="0" presId="urn:microsoft.com/office/officeart/2005/8/layout/targe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F0DA35-AC08-4B3F-AAD6-695CB29DDA9D}"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BF68D7B0-D13F-4D78-8E0A-E5C050E4A77D}">
      <dgm:prSet custT="1"/>
      <dgm:spPr/>
      <dgm:t>
        <a:bodyPr/>
        <a:lstStyle/>
        <a:p>
          <a:pPr rtl="0"/>
          <a:r>
            <a:rPr lang="en-US" sz="1200" b="1" u="sng" dirty="0" smtClean="0">
              <a:solidFill>
                <a:schemeClr val="bg1"/>
              </a:solidFill>
              <a:effectLst>
                <a:outerShdw blurRad="38100" dist="38100" dir="2700000" algn="tl">
                  <a:srgbClr val="000000">
                    <a:alpha val="43137"/>
                  </a:srgbClr>
                </a:outerShdw>
              </a:effectLst>
              <a:latin typeface="Algerian" panose="04020705040A02060702" pitchFamily="82" charset="0"/>
            </a:rPr>
            <a:t>TRANSACTIONAL MODEL</a:t>
          </a:r>
          <a:endParaRPr lang="en-US" sz="1200" u="sng" dirty="0">
            <a:solidFill>
              <a:schemeClr val="bg1"/>
            </a:solidFill>
            <a:effectLst>
              <a:outerShdw blurRad="38100" dist="38100" dir="2700000" algn="tl">
                <a:srgbClr val="000000">
                  <a:alpha val="43137"/>
                </a:srgbClr>
              </a:outerShdw>
            </a:effectLst>
            <a:latin typeface="Algerian" panose="04020705040A02060702" pitchFamily="82" charset="0"/>
          </a:endParaRPr>
        </a:p>
      </dgm:t>
    </dgm:pt>
    <dgm:pt modelId="{4167C191-C6BE-4A7E-819B-9C166EF3D115}" type="parTrans" cxnId="{E868B69F-C0E4-4922-AC94-818A49933628}">
      <dgm:prSet/>
      <dgm:spPr/>
      <dgm:t>
        <a:bodyPr/>
        <a:lstStyle/>
        <a:p>
          <a:endParaRPr lang="en-US"/>
        </a:p>
      </dgm:t>
    </dgm:pt>
    <dgm:pt modelId="{174E470B-D5C5-4DD3-A0A6-11F01847581A}" type="sibTrans" cxnId="{E868B69F-C0E4-4922-AC94-818A49933628}">
      <dgm:prSet/>
      <dgm:spPr/>
      <dgm:t>
        <a:bodyPr/>
        <a:lstStyle/>
        <a:p>
          <a:endParaRPr lang="en-US"/>
        </a:p>
      </dgm:t>
    </dgm:pt>
    <dgm:pt modelId="{51BF171C-8C47-47E1-86F8-0ABB3ABF175B}">
      <dgm:prSet/>
      <dgm:spPr/>
      <dgm:t>
        <a:bodyPr/>
        <a:lstStyle/>
        <a:p>
          <a:pPr rtl="0"/>
          <a:r>
            <a:rPr lang="en-US" dirty="0" smtClean="0"/>
            <a:t>ALL THE PEOPLE EITHER SENDERS AND RECIEVERS ARE REFERRED TO AS COMMUNICATORS.</a:t>
          </a:r>
          <a:endParaRPr lang="en-US" dirty="0"/>
        </a:p>
      </dgm:t>
    </dgm:pt>
    <dgm:pt modelId="{83BEB2EC-7971-43F6-AEAC-C109DE4ED017}" type="parTrans" cxnId="{8E214EAD-19AA-450D-A86F-697F1C73934E}">
      <dgm:prSet/>
      <dgm:spPr/>
      <dgm:t>
        <a:bodyPr/>
        <a:lstStyle/>
        <a:p>
          <a:endParaRPr lang="en-US"/>
        </a:p>
      </dgm:t>
    </dgm:pt>
    <dgm:pt modelId="{25BDDABF-9431-424A-94F0-F478DB2D8B92}" type="sibTrans" cxnId="{8E214EAD-19AA-450D-A86F-697F1C73934E}">
      <dgm:prSet/>
      <dgm:spPr/>
      <dgm:t>
        <a:bodyPr/>
        <a:lstStyle/>
        <a:p>
          <a:endParaRPr lang="en-US"/>
        </a:p>
      </dgm:t>
    </dgm:pt>
    <dgm:pt modelId="{3B14BBC2-EE42-4487-B912-09997F85BE94}">
      <dgm:prSet/>
      <dgm:spPr/>
      <dgm:t>
        <a:bodyPr/>
        <a:lstStyle/>
        <a:p>
          <a:pPr rtl="0"/>
          <a:r>
            <a:rPr lang="en-US" smtClean="0"/>
            <a:t>THIS MODEL DEPICTS COMMUNICATION AS A TRANSACTION.</a:t>
          </a:r>
          <a:endParaRPr lang="en-US"/>
        </a:p>
      </dgm:t>
    </dgm:pt>
    <dgm:pt modelId="{CD37E4F8-32CE-4CBD-878D-689FCE11F8E3}" type="parTrans" cxnId="{8D06F569-856A-45FB-975E-91E13C7F4F24}">
      <dgm:prSet/>
      <dgm:spPr/>
      <dgm:t>
        <a:bodyPr/>
        <a:lstStyle/>
        <a:p>
          <a:endParaRPr lang="en-US"/>
        </a:p>
      </dgm:t>
    </dgm:pt>
    <dgm:pt modelId="{22E93FB4-E495-471F-85FB-58D8BC754B9B}" type="sibTrans" cxnId="{8D06F569-856A-45FB-975E-91E13C7F4F24}">
      <dgm:prSet/>
      <dgm:spPr/>
      <dgm:t>
        <a:bodyPr/>
        <a:lstStyle/>
        <a:p>
          <a:endParaRPr lang="en-US"/>
        </a:p>
      </dgm:t>
    </dgm:pt>
    <dgm:pt modelId="{FB6F680F-960D-4D3B-A3E5-D74950F67410}">
      <dgm:prSet/>
      <dgm:spPr/>
      <dgm:t>
        <a:bodyPr/>
        <a:lstStyle/>
        <a:p>
          <a:pPr rtl="0"/>
          <a:r>
            <a:rPr lang="en-US" smtClean="0"/>
            <a:t>EACH COMMUNICATOR HAS A SOLITARY FIELD OF EXPERIENCE, BUT THEY MUST INHABIT A SHARED FIELD OF EXPERIENCE.</a:t>
          </a:r>
          <a:endParaRPr lang="en-US"/>
        </a:p>
      </dgm:t>
    </dgm:pt>
    <dgm:pt modelId="{5F05ABF5-38EF-4C36-BB86-BFFD3BA80B18}" type="parTrans" cxnId="{436E65A8-632B-4869-86D6-181ED7DFB2A6}">
      <dgm:prSet/>
      <dgm:spPr/>
      <dgm:t>
        <a:bodyPr/>
        <a:lstStyle/>
        <a:p>
          <a:endParaRPr lang="en-US"/>
        </a:p>
      </dgm:t>
    </dgm:pt>
    <dgm:pt modelId="{18FB3339-299D-4557-B14D-FEE78E9DEE9B}" type="sibTrans" cxnId="{436E65A8-632B-4869-86D6-181ED7DFB2A6}">
      <dgm:prSet/>
      <dgm:spPr/>
      <dgm:t>
        <a:bodyPr/>
        <a:lstStyle/>
        <a:p>
          <a:endParaRPr lang="en-US"/>
        </a:p>
      </dgm:t>
    </dgm:pt>
    <dgm:pt modelId="{F14E38AB-FA0C-41A1-94A6-37742C9C1D1E}">
      <dgm:prSet/>
      <dgm:spPr/>
      <dgm:t>
        <a:bodyPr/>
        <a:lstStyle/>
        <a:p>
          <a:pPr rtl="0"/>
          <a:r>
            <a:rPr lang="en-US" smtClean="0"/>
            <a:t>SHARED FIELD OF EXPERIENCE MEANS THAT THEY MUST SHARE SOME DEGREE OF OVERLAP IN CULTURE, LANGUAGE AND ENVIRONMENT</a:t>
          </a:r>
          <a:endParaRPr lang="en-US"/>
        </a:p>
      </dgm:t>
    </dgm:pt>
    <dgm:pt modelId="{25866721-D932-46E9-9D74-ED533E604ED1}" type="parTrans" cxnId="{6930DBC7-652E-4DBC-B05D-29B8CB9FE103}">
      <dgm:prSet/>
      <dgm:spPr/>
      <dgm:t>
        <a:bodyPr/>
        <a:lstStyle/>
        <a:p>
          <a:endParaRPr lang="en-US"/>
        </a:p>
      </dgm:t>
    </dgm:pt>
    <dgm:pt modelId="{083DD517-8B0A-4BA7-889C-EA14BFBAAA25}" type="sibTrans" cxnId="{6930DBC7-652E-4DBC-B05D-29B8CB9FE103}">
      <dgm:prSet/>
      <dgm:spPr/>
      <dgm:t>
        <a:bodyPr/>
        <a:lstStyle/>
        <a:p>
          <a:endParaRPr lang="en-US"/>
        </a:p>
      </dgm:t>
    </dgm:pt>
    <dgm:pt modelId="{FB338759-1990-4820-9489-EB8D831105A8}" type="pres">
      <dgm:prSet presAssocID="{77F0DA35-AC08-4B3F-AAD6-695CB29DDA9D}" presName="hierChild1" presStyleCnt="0">
        <dgm:presLayoutVars>
          <dgm:orgChart val="1"/>
          <dgm:chPref val="1"/>
          <dgm:dir/>
          <dgm:animOne val="branch"/>
          <dgm:animLvl val="lvl"/>
          <dgm:resizeHandles/>
        </dgm:presLayoutVars>
      </dgm:prSet>
      <dgm:spPr/>
      <dgm:t>
        <a:bodyPr/>
        <a:lstStyle/>
        <a:p>
          <a:endParaRPr lang="en-US"/>
        </a:p>
      </dgm:t>
    </dgm:pt>
    <dgm:pt modelId="{8AA38AE4-DDDB-4998-9CA1-24B7E500CCB3}" type="pres">
      <dgm:prSet presAssocID="{BF68D7B0-D13F-4D78-8E0A-E5C050E4A77D}" presName="hierRoot1" presStyleCnt="0">
        <dgm:presLayoutVars>
          <dgm:hierBranch val="init"/>
        </dgm:presLayoutVars>
      </dgm:prSet>
      <dgm:spPr/>
    </dgm:pt>
    <dgm:pt modelId="{25FA2D3D-0BD2-4C98-88BD-140593887F34}" type="pres">
      <dgm:prSet presAssocID="{BF68D7B0-D13F-4D78-8E0A-E5C050E4A77D}" presName="rootComposite1" presStyleCnt="0"/>
      <dgm:spPr/>
    </dgm:pt>
    <dgm:pt modelId="{9D33578E-4020-48E2-96B4-AA5047EEB679}" type="pres">
      <dgm:prSet presAssocID="{BF68D7B0-D13F-4D78-8E0A-E5C050E4A77D}" presName="rootText1" presStyleLbl="node0" presStyleIdx="0" presStyleCnt="1" custLinFactNeighborX="865" custLinFactNeighborY="-5457">
        <dgm:presLayoutVars>
          <dgm:chPref val="3"/>
        </dgm:presLayoutVars>
      </dgm:prSet>
      <dgm:spPr/>
      <dgm:t>
        <a:bodyPr/>
        <a:lstStyle/>
        <a:p>
          <a:endParaRPr lang="en-US"/>
        </a:p>
      </dgm:t>
    </dgm:pt>
    <dgm:pt modelId="{A92AA3BD-E0E6-4766-8082-F27AAD51B8D6}" type="pres">
      <dgm:prSet presAssocID="{BF68D7B0-D13F-4D78-8E0A-E5C050E4A77D}" presName="rootConnector1" presStyleLbl="node1" presStyleIdx="0" presStyleCnt="0"/>
      <dgm:spPr/>
      <dgm:t>
        <a:bodyPr/>
        <a:lstStyle/>
        <a:p>
          <a:endParaRPr lang="en-US"/>
        </a:p>
      </dgm:t>
    </dgm:pt>
    <dgm:pt modelId="{61D1EC64-F4B9-42F8-AF04-6B80209ACE02}" type="pres">
      <dgm:prSet presAssocID="{BF68D7B0-D13F-4D78-8E0A-E5C050E4A77D}" presName="hierChild2" presStyleCnt="0"/>
      <dgm:spPr/>
    </dgm:pt>
    <dgm:pt modelId="{86661C33-E1EA-4CB3-907B-E4993BAE48C2}" type="pres">
      <dgm:prSet presAssocID="{83BEB2EC-7971-43F6-AEAC-C109DE4ED017}" presName="Name37" presStyleLbl="parChTrans1D2" presStyleIdx="0" presStyleCnt="4"/>
      <dgm:spPr/>
      <dgm:t>
        <a:bodyPr/>
        <a:lstStyle/>
        <a:p>
          <a:endParaRPr lang="en-US"/>
        </a:p>
      </dgm:t>
    </dgm:pt>
    <dgm:pt modelId="{3087EC3B-DE37-4F8E-BA5C-EE643AC986AF}" type="pres">
      <dgm:prSet presAssocID="{51BF171C-8C47-47E1-86F8-0ABB3ABF175B}" presName="hierRoot2" presStyleCnt="0">
        <dgm:presLayoutVars>
          <dgm:hierBranch val="init"/>
        </dgm:presLayoutVars>
      </dgm:prSet>
      <dgm:spPr/>
    </dgm:pt>
    <dgm:pt modelId="{8DBB02B9-E07A-47A6-8C17-F2BBB95AB35F}" type="pres">
      <dgm:prSet presAssocID="{51BF171C-8C47-47E1-86F8-0ABB3ABF175B}" presName="rootComposite" presStyleCnt="0"/>
      <dgm:spPr/>
    </dgm:pt>
    <dgm:pt modelId="{41360B23-8948-463D-A184-EEF0D03F7BED}" type="pres">
      <dgm:prSet presAssocID="{51BF171C-8C47-47E1-86F8-0ABB3ABF175B}" presName="rootText" presStyleLbl="node2" presStyleIdx="0" presStyleCnt="4">
        <dgm:presLayoutVars>
          <dgm:chPref val="3"/>
        </dgm:presLayoutVars>
      </dgm:prSet>
      <dgm:spPr/>
      <dgm:t>
        <a:bodyPr/>
        <a:lstStyle/>
        <a:p>
          <a:endParaRPr lang="en-US"/>
        </a:p>
      </dgm:t>
    </dgm:pt>
    <dgm:pt modelId="{B161B174-C28A-4A86-A644-3FFF6F555E2F}" type="pres">
      <dgm:prSet presAssocID="{51BF171C-8C47-47E1-86F8-0ABB3ABF175B}" presName="rootConnector" presStyleLbl="node2" presStyleIdx="0" presStyleCnt="4"/>
      <dgm:spPr/>
      <dgm:t>
        <a:bodyPr/>
        <a:lstStyle/>
        <a:p>
          <a:endParaRPr lang="en-US"/>
        </a:p>
      </dgm:t>
    </dgm:pt>
    <dgm:pt modelId="{DF471AE3-AA55-451C-AEAF-8DDF520822C3}" type="pres">
      <dgm:prSet presAssocID="{51BF171C-8C47-47E1-86F8-0ABB3ABF175B}" presName="hierChild4" presStyleCnt="0"/>
      <dgm:spPr/>
    </dgm:pt>
    <dgm:pt modelId="{38D42185-B05D-4112-B5D0-4683BE821EC1}" type="pres">
      <dgm:prSet presAssocID="{51BF171C-8C47-47E1-86F8-0ABB3ABF175B}" presName="hierChild5" presStyleCnt="0"/>
      <dgm:spPr/>
    </dgm:pt>
    <dgm:pt modelId="{AC75EE6E-AEA2-4085-B52F-D2231811C4EE}" type="pres">
      <dgm:prSet presAssocID="{CD37E4F8-32CE-4CBD-878D-689FCE11F8E3}" presName="Name37" presStyleLbl="parChTrans1D2" presStyleIdx="1" presStyleCnt="4"/>
      <dgm:spPr/>
      <dgm:t>
        <a:bodyPr/>
        <a:lstStyle/>
        <a:p>
          <a:endParaRPr lang="en-US"/>
        </a:p>
      </dgm:t>
    </dgm:pt>
    <dgm:pt modelId="{76B46692-4018-4D49-8745-427ABBBF6EED}" type="pres">
      <dgm:prSet presAssocID="{3B14BBC2-EE42-4487-B912-09997F85BE94}" presName="hierRoot2" presStyleCnt="0">
        <dgm:presLayoutVars>
          <dgm:hierBranch val="init"/>
        </dgm:presLayoutVars>
      </dgm:prSet>
      <dgm:spPr/>
    </dgm:pt>
    <dgm:pt modelId="{BC3F6396-5B15-47C8-A9C0-C60594F0A669}" type="pres">
      <dgm:prSet presAssocID="{3B14BBC2-EE42-4487-B912-09997F85BE94}" presName="rootComposite" presStyleCnt="0"/>
      <dgm:spPr/>
    </dgm:pt>
    <dgm:pt modelId="{8D82AB2B-F46B-47A7-93BC-9BDBA71F5458}" type="pres">
      <dgm:prSet presAssocID="{3B14BBC2-EE42-4487-B912-09997F85BE94}" presName="rootText" presStyleLbl="node2" presStyleIdx="1" presStyleCnt="4">
        <dgm:presLayoutVars>
          <dgm:chPref val="3"/>
        </dgm:presLayoutVars>
      </dgm:prSet>
      <dgm:spPr/>
      <dgm:t>
        <a:bodyPr/>
        <a:lstStyle/>
        <a:p>
          <a:endParaRPr lang="en-US"/>
        </a:p>
      </dgm:t>
    </dgm:pt>
    <dgm:pt modelId="{46892447-3628-4E3D-BBF6-652189F0F508}" type="pres">
      <dgm:prSet presAssocID="{3B14BBC2-EE42-4487-B912-09997F85BE94}" presName="rootConnector" presStyleLbl="node2" presStyleIdx="1" presStyleCnt="4"/>
      <dgm:spPr/>
      <dgm:t>
        <a:bodyPr/>
        <a:lstStyle/>
        <a:p>
          <a:endParaRPr lang="en-US"/>
        </a:p>
      </dgm:t>
    </dgm:pt>
    <dgm:pt modelId="{B02CDEB4-1BFB-4359-A5CD-F63922011FE6}" type="pres">
      <dgm:prSet presAssocID="{3B14BBC2-EE42-4487-B912-09997F85BE94}" presName="hierChild4" presStyleCnt="0"/>
      <dgm:spPr/>
    </dgm:pt>
    <dgm:pt modelId="{6775992E-C7B4-4263-8CCA-BFBBE5D9289C}" type="pres">
      <dgm:prSet presAssocID="{3B14BBC2-EE42-4487-B912-09997F85BE94}" presName="hierChild5" presStyleCnt="0"/>
      <dgm:spPr/>
    </dgm:pt>
    <dgm:pt modelId="{033677D2-F038-4B83-945B-366F62E0727B}" type="pres">
      <dgm:prSet presAssocID="{5F05ABF5-38EF-4C36-BB86-BFFD3BA80B18}" presName="Name37" presStyleLbl="parChTrans1D2" presStyleIdx="2" presStyleCnt="4"/>
      <dgm:spPr/>
      <dgm:t>
        <a:bodyPr/>
        <a:lstStyle/>
        <a:p>
          <a:endParaRPr lang="en-US"/>
        </a:p>
      </dgm:t>
    </dgm:pt>
    <dgm:pt modelId="{38FB3BD7-67AA-4199-BCF6-D53C16702053}" type="pres">
      <dgm:prSet presAssocID="{FB6F680F-960D-4D3B-A3E5-D74950F67410}" presName="hierRoot2" presStyleCnt="0">
        <dgm:presLayoutVars>
          <dgm:hierBranch val="init"/>
        </dgm:presLayoutVars>
      </dgm:prSet>
      <dgm:spPr/>
    </dgm:pt>
    <dgm:pt modelId="{95C0B510-CFAB-4922-AB34-13C38FEED623}" type="pres">
      <dgm:prSet presAssocID="{FB6F680F-960D-4D3B-A3E5-D74950F67410}" presName="rootComposite" presStyleCnt="0"/>
      <dgm:spPr/>
    </dgm:pt>
    <dgm:pt modelId="{4676BA18-EA03-45B9-8265-FEF6DEAE8598}" type="pres">
      <dgm:prSet presAssocID="{FB6F680F-960D-4D3B-A3E5-D74950F67410}" presName="rootText" presStyleLbl="node2" presStyleIdx="2" presStyleCnt="4">
        <dgm:presLayoutVars>
          <dgm:chPref val="3"/>
        </dgm:presLayoutVars>
      </dgm:prSet>
      <dgm:spPr/>
      <dgm:t>
        <a:bodyPr/>
        <a:lstStyle/>
        <a:p>
          <a:endParaRPr lang="en-US"/>
        </a:p>
      </dgm:t>
    </dgm:pt>
    <dgm:pt modelId="{6BADABC9-0BB4-4223-8E2D-3B9CEDD83B1E}" type="pres">
      <dgm:prSet presAssocID="{FB6F680F-960D-4D3B-A3E5-D74950F67410}" presName="rootConnector" presStyleLbl="node2" presStyleIdx="2" presStyleCnt="4"/>
      <dgm:spPr/>
      <dgm:t>
        <a:bodyPr/>
        <a:lstStyle/>
        <a:p>
          <a:endParaRPr lang="en-US"/>
        </a:p>
      </dgm:t>
    </dgm:pt>
    <dgm:pt modelId="{4F9CAA88-7831-4621-A105-3DFD782C36B4}" type="pres">
      <dgm:prSet presAssocID="{FB6F680F-960D-4D3B-A3E5-D74950F67410}" presName="hierChild4" presStyleCnt="0"/>
      <dgm:spPr/>
    </dgm:pt>
    <dgm:pt modelId="{119BA94B-8828-423C-BAC1-2CC7C19BDEBD}" type="pres">
      <dgm:prSet presAssocID="{FB6F680F-960D-4D3B-A3E5-D74950F67410}" presName="hierChild5" presStyleCnt="0"/>
      <dgm:spPr/>
    </dgm:pt>
    <dgm:pt modelId="{574CBCA8-2069-49F6-9B2D-A3C0E3F7BCE9}" type="pres">
      <dgm:prSet presAssocID="{25866721-D932-46E9-9D74-ED533E604ED1}" presName="Name37" presStyleLbl="parChTrans1D2" presStyleIdx="3" presStyleCnt="4"/>
      <dgm:spPr/>
      <dgm:t>
        <a:bodyPr/>
        <a:lstStyle/>
        <a:p>
          <a:endParaRPr lang="en-US"/>
        </a:p>
      </dgm:t>
    </dgm:pt>
    <dgm:pt modelId="{ADD5B5A1-FC97-46C2-BB31-00888E109B88}" type="pres">
      <dgm:prSet presAssocID="{F14E38AB-FA0C-41A1-94A6-37742C9C1D1E}" presName="hierRoot2" presStyleCnt="0">
        <dgm:presLayoutVars>
          <dgm:hierBranch val="init"/>
        </dgm:presLayoutVars>
      </dgm:prSet>
      <dgm:spPr/>
    </dgm:pt>
    <dgm:pt modelId="{E29887E4-EDE7-48F3-A046-E4927F569AB0}" type="pres">
      <dgm:prSet presAssocID="{F14E38AB-FA0C-41A1-94A6-37742C9C1D1E}" presName="rootComposite" presStyleCnt="0"/>
      <dgm:spPr/>
    </dgm:pt>
    <dgm:pt modelId="{84293B3D-8E86-4467-BCA7-381467D3E042}" type="pres">
      <dgm:prSet presAssocID="{F14E38AB-FA0C-41A1-94A6-37742C9C1D1E}" presName="rootText" presStyleLbl="node2" presStyleIdx="3" presStyleCnt="4">
        <dgm:presLayoutVars>
          <dgm:chPref val="3"/>
        </dgm:presLayoutVars>
      </dgm:prSet>
      <dgm:spPr/>
      <dgm:t>
        <a:bodyPr/>
        <a:lstStyle/>
        <a:p>
          <a:endParaRPr lang="en-US"/>
        </a:p>
      </dgm:t>
    </dgm:pt>
    <dgm:pt modelId="{C28CD39C-34D3-495C-9019-CC043699B737}" type="pres">
      <dgm:prSet presAssocID="{F14E38AB-FA0C-41A1-94A6-37742C9C1D1E}" presName="rootConnector" presStyleLbl="node2" presStyleIdx="3" presStyleCnt="4"/>
      <dgm:spPr/>
      <dgm:t>
        <a:bodyPr/>
        <a:lstStyle/>
        <a:p>
          <a:endParaRPr lang="en-US"/>
        </a:p>
      </dgm:t>
    </dgm:pt>
    <dgm:pt modelId="{6CDBEF5A-A123-4B56-9FD8-23D87940ADC7}" type="pres">
      <dgm:prSet presAssocID="{F14E38AB-FA0C-41A1-94A6-37742C9C1D1E}" presName="hierChild4" presStyleCnt="0"/>
      <dgm:spPr/>
    </dgm:pt>
    <dgm:pt modelId="{20E8AA90-FF99-4519-A96E-1ED15E5728E0}" type="pres">
      <dgm:prSet presAssocID="{F14E38AB-FA0C-41A1-94A6-37742C9C1D1E}" presName="hierChild5" presStyleCnt="0"/>
      <dgm:spPr/>
    </dgm:pt>
    <dgm:pt modelId="{928D886B-55DF-4D64-9B80-74C27DC43695}" type="pres">
      <dgm:prSet presAssocID="{BF68D7B0-D13F-4D78-8E0A-E5C050E4A77D}" presName="hierChild3" presStyleCnt="0"/>
      <dgm:spPr/>
    </dgm:pt>
  </dgm:ptLst>
  <dgm:cxnLst>
    <dgm:cxn modelId="{FC0A9ED8-D088-430F-A7B2-0FF4B65E6FF6}" type="presOf" srcId="{FB6F680F-960D-4D3B-A3E5-D74950F67410}" destId="{4676BA18-EA03-45B9-8265-FEF6DEAE8598}" srcOrd="0" destOrd="0" presId="urn:microsoft.com/office/officeart/2005/8/layout/orgChart1"/>
    <dgm:cxn modelId="{53C92942-D3A2-4D7E-934E-D0DA75260B57}" type="presOf" srcId="{F14E38AB-FA0C-41A1-94A6-37742C9C1D1E}" destId="{84293B3D-8E86-4467-BCA7-381467D3E042}" srcOrd="0" destOrd="0" presId="urn:microsoft.com/office/officeart/2005/8/layout/orgChart1"/>
    <dgm:cxn modelId="{8E214EAD-19AA-450D-A86F-697F1C73934E}" srcId="{BF68D7B0-D13F-4D78-8E0A-E5C050E4A77D}" destId="{51BF171C-8C47-47E1-86F8-0ABB3ABF175B}" srcOrd="0" destOrd="0" parTransId="{83BEB2EC-7971-43F6-AEAC-C109DE4ED017}" sibTransId="{25BDDABF-9431-424A-94F0-F478DB2D8B92}"/>
    <dgm:cxn modelId="{814C84B9-8E7A-4C9C-A0EB-63B54F160002}" type="presOf" srcId="{FB6F680F-960D-4D3B-A3E5-D74950F67410}" destId="{6BADABC9-0BB4-4223-8E2D-3B9CEDD83B1E}" srcOrd="1" destOrd="0" presId="urn:microsoft.com/office/officeart/2005/8/layout/orgChart1"/>
    <dgm:cxn modelId="{14A2ED67-C1A4-4527-8031-78846893EA28}" type="presOf" srcId="{83BEB2EC-7971-43F6-AEAC-C109DE4ED017}" destId="{86661C33-E1EA-4CB3-907B-E4993BAE48C2}" srcOrd="0" destOrd="0" presId="urn:microsoft.com/office/officeart/2005/8/layout/orgChart1"/>
    <dgm:cxn modelId="{6930DBC7-652E-4DBC-B05D-29B8CB9FE103}" srcId="{BF68D7B0-D13F-4D78-8E0A-E5C050E4A77D}" destId="{F14E38AB-FA0C-41A1-94A6-37742C9C1D1E}" srcOrd="3" destOrd="0" parTransId="{25866721-D932-46E9-9D74-ED533E604ED1}" sibTransId="{083DD517-8B0A-4BA7-889C-EA14BFBAAA25}"/>
    <dgm:cxn modelId="{B742B9D1-02F1-4F6F-BF9C-316A2FC299D9}" type="presOf" srcId="{5F05ABF5-38EF-4C36-BB86-BFFD3BA80B18}" destId="{033677D2-F038-4B83-945B-366F62E0727B}" srcOrd="0" destOrd="0" presId="urn:microsoft.com/office/officeart/2005/8/layout/orgChart1"/>
    <dgm:cxn modelId="{8D06F569-856A-45FB-975E-91E13C7F4F24}" srcId="{BF68D7B0-D13F-4D78-8E0A-E5C050E4A77D}" destId="{3B14BBC2-EE42-4487-B912-09997F85BE94}" srcOrd="1" destOrd="0" parTransId="{CD37E4F8-32CE-4CBD-878D-689FCE11F8E3}" sibTransId="{22E93FB4-E495-471F-85FB-58D8BC754B9B}"/>
    <dgm:cxn modelId="{E868B69F-C0E4-4922-AC94-818A49933628}" srcId="{77F0DA35-AC08-4B3F-AAD6-695CB29DDA9D}" destId="{BF68D7B0-D13F-4D78-8E0A-E5C050E4A77D}" srcOrd="0" destOrd="0" parTransId="{4167C191-C6BE-4A7E-819B-9C166EF3D115}" sibTransId="{174E470B-D5C5-4DD3-A0A6-11F01847581A}"/>
    <dgm:cxn modelId="{DF631327-2892-44D1-93D7-227B546CCA7D}" type="presOf" srcId="{77F0DA35-AC08-4B3F-AAD6-695CB29DDA9D}" destId="{FB338759-1990-4820-9489-EB8D831105A8}" srcOrd="0" destOrd="0" presId="urn:microsoft.com/office/officeart/2005/8/layout/orgChart1"/>
    <dgm:cxn modelId="{B31D1E43-63C7-490E-95B6-CD3B5900DEAD}" type="presOf" srcId="{51BF171C-8C47-47E1-86F8-0ABB3ABF175B}" destId="{41360B23-8948-463D-A184-EEF0D03F7BED}" srcOrd="0" destOrd="0" presId="urn:microsoft.com/office/officeart/2005/8/layout/orgChart1"/>
    <dgm:cxn modelId="{5457A98D-B9BD-430C-8E43-E8C17A86945E}" type="presOf" srcId="{F14E38AB-FA0C-41A1-94A6-37742C9C1D1E}" destId="{C28CD39C-34D3-495C-9019-CC043699B737}" srcOrd="1" destOrd="0" presId="urn:microsoft.com/office/officeart/2005/8/layout/orgChart1"/>
    <dgm:cxn modelId="{F2A31183-47A4-4018-8265-2C013A3D4711}" type="presOf" srcId="{25866721-D932-46E9-9D74-ED533E604ED1}" destId="{574CBCA8-2069-49F6-9B2D-A3C0E3F7BCE9}" srcOrd="0" destOrd="0" presId="urn:microsoft.com/office/officeart/2005/8/layout/orgChart1"/>
    <dgm:cxn modelId="{92E71A45-5012-4FD4-9F81-9B57E9682998}" type="presOf" srcId="{BF68D7B0-D13F-4D78-8E0A-E5C050E4A77D}" destId="{9D33578E-4020-48E2-96B4-AA5047EEB679}" srcOrd="0" destOrd="0" presId="urn:microsoft.com/office/officeart/2005/8/layout/orgChart1"/>
    <dgm:cxn modelId="{1CB0E6DF-87F7-4FEE-BBDC-3C14DA310ED4}" type="presOf" srcId="{3B14BBC2-EE42-4487-B912-09997F85BE94}" destId="{8D82AB2B-F46B-47A7-93BC-9BDBA71F5458}" srcOrd="0" destOrd="0" presId="urn:microsoft.com/office/officeart/2005/8/layout/orgChart1"/>
    <dgm:cxn modelId="{B4FB3FD8-0A49-4377-AFE0-CD116D664D50}" type="presOf" srcId="{51BF171C-8C47-47E1-86F8-0ABB3ABF175B}" destId="{B161B174-C28A-4A86-A644-3FFF6F555E2F}" srcOrd="1" destOrd="0" presId="urn:microsoft.com/office/officeart/2005/8/layout/orgChart1"/>
    <dgm:cxn modelId="{D3C2DAA5-5612-4BB0-B128-5C33E6F95980}" type="presOf" srcId="{3B14BBC2-EE42-4487-B912-09997F85BE94}" destId="{46892447-3628-4E3D-BBF6-652189F0F508}" srcOrd="1" destOrd="0" presId="urn:microsoft.com/office/officeart/2005/8/layout/orgChart1"/>
    <dgm:cxn modelId="{436E65A8-632B-4869-86D6-181ED7DFB2A6}" srcId="{BF68D7B0-D13F-4D78-8E0A-E5C050E4A77D}" destId="{FB6F680F-960D-4D3B-A3E5-D74950F67410}" srcOrd="2" destOrd="0" parTransId="{5F05ABF5-38EF-4C36-BB86-BFFD3BA80B18}" sibTransId="{18FB3339-299D-4557-B14D-FEE78E9DEE9B}"/>
    <dgm:cxn modelId="{51D60B93-C1CE-491C-AF4E-D65AF6DF0A83}" type="presOf" srcId="{CD37E4F8-32CE-4CBD-878D-689FCE11F8E3}" destId="{AC75EE6E-AEA2-4085-B52F-D2231811C4EE}" srcOrd="0" destOrd="0" presId="urn:microsoft.com/office/officeart/2005/8/layout/orgChart1"/>
    <dgm:cxn modelId="{3D7FC75A-3F04-4E18-B8F2-979F22D1FDAA}" type="presOf" srcId="{BF68D7B0-D13F-4D78-8E0A-E5C050E4A77D}" destId="{A92AA3BD-E0E6-4766-8082-F27AAD51B8D6}" srcOrd="1" destOrd="0" presId="urn:microsoft.com/office/officeart/2005/8/layout/orgChart1"/>
    <dgm:cxn modelId="{36580D92-4749-49E0-9C1C-202165D7889A}" type="presParOf" srcId="{FB338759-1990-4820-9489-EB8D831105A8}" destId="{8AA38AE4-DDDB-4998-9CA1-24B7E500CCB3}" srcOrd="0" destOrd="0" presId="urn:microsoft.com/office/officeart/2005/8/layout/orgChart1"/>
    <dgm:cxn modelId="{DA600B77-F19D-468E-B604-9A0BBFB06C13}" type="presParOf" srcId="{8AA38AE4-DDDB-4998-9CA1-24B7E500CCB3}" destId="{25FA2D3D-0BD2-4C98-88BD-140593887F34}" srcOrd="0" destOrd="0" presId="urn:microsoft.com/office/officeart/2005/8/layout/orgChart1"/>
    <dgm:cxn modelId="{6FBE92ED-6E76-428A-BCA7-8410074772D1}" type="presParOf" srcId="{25FA2D3D-0BD2-4C98-88BD-140593887F34}" destId="{9D33578E-4020-48E2-96B4-AA5047EEB679}" srcOrd="0" destOrd="0" presId="urn:microsoft.com/office/officeart/2005/8/layout/orgChart1"/>
    <dgm:cxn modelId="{75DCE751-7AD4-439D-9285-037E76F675AC}" type="presParOf" srcId="{25FA2D3D-0BD2-4C98-88BD-140593887F34}" destId="{A92AA3BD-E0E6-4766-8082-F27AAD51B8D6}" srcOrd="1" destOrd="0" presId="urn:microsoft.com/office/officeart/2005/8/layout/orgChart1"/>
    <dgm:cxn modelId="{ED217A84-598F-4E91-965E-E5BD14317187}" type="presParOf" srcId="{8AA38AE4-DDDB-4998-9CA1-24B7E500CCB3}" destId="{61D1EC64-F4B9-42F8-AF04-6B80209ACE02}" srcOrd="1" destOrd="0" presId="urn:microsoft.com/office/officeart/2005/8/layout/orgChart1"/>
    <dgm:cxn modelId="{76C620DE-C000-42CD-B212-A515D133DAE9}" type="presParOf" srcId="{61D1EC64-F4B9-42F8-AF04-6B80209ACE02}" destId="{86661C33-E1EA-4CB3-907B-E4993BAE48C2}" srcOrd="0" destOrd="0" presId="urn:microsoft.com/office/officeart/2005/8/layout/orgChart1"/>
    <dgm:cxn modelId="{FB3E99DB-D424-4E47-9648-F324BA7EC118}" type="presParOf" srcId="{61D1EC64-F4B9-42F8-AF04-6B80209ACE02}" destId="{3087EC3B-DE37-4F8E-BA5C-EE643AC986AF}" srcOrd="1" destOrd="0" presId="urn:microsoft.com/office/officeart/2005/8/layout/orgChart1"/>
    <dgm:cxn modelId="{FFB350A3-F864-4CB1-ADD1-E75B78247F5E}" type="presParOf" srcId="{3087EC3B-DE37-4F8E-BA5C-EE643AC986AF}" destId="{8DBB02B9-E07A-47A6-8C17-F2BBB95AB35F}" srcOrd="0" destOrd="0" presId="urn:microsoft.com/office/officeart/2005/8/layout/orgChart1"/>
    <dgm:cxn modelId="{4AECFD0B-5138-4D1B-BA5B-3D3949522FF7}" type="presParOf" srcId="{8DBB02B9-E07A-47A6-8C17-F2BBB95AB35F}" destId="{41360B23-8948-463D-A184-EEF0D03F7BED}" srcOrd="0" destOrd="0" presId="urn:microsoft.com/office/officeart/2005/8/layout/orgChart1"/>
    <dgm:cxn modelId="{63C55D5E-4194-4035-ADF9-D1F1B3D3D41E}" type="presParOf" srcId="{8DBB02B9-E07A-47A6-8C17-F2BBB95AB35F}" destId="{B161B174-C28A-4A86-A644-3FFF6F555E2F}" srcOrd="1" destOrd="0" presId="urn:microsoft.com/office/officeart/2005/8/layout/orgChart1"/>
    <dgm:cxn modelId="{311CEE0B-7E25-43C0-B76F-E2A07F54CCB7}" type="presParOf" srcId="{3087EC3B-DE37-4F8E-BA5C-EE643AC986AF}" destId="{DF471AE3-AA55-451C-AEAF-8DDF520822C3}" srcOrd="1" destOrd="0" presId="urn:microsoft.com/office/officeart/2005/8/layout/orgChart1"/>
    <dgm:cxn modelId="{2AB4547E-422C-4E62-BB7D-E5E807DC34B9}" type="presParOf" srcId="{3087EC3B-DE37-4F8E-BA5C-EE643AC986AF}" destId="{38D42185-B05D-4112-B5D0-4683BE821EC1}" srcOrd="2" destOrd="0" presId="urn:microsoft.com/office/officeart/2005/8/layout/orgChart1"/>
    <dgm:cxn modelId="{D28238F5-0761-4549-B1C2-C8A0FAAA55D1}" type="presParOf" srcId="{61D1EC64-F4B9-42F8-AF04-6B80209ACE02}" destId="{AC75EE6E-AEA2-4085-B52F-D2231811C4EE}" srcOrd="2" destOrd="0" presId="urn:microsoft.com/office/officeart/2005/8/layout/orgChart1"/>
    <dgm:cxn modelId="{5C5F15DB-5A6B-49A7-8F42-EC0E53CA6352}" type="presParOf" srcId="{61D1EC64-F4B9-42F8-AF04-6B80209ACE02}" destId="{76B46692-4018-4D49-8745-427ABBBF6EED}" srcOrd="3" destOrd="0" presId="urn:microsoft.com/office/officeart/2005/8/layout/orgChart1"/>
    <dgm:cxn modelId="{DBBC4EFC-E97F-4DBD-ADF3-1F56058E4B89}" type="presParOf" srcId="{76B46692-4018-4D49-8745-427ABBBF6EED}" destId="{BC3F6396-5B15-47C8-A9C0-C60594F0A669}" srcOrd="0" destOrd="0" presId="urn:microsoft.com/office/officeart/2005/8/layout/orgChart1"/>
    <dgm:cxn modelId="{5CD01B22-5EC7-4475-B5D0-C21BD093C1D4}" type="presParOf" srcId="{BC3F6396-5B15-47C8-A9C0-C60594F0A669}" destId="{8D82AB2B-F46B-47A7-93BC-9BDBA71F5458}" srcOrd="0" destOrd="0" presId="urn:microsoft.com/office/officeart/2005/8/layout/orgChart1"/>
    <dgm:cxn modelId="{27694214-7121-4F22-BA7A-61D9BADCD61D}" type="presParOf" srcId="{BC3F6396-5B15-47C8-A9C0-C60594F0A669}" destId="{46892447-3628-4E3D-BBF6-652189F0F508}" srcOrd="1" destOrd="0" presId="urn:microsoft.com/office/officeart/2005/8/layout/orgChart1"/>
    <dgm:cxn modelId="{E8B72418-8123-4F53-A496-EC4C626060AC}" type="presParOf" srcId="{76B46692-4018-4D49-8745-427ABBBF6EED}" destId="{B02CDEB4-1BFB-4359-A5CD-F63922011FE6}" srcOrd="1" destOrd="0" presId="urn:microsoft.com/office/officeart/2005/8/layout/orgChart1"/>
    <dgm:cxn modelId="{40C174D2-A810-4FFF-84E2-3B9A46A61B44}" type="presParOf" srcId="{76B46692-4018-4D49-8745-427ABBBF6EED}" destId="{6775992E-C7B4-4263-8CCA-BFBBE5D9289C}" srcOrd="2" destOrd="0" presId="urn:microsoft.com/office/officeart/2005/8/layout/orgChart1"/>
    <dgm:cxn modelId="{4CBD61B7-9004-4873-A6DF-A541E8E72171}" type="presParOf" srcId="{61D1EC64-F4B9-42F8-AF04-6B80209ACE02}" destId="{033677D2-F038-4B83-945B-366F62E0727B}" srcOrd="4" destOrd="0" presId="urn:microsoft.com/office/officeart/2005/8/layout/orgChart1"/>
    <dgm:cxn modelId="{A3DFFE42-F8CE-41F0-9AAE-3564E8C12FCE}" type="presParOf" srcId="{61D1EC64-F4B9-42F8-AF04-6B80209ACE02}" destId="{38FB3BD7-67AA-4199-BCF6-D53C16702053}" srcOrd="5" destOrd="0" presId="urn:microsoft.com/office/officeart/2005/8/layout/orgChart1"/>
    <dgm:cxn modelId="{6957772F-DFA6-471B-9691-4E5F91D37152}" type="presParOf" srcId="{38FB3BD7-67AA-4199-BCF6-D53C16702053}" destId="{95C0B510-CFAB-4922-AB34-13C38FEED623}" srcOrd="0" destOrd="0" presId="urn:microsoft.com/office/officeart/2005/8/layout/orgChart1"/>
    <dgm:cxn modelId="{B1A8032A-2C5E-4EE0-8C88-961B9EE34ED2}" type="presParOf" srcId="{95C0B510-CFAB-4922-AB34-13C38FEED623}" destId="{4676BA18-EA03-45B9-8265-FEF6DEAE8598}" srcOrd="0" destOrd="0" presId="urn:microsoft.com/office/officeart/2005/8/layout/orgChart1"/>
    <dgm:cxn modelId="{0C368DE4-6EFA-472A-B8A8-C364BF7DB01B}" type="presParOf" srcId="{95C0B510-CFAB-4922-AB34-13C38FEED623}" destId="{6BADABC9-0BB4-4223-8E2D-3B9CEDD83B1E}" srcOrd="1" destOrd="0" presId="urn:microsoft.com/office/officeart/2005/8/layout/orgChart1"/>
    <dgm:cxn modelId="{57AA9053-AEC2-43FC-948E-6BD830BB4B73}" type="presParOf" srcId="{38FB3BD7-67AA-4199-BCF6-D53C16702053}" destId="{4F9CAA88-7831-4621-A105-3DFD782C36B4}" srcOrd="1" destOrd="0" presId="urn:microsoft.com/office/officeart/2005/8/layout/orgChart1"/>
    <dgm:cxn modelId="{83961A55-E1F0-44E2-AE0C-549FC7DA0F1F}" type="presParOf" srcId="{38FB3BD7-67AA-4199-BCF6-D53C16702053}" destId="{119BA94B-8828-423C-BAC1-2CC7C19BDEBD}" srcOrd="2" destOrd="0" presId="urn:microsoft.com/office/officeart/2005/8/layout/orgChart1"/>
    <dgm:cxn modelId="{E4DA6F0F-3D26-48CE-AE88-B0D4E16A490D}" type="presParOf" srcId="{61D1EC64-F4B9-42F8-AF04-6B80209ACE02}" destId="{574CBCA8-2069-49F6-9B2D-A3C0E3F7BCE9}" srcOrd="6" destOrd="0" presId="urn:microsoft.com/office/officeart/2005/8/layout/orgChart1"/>
    <dgm:cxn modelId="{B16A9BBB-284E-4978-8E21-4672FD376815}" type="presParOf" srcId="{61D1EC64-F4B9-42F8-AF04-6B80209ACE02}" destId="{ADD5B5A1-FC97-46C2-BB31-00888E109B88}" srcOrd="7" destOrd="0" presId="urn:microsoft.com/office/officeart/2005/8/layout/orgChart1"/>
    <dgm:cxn modelId="{3B338EAB-1C82-460F-90EE-07EB2CCA7F21}" type="presParOf" srcId="{ADD5B5A1-FC97-46C2-BB31-00888E109B88}" destId="{E29887E4-EDE7-48F3-A046-E4927F569AB0}" srcOrd="0" destOrd="0" presId="urn:microsoft.com/office/officeart/2005/8/layout/orgChart1"/>
    <dgm:cxn modelId="{62A6B729-6DD0-4161-8682-D56087C46320}" type="presParOf" srcId="{E29887E4-EDE7-48F3-A046-E4927F569AB0}" destId="{84293B3D-8E86-4467-BCA7-381467D3E042}" srcOrd="0" destOrd="0" presId="urn:microsoft.com/office/officeart/2005/8/layout/orgChart1"/>
    <dgm:cxn modelId="{B7A9BA56-37A4-4C92-BC62-5EC9DF5731AC}" type="presParOf" srcId="{E29887E4-EDE7-48F3-A046-E4927F569AB0}" destId="{C28CD39C-34D3-495C-9019-CC043699B737}" srcOrd="1" destOrd="0" presId="urn:microsoft.com/office/officeart/2005/8/layout/orgChart1"/>
    <dgm:cxn modelId="{5804ACBD-AF0B-4420-B989-8BD9EEA3C06E}" type="presParOf" srcId="{ADD5B5A1-FC97-46C2-BB31-00888E109B88}" destId="{6CDBEF5A-A123-4B56-9FD8-23D87940ADC7}" srcOrd="1" destOrd="0" presId="urn:microsoft.com/office/officeart/2005/8/layout/orgChart1"/>
    <dgm:cxn modelId="{40A45ED3-F66B-435F-89D5-D91C1341AEC4}" type="presParOf" srcId="{ADD5B5A1-FC97-46C2-BB31-00888E109B88}" destId="{20E8AA90-FF99-4519-A96E-1ED15E5728E0}" srcOrd="2" destOrd="0" presId="urn:microsoft.com/office/officeart/2005/8/layout/orgChart1"/>
    <dgm:cxn modelId="{ED0786DE-FD2E-4C3D-BC4F-923A0F56B6AA}" type="presParOf" srcId="{8AA38AE4-DDDB-4998-9CA1-24B7E500CCB3}" destId="{928D886B-55DF-4D64-9B80-74C27DC4369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BD62D4-FCF9-4E91-9194-03DBC026C8B9}" type="doc">
      <dgm:prSet loTypeId="urn:microsoft.com/office/officeart/2005/8/layout/target3" loCatId="relationship" qsTypeId="urn:microsoft.com/office/officeart/2005/8/quickstyle/3d3" qsCatId="3D" csTypeId="urn:microsoft.com/office/officeart/2005/8/colors/accent0_3" csCatId="mainScheme" phldr="1"/>
      <dgm:spPr/>
      <dgm:t>
        <a:bodyPr/>
        <a:lstStyle/>
        <a:p>
          <a:endParaRPr lang="en-US"/>
        </a:p>
      </dgm:t>
    </dgm:pt>
    <dgm:pt modelId="{9D7CCE18-27C1-4291-85CC-4E5F80DE9D23}">
      <dgm:prSet/>
      <dgm:spPr/>
      <dgm:t>
        <a:bodyPr/>
        <a:lstStyle/>
        <a:p>
          <a:pPr rtl="0"/>
          <a:r>
            <a:rPr lang="en-US" i="1" dirty="0" smtClean="0"/>
            <a:t>MERITS</a:t>
          </a:r>
          <a:endParaRPr lang="en-US" dirty="0"/>
        </a:p>
      </dgm:t>
    </dgm:pt>
    <dgm:pt modelId="{6DF3F6F5-3653-46A7-B5A0-69F145AD8FE0}" type="parTrans" cxnId="{7C5A3FEC-2C14-4116-8A7E-5AA634D09E39}">
      <dgm:prSet/>
      <dgm:spPr/>
      <dgm:t>
        <a:bodyPr/>
        <a:lstStyle/>
        <a:p>
          <a:endParaRPr lang="en-US"/>
        </a:p>
      </dgm:t>
    </dgm:pt>
    <dgm:pt modelId="{77F10D60-810E-49C6-9519-692B20847ECC}" type="sibTrans" cxnId="{7C5A3FEC-2C14-4116-8A7E-5AA634D09E39}">
      <dgm:prSet/>
      <dgm:spPr/>
      <dgm:t>
        <a:bodyPr/>
        <a:lstStyle/>
        <a:p>
          <a:endParaRPr lang="en-US"/>
        </a:p>
      </dgm:t>
    </dgm:pt>
    <dgm:pt modelId="{E9111677-8B14-4D1C-9FB8-3248F627CBDD}">
      <dgm:prSet/>
      <dgm:spPr/>
      <dgm:t>
        <a:bodyPr/>
        <a:lstStyle/>
        <a:p>
          <a:pPr rtl="0"/>
          <a:r>
            <a:rPr lang="en-US" i="1" smtClean="0"/>
            <a:t>LIMITATIONS</a:t>
          </a:r>
          <a:endParaRPr lang="en-US"/>
        </a:p>
      </dgm:t>
    </dgm:pt>
    <dgm:pt modelId="{308ACE8C-65B9-47CF-86FB-C16A2CC4DAA0}" type="parTrans" cxnId="{458E9B7B-6C8E-49D7-AEE7-9677C3879523}">
      <dgm:prSet/>
      <dgm:spPr/>
      <dgm:t>
        <a:bodyPr/>
        <a:lstStyle/>
        <a:p>
          <a:endParaRPr lang="en-US"/>
        </a:p>
      </dgm:t>
    </dgm:pt>
    <dgm:pt modelId="{6BDB72BA-5185-4D87-B1E1-DD8C0E4B684D}" type="sibTrans" cxnId="{458E9B7B-6C8E-49D7-AEE7-9677C3879523}">
      <dgm:prSet/>
      <dgm:spPr/>
      <dgm:t>
        <a:bodyPr/>
        <a:lstStyle/>
        <a:p>
          <a:endParaRPr lang="en-US"/>
        </a:p>
      </dgm:t>
    </dgm:pt>
    <dgm:pt modelId="{1B6CD0CC-82A7-4CF2-8133-52E8141EDFBD}">
      <dgm:prSet/>
      <dgm:spPr/>
      <dgm:t>
        <a:bodyPr/>
        <a:lstStyle/>
        <a:p>
          <a:pPr rtl="0"/>
          <a:r>
            <a:rPr lang="en-US" dirty="0" smtClean="0"/>
            <a:t>THERE COULD BE CHANCES OF INCREASED NOISE AS MULTIPLE CHANNELS ARE INVOLVED SIMULTANEOUSLY.</a:t>
          </a:r>
          <a:endParaRPr lang="en-US" dirty="0"/>
        </a:p>
      </dgm:t>
    </dgm:pt>
    <dgm:pt modelId="{A3EBE535-67C2-44A1-9929-56E544D4990A}" type="parTrans" cxnId="{CBE3FE4B-B394-460B-98B0-E6EB7F65649F}">
      <dgm:prSet/>
      <dgm:spPr/>
      <dgm:t>
        <a:bodyPr/>
        <a:lstStyle/>
        <a:p>
          <a:endParaRPr lang="en-US"/>
        </a:p>
      </dgm:t>
    </dgm:pt>
    <dgm:pt modelId="{99AF6256-2FEC-49E6-9E21-BE652DF0F792}" type="sibTrans" cxnId="{CBE3FE4B-B394-460B-98B0-E6EB7F65649F}">
      <dgm:prSet/>
      <dgm:spPr/>
      <dgm:t>
        <a:bodyPr/>
        <a:lstStyle/>
        <a:p>
          <a:endParaRPr lang="en-US"/>
        </a:p>
      </dgm:t>
    </dgm:pt>
    <dgm:pt modelId="{ABAC320E-0EC0-474A-884F-F6CA2A7D5C5D}">
      <dgm:prSet/>
      <dgm:spPr/>
      <dgm:t>
        <a:bodyPr/>
        <a:lstStyle/>
        <a:p>
          <a:pPr rtl="0"/>
          <a:r>
            <a:rPr lang="en-US" dirty="0" smtClean="0"/>
            <a:t>PEOPLE ARE SIGNIFIED AS DYNAMIC CONTRIBITORS IN COMMUNICATION RATHER THAN SIMPLE SENDER AND RECIVER.</a:t>
          </a:r>
          <a:endParaRPr lang="en-US" dirty="0"/>
        </a:p>
      </dgm:t>
    </dgm:pt>
    <dgm:pt modelId="{6B882955-1099-4863-99B6-0A1302D5D387}" type="sibTrans" cxnId="{0D872CA8-1CC5-4A3E-8062-02CE2934739F}">
      <dgm:prSet/>
      <dgm:spPr/>
      <dgm:t>
        <a:bodyPr/>
        <a:lstStyle/>
        <a:p>
          <a:endParaRPr lang="en-US"/>
        </a:p>
      </dgm:t>
    </dgm:pt>
    <dgm:pt modelId="{8A8A8CA4-25B8-48FF-80D9-8AF4BA747504}" type="parTrans" cxnId="{0D872CA8-1CC5-4A3E-8062-02CE2934739F}">
      <dgm:prSet/>
      <dgm:spPr/>
      <dgm:t>
        <a:bodyPr/>
        <a:lstStyle/>
        <a:p>
          <a:endParaRPr lang="en-US"/>
        </a:p>
      </dgm:t>
    </dgm:pt>
    <dgm:pt modelId="{97775FA2-19E8-42AC-8FE8-DB97EF558D47}">
      <dgm:prSet/>
      <dgm:spPr/>
      <dgm:t>
        <a:bodyPr/>
        <a:lstStyle/>
        <a:p>
          <a:pPr rtl="0"/>
          <a:r>
            <a:rPr lang="en-US" smtClean="0"/>
            <a:t>MESSAGES ARE INTERDEPENDENT.</a:t>
          </a:r>
          <a:endParaRPr lang="en-US"/>
        </a:p>
      </dgm:t>
    </dgm:pt>
    <dgm:pt modelId="{8A8448C0-053A-439A-8B11-A2A533E6189E}" type="parTrans" cxnId="{70BBEC1F-CEA1-499B-A3F3-99577AB5FBF1}">
      <dgm:prSet/>
      <dgm:spPr/>
      <dgm:t>
        <a:bodyPr/>
        <a:lstStyle/>
        <a:p>
          <a:endParaRPr lang="en-US"/>
        </a:p>
      </dgm:t>
    </dgm:pt>
    <dgm:pt modelId="{484814C1-B8B7-431F-8182-2729EEF3A648}" type="sibTrans" cxnId="{70BBEC1F-CEA1-499B-A3F3-99577AB5FBF1}">
      <dgm:prSet/>
      <dgm:spPr/>
      <dgm:t>
        <a:bodyPr/>
        <a:lstStyle/>
        <a:p>
          <a:endParaRPr lang="en-US"/>
        </a:p>
      </dgm:t>
    </dgm:pt>
    <dgm:pt modelId="{A8AED292-70FB-4EF8-9CF5-5D4789244513}">
      <dgm:prSet/>
      <dgm:spPr/>
      <dgm:t>
        <a:bodyPr/>
        <a:lstStyle/>
        <a:p>
          <a:pPr rtl="0"/>
          <a:r>
            <a:rPr lang="en-US" dirty="0" smtClean="0"/>
            <a:t>PEOPLE MUST SHARE SOME FIELDS IN ORDER TO MARGIN A SHARED MEANING.</a:t>
          </a:r>
          <a:endParaRPr lang="en-US" dirty="0"/>
        </a:p>
      </dgm:t>
    </dgm:pt>
    <dgm:pt modelId="{0FE77B1C-A0B6-4A96-A94E-10D929FAD895}" type="parTrans" cxnId="{D0AB5150-8E14-4173-824E-819ADABE9D0C}">
      <dgm:prSet/>
      <dgm:spPr/>
      <dgm:t>
        <a:bodyPr/>
        <a:lstStyle/>
        <a:p>
          <a:endParaRPr lang="en-US"/>
        </a:p>
      </dgm:t>
    </dgm:pt>
    <dgm:pt modelId="{5469D08C-9F70-4FD8-B7D0-D2135DC86436}" type="sibTrans" cxnId="{D0AB5150-8E14-4173-824E-819ADABE9D0C}">
      <dgm:prSet/>
      <dgm:spPr/>
      <dgm:t>
        <a:bodyPr/>
        <a:lstStyle/>
        <a:p>
          <a:endParaRPr lang="en-US"/>
        </a:p>
      </dgm:t>
    </dgm:pt>
    <dgm:pt modelId="{A8B1E5B8-A451-4FBF-ABA9-2D598C1E4BB2}" type="pres">
      <dgm:prSet presAssocID="{67BD62D4-FCF9-4E91-9194-03DBC026C8B9}" presName="Name0" presStyleCnt="0">
        <dgm:presLayoutVars>
          <dgm:chMax val="7"/>
          <dgm:dir/>
          <dgm:animLvl val="lvl"/>
          <dgm:resizeHandles val="exact"/>
        </dgm:presLayoutVars>
      </dgm:prSet>
      <dgm:spPr/>
      <dgm:t>
        <a:bodyPr/>
        <a:lstStyle/>
        <a:p>
          <a:endParaRPr lang="en-US"/>
        </a:p>
      </dgm:t>
    </dgm:pt>
    <dgm:pt modelId="{9AD1F183-C199-45C9-BB6D-7380850C2E2C}" type="pres">
      <dgm:prSet presAssocID="{9D7CCE18-27C1-4291-85CC-4E5F80DE9D23}" presName="circle1" presStyleLbl="node1" presStyleIdx="0" presStyleCnt="2"/>
      <dgm:spPr/>
    </dgm:pt>
    <dgm:pt modelId="{FF584503-8A74-4C58-9F5B-BCAAB5E2556C}" type="pres">
      <dgm:prSet presAssocID="{9D7CCE18-27C1-4291-85CC-4E5F80DE9D23}" presName="space" presStyleCnt="0"/>
      <dgm:spPr/>
    </dgm:pt>
    <dgm:pt modelId="{88EF115C-1A2D-4AD7-A9ED-0453BE6F0AD8}" type="pres">
      <dgm:prSet presAssocID="{9D7CCE18-27C1-4291-85CC-4E5F80DE9D23}" presName="rect1" presStyleLbl="alignAcc1" presStyleIdx="0" presStyleCnt="2"/>
      <dgm:spPr/>
      <dgm:t>
        <a:bodyPr/>
        <a:lstStyle/>
        <a:p>
          <a:endParaRPr lang="en-US"/>
        </a:p>
      </dgm:t>
    </dgm:pt>
    <dgm:pt modelId="{25D4FC59-8644-4820-9D1D-019BC3F7B7A8}" type="pres">
      <dgm:prSet presAssocID="{E9111677-8B14-4D1C-9FB8-3248F627CBDD}" presName="vertSpace2" presStyleLbl="node1" presStyleIdx="0" presStyleCnt="2"/>
      <dgm:spPr/>
    </dgm:pt>
    <dgm:pt modelId="{C86AE3A3-8BA6-49CC-8E28-3984C9713A65}" type="pres">
      <dgm:prSet presAssocID="{E9111677-8B14-4D1C-9FB8-3248F627CBDD}" presName="circle2" presStyleLbl="node1" presStyleIdx="1" presStyleCnt="2" custLinFactNeighborX="-2896" custLinFactNeighborY="11360"/>
      <dgm:spPr/>
    </dgm:pt>
    <dgm:pt modelId="{5603E4DB-FE00-4931-BE09-94C338994BAC}" type="pres">
      <dgm:prSet presAssocID="{E9111677-8B14-4D1C-9FB8-3248F627CBDD}" presName="rect2" presStyleLbl="alignAcc1" presStyleIdx="1" presStyleCnt="2" custLinFactNeighborX="230" custLinFactNeighborY="11360"/>
      <dgm:spPr/>
      <dgm:t>
        <a:bodyPr/>
        <a:lstStyle/>
        <a:p>
          <a:endParaRPr lang="en-US"/>
        </a:p>
      </dgm:t>
    </dgm:pt>
    <dgm:pt modelId="{43A40E74-F083-4961-89E8-2B1D7BF31BB0}" type="pres">
      <dgm:prSet presAssocID="{9D7CCE18-27C1-4291-85CC-4E5F80DE9D23}" presName="rect1ParTx" presStyleLbl="alignAcc1" presStyleIdx="1" presStyleCnt="2">
        <dgm:presLayoutVars>
          <dgm:chMax val="1"/>
          <dgm:bulletEnabled val="1"/>
        </dgm:presLayoutVars>
      </dgm:prSet>
      <dgm:spPr/>
      <dgm:t>
        <a:bodyPr/>
        <a:lstStyle/>
        <a:p>
          <a:endParaRPr lang="en-US"/>
        </a:p>
      </dgm:t>
    </dgm:pt>
    <dgm:pt modelId="{79FE5D82-2455-4CB4-A541-3056875B8ED1}" type="pres">
      <dgm:prSet presAssocID="{9D7CCE18-27C1-4291-85CC-4E5F80DE9D23}" presName="rect1ChTx" presStyleLbl="alignAcc1" presStyleIdx="1" presStyleCnt="2">
        <dgm:presLayoutVars>
          <dgm:bulletEnabled val="1"/>
        </dgm:presLayoutVars>
      </dgm:prSet>
      <dgm:spPr/>
      <dgm:t>
        <a:bodyPr/>
        <a:lstStyle/>
        <a:p>
          <a:endParaRPr lang="en-US"/>
        </a:p>
      </dgm:t>
    </dgm:pt>
    <dgm:pt modelId="{81E7B4D9-2AB2-4734-83AA-3227B7FA6FB8}" type="pres">
      <dgm:prSet presAssocID="{E9111677-8B14-4D1C-9FB8-3248F627CBDD}" presName="rect2ParTx" presStyleLbl="alignAcc1" presStyleIdx="1" presStyleCnt="2">
        <dgm:presLayoutVars>
          <dgm:chMax val="1"/>
          <dgm:bulletEnabled val="1"/>
        </dgm:presLayoutVars>
      </dgm:prSet>
      <dgm:spPr/>
      <dgm:t>
        <a:bodyPr/>
        <a:lstStyle/>
        <a:p>
          <a:endParaRPr lang="en-US"/>
        </a:p>
      </dgm:t>
    </dgm:pt>
    <dgm:pt modelId="{ADC6127D-117F-4DDA-84EF-276ABF650538}" type="pres">
      <dgm:prSet presAssocID="{E9111677-8B14-4D1C-9FB8-3248F627CBDD}" presName="rect2ChTx" presStyleLbl="alignAcc1" presStyleIdx="1" presStyleCnt="2">
        <dgm:presLayoutVars>
          <dgm:bulletEnabled val="1"/>
        </dgm:presLayoutVars>
      </dgm:prSet>
      <dgm:spPr/>
      <dgm:t>
        <a:bodyPr/>
        <a:lstStyle/>
        <a:p>
          <a:endParaRPr lang="en-US"/>
        </a:p>
      </dgm:t>
    </dgm:pt>
  </dgm:ptLst>
  <dgm:cxnLst>
    <dgm:cxn modelId="{0D872CA8-1CC5-4A3E-8062-02CE2934739F}" srcId="{9D7CCE18-27C1-4291-85CC-4E5F80DE9D23}" destId="{ABAC320E-0EC0-474A-884F-F6CA2A7D5C5D}" srcOrd="0" destOrd="0" parTransId="{8A8A8CA4-25B8-48FF-80D9-8AF4BA747504}" sibTransId="{6B882955-1099-4863-99B6-0A1302D5D387}"/>
    <dgm:cxn modelId="{458E9B7B-6C8E-49D7-AEE7-9677C3879523}" srcId="{67BD62D4-FCF9-4E91-9194-03DBC026C8B9}" destId="{E9111677-8B14-4D1C-9FB8-3248F627CBDD}" srcOrd="1" destOrd="0" parTransId="{308ACE8C-65B9-47CF-86FB-C16A2CC4DAA0}" sibTransId="{6BDB72BA-5185-4D87-B1E1-DD8C0E4B684D}"/>
    <dgm:cxn modelId="{2D776660-4389-423A-A004-B0B9CC63B5B3}" type="presOf" srcId="{9D7CCE18-27C1-4291-85CC-4E5F80DE9D23}" destId="{88EF115C-1A2D-4AD7-A9ED-0453BE6F0AD8}" srcOrd="0" destOrd="0" presId="urn:microsoft.com/office/officeart/2005/8/layout/target3"/>
    <dgm:cxn modelId="{3A4568C1-C304-4C82-99AF-CE14B1CB764B}" type="presOf" srcId="{1B6CD0CC-82A7-4CF2-8133-52E8141EDFBD}" destId="{ADC6127D-117F-4DDA-84EF-276ABF650538}" srcOrd="0" destOrd="0" presId="urn:microsoft.com/office/officeart/2005/8/layout/target3"/>
    <dgm:cxn modelId="{CBE3FE4B-B394-460B-98B0-E6EB7F65649F}" srcId="{E9111677-8B14-4D1C-9FB8-3248F627CBDD}" destId="{1B6CD0CC-82A7-4CF2-8133-52E8141EDFBD}" srcOrd="0" destOrd="0" parTransId="{A3EBE535-67C2-44A1-9929-56E544D4990A}" sibTransId="{99AF6256-2FEC-49E6-9E21-BE652DF0F792}"/>
    <dgm:cxn modelId="{D0AB5150-8E14-4173-824E-819ADABE9D0C}" srcId="{9D7CCE18-27C1-4291-85CC-4E5F80DE9D23}" destId="{A8AED292-70FB-4EF8-9CF5-5D4789244513}" srcOrd="2" destOrd="0" parTransId="{0FE77B1C-A0B6-4A96-A94E-10D929FAD895}" sibTransId="{5469D08C-9F70-4FD8-B7D0-D2135DC86436}"/>
    <dgm:cxn modelId="{70BBEC1F-CEA1-499B-A3F3-99577AB5FBF1}" srcId="{9D7CCE18-27C1-4291-85CC-4E5F80DE9D23}" destId="{97775FA2-19E8-42AC-8FE8-DB97EF558D47}" srcOrd="1" destOrd="0" parTransId="{8A8448C0-053A-439A-8B11-A2A533E6189E}" sibTransId="{484814C1-B8B7-431F-8182-2729EEF3A648}"/>
    <dgm:cxn modelId="{A39251A5-B5E2-41FA-99F5-D98F0965804B}" type="presOf" srcId="{E9111677-8B14-4D1C-9FB8-3248F627CBDD}" destId="{5603E4DB-FE00-4931-BE09-94C338994BAC}" srcOrd="0" destOrd="0" presId="urn:microsoft.com/office/officeart/2005/8/layout/target3"/>
    <dgm:cxn modelId="{B8DFFBF9-0865-428D-A471-60F4FE2727E8}" type="presOf" srcId="{ABAC320E-0EC0-474A-884F-F6CA2A7D5C5D}" destId="{79FE5D82-2455-4CB4-A541-3056875B8ED1}" srcOrd="0" destOrd="0" presId="urn:microsoft.com/office/officeart/2005/8/layout/target3"/>
    <dgm:cxn modelId="{7838D29A-FD55-4B34-A068-87F66C20C304}" type="presOf" srcId="{9D7CCE18-27C1-4291-85CC-4E5F80DE9D23}" destId="{43A40E74-F083-4961-89E8-2B1D7BF31BB0}" srcOrd="1" destOrd="0" presId="urn:microsoft.com/office/officeart/2005/8/layout/target3"/>
    <dgm:cxn modelId="{318359D2-A27C-4123-9813-8610A9CD12A6}" type="presOf" srcId="{97775FA2-19E8-42AC-8FE8-DB97EF558D47}" destId="{79FE5D82-2455-4CB4-A541-3056875B8ED1}" srcOrd="0" destOrd="1" presId="urn:microsoft.com/office/officeart/2005/8/layout/target3"/>
    <dgm:cxn modelId="{0509060A-682A-4F5E-AFBA-701DBE98C2C8}" type="presOf" srcId="{A8AED292-70FB-4EF8-9CF5-5D4789244513}" destId="{79FE5D82-2455-4CB4-A541-3056875B8ED1}" srcOrd="0" destOrd="2" presId="urn:microsoft.com/office/officeart/2005/8/layout/target3"/>
    <dgm:cxn modelId="{7C5A3FEC-2C14-4116-8A7E-5AA634D09E39}" srcId="{67BD62D4-FCF9-4E91-9194-03DBC026C8B9}" destId="{9D7CCE18-27C1-4291-85CC-4E5F80DE9D23}" srcOrd="0" destOrd="0" parTransId="{6DF3F6F5-3653-46A7-B5A0-69F145AD8FE0}" sibTransId="{77F10D60-810E-49C6-9519-692B20847ECC}"/>
    <dgm:cxn modelId="{62511772-D79A-49B3-8B82-91FBC3A24B15}" type="presOf" srcId="{E9111677-8B14-4D1C-9FB8-3248F627CBDD}" destId="{81E7B4D9-2AB2-4734-83AA-3227B7FA6FB8}" srcOrd="1" destOrd="0" presId="urn:microsoft.com/office/officeart/2005/8/layout/target3"/>
    <dgm:cxn modelId="{B9FBC07D-65DB-4EE6-9CFA-118572058010}" type="presOf" srcId="{67BD62D4-FCF9-4E91-9194-03DBC026C8B9}" destId="{A8B1E5B8-A451-4FBF-ABA9-2D598C1E4BB2}" srcOrd="0" destOrd="0" presId="urn:microsoft.com/office/officeart/2005/8/layout/target3"/>
    <dgm:cxn modelId="{41554D9C-3D4C-4ADD-AE03-3D345E96A603}" type="presParOf" srcId="{A8B1E5B8-A451-4FBF-ABA9-2D598C1E4BB2}" destId="{9AD1F183-C199-45C9-BB6D-7380850C2E2C}" srcOrd="0" destOrd="0" presId="urn:microsoft.com/office/officeart/2005/8/layout/target3"/>
    <dgm:cxn modelId="{8CBE13B6-85FC-40CA-A731-B88D755D011B}" type="presParOf" srcId="{A8B1E5B8-A451-4FBF-ABA9-2D598C1E4BB2}" destId="{FF584503-8A74-4C58-9F5B-BCAAB5E2556C}" srcOrd="1" destOrd="0" presId="urn:microsoft.com/office/officeart/2005/8/layout/target3"/>
    <dgm:cxn modelId="{E44DF4B3-2B1C-44CA-87CB-E70999033CF3}" type="presParOf" srcId="{A8B1E5B8-A451-4FBF-ABA9-2D598C1E4BB2}" destId="{88EF115C-1A2D-4AD7-A9ED-0453BE6F0AD8}" srcOrd="2" destOrd="0" presId="urn:microsoft.com/office/officeart/2005/8/layout/target3"/>
    <dgm:cxn modelId="{A8B7FC98-F79B-4CBA-BEC0-50702B9C3E93}" type="presParOf" srcId="{A8B1E5B8-A451-4FBF-ABA9-2D598C1E4BB2}" destId="{25D4FC59-8644-4820-9D1D-019BC3F7B7A8}" srcOrd="3" destOrd="0" presId="urn:microsoft.com/office/officeart/2005/8/layout/target3"/>
    <dgm:cxn modelId="{25C886D7-A913-4033-9B3F-D414F5297093}" type="presParOf" srcId="{A8B1E5B8-A451-4FBF-ABA9-2D598C1E4BB2}" destId="{C86AE3A3-8BA6-49CC-8E28-3984C9713A65}" srcOrd="4" destOrd="0" presId="urn:microsoft.com/office/officeart/2005/8/layout/target3"/>
    <dgm:cxn modelId="{1AB60184-7085-4CB2-8239-7366CF28B287}" type="presParOf" srcId="{A8B1E5B8-A451-4FBF-ABA9-2D598C1E4BB2}" destId="{5603E4DB-FE00-4931-BE09-94C338994BAC}" srcOrd="5" destOrd="0" presId="urn:microsoft.com/office/officeart/2005/8/layout/target3"/>
    <dgm:cxn modelId="{478D5DCE-9D64-4C27-93B5-ECE894C808C7}" type="presParOf" srcId="{A8B1E5B8-A451-4FBF-ABA9-2D598C1E4BB2}" destId="{43A40E74-F083-4961-89E8-2B1D7BF31BB0}" srcOrd="6" destOrd="0" presId="urn:microsoft.com/office/officeart/2005/8/layout/target3"/>
    <dgm:cxn modelId="{8F64A968-10E3-41A2-81A0-64EF6F7F7440}" type="presParOf" srcId="{A8B1E5B8-A451-4FBF-ABA9-2D598C1E4BB2}" destId="{79FE5D82-2455-4CB4-A541-3056875B8ED1}" srcOrd="7" destOrd="0" presId="urn:microsoft.com/office/officeart/2005/8/layout/target3"/>
    <dgm:cxn modelId="{65FB6EBA-6F18-4D3E-8D7C-3D252B6FB618}" type="presParOf" srcId="{A8B1E5B8-A451-4FBF-ABA9-2D598C1E4BB2}" destId="{81E7B4D9-2AB2-4734-83AA-3227B7FA6FB8}" srcOrd="8" destOrd="0" presId="urn:microsoft.com/office/officeart/2005/8/layout/target3"/>
    <dgm:cxn modelId="{D1504EF7-576C-49F9-848D-4B587BB4EF52}" type="presParOf" srcId="{A8B1E5B8-A451-4FBF-ABA9-2D598C1E4BB2}" destId="{ADC6127D-117F-4DDA-84EF-276ABF650538}" srcOrd="9"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4E484E-6009-4410-9EAA-876AFD347C0C}" type="doc">
      <dgm:prSet loTypeId="urn:microsoft.com/office/officeart/2005/8/layout/hList9" loCatId="list" qsTypeId="urn:microsoft.com/office/officeart/2005/8/quickstyle/3d3" qsCatId="3D" csTypeId="urn:microsoft.com/office/officeart/2005/8/colors/colorful5" csCatId="colorful" phldr="1"/>
      <dgm:spPr/>
      <dgm:t>
        <a:bodyPr/>
        <a:lstStyle/>
        <a:p>
          <a:endParaRPr lang="en-US"/>
        </a:p>
      </dgm:t>
    </dgm:pt>
    <dgm:pt modelId="{6403C47E-314F-4180-9613-0F4656C98F3F}">
      <dgm:prSet phldrT="[Text]" custT="1"/>
      <dgm:spPr/>
      <dgm:t>
        <a:bodyPr/>
        <a:lstStyle/>
        <a:p>
          <a:r>
            <a:rPr lang="en-US" sz="1400" b="1" u="none" dirty="0" smtClean="0">
              <a:solidFill>
                <a:schemeClr val="tx1"/>
              </a:solidFill>
              <a:effectLst>
                <a:outerShdw blurRad="38100" dist="38100" dir="2700000" algn="tl">
                  <a:srgbClr val="000000">
                    <a:alpha val="43137"/>
                  </a:srgbClr>
                </a:outerShdw>
              </a:effectLst>
              <a:latin typeface="Algerian" panose="04020705040A02060702" pitchFamily="82" charset="0"/>
            </a:rPr>
            <a:t>SEMIOTICS</a:t>
          </a:r>
          <a:endParaRPr lang="en-US" sz="1900" b="1" u="none" dirty="0">
            <a:solidFill>
              <a:schemeClr val="tx1"/>
            </a:solidFill>
            <a:effectLst>
              <a:outerShdw blurRad="38100" dist="38100" dir="2700000" algn="tl">
                <a:srgbClr val="000000">
                  <a:alpha val="43137"/>
                </a:srgbClr>
              </a:outerShdw>
            </a:effectLst>
            <a:latin typeface="Algerian" panose="04020705040A02060702" pitchFamily="82" charset="0"/>
          </a:endParaRPr>
        </a:p>
      </dgm:t>
    </dgm:pt>
    <dgm:pt modelId="{20512E8A-8873-4680-935E-B5D299A2B973}" type="parTrans" cxnId="{1958FB2D-A7D2-487F-BFF4-DDADCD029F0F}">
      <dgm:prSet/>
      <dgm:spPr/>
      <dgm:t>
        <a:bodyPr/>
        <a:lstStyle/>
        <a:p>
          <a:endParaRPr lang="en-US"/>
        </a:p>
      </dgm:t>
    </dgm:pt>
    <dgm:pt modelId="{44896931-F600-48F1-9B27-64B3C014781B}" type="sibTrans" cxnId="{1958FB2D-A7D2-487F-BFF4-DDADCD029F0F}">
      <dgm:prSet/>
      <dgm:spPr/>
      <dgm:t>
        <a:bodyPr/>
        <a:lstStyle/>
        <a:p>
          <a:endParaRPr lang="en-US"/>
        </a:p>
      </dgm:t>
    </dgm:pt>
    <dgm:pt modelId="{45FD105D-9B41-46C8-ADA3-D8017499F27C}">
      <dgm:prSet phldrT="[Text]"/>
      <dgm:spPr/>
      <dgm:t>
        <a:bodyPr/>
        <a:lstStyle/>
        <a:p>
          <a:r>
            <a:rPr lang="en-US" u="sng" dirty="0" smtClean="0">
              <a:effectLst>
                <a:outerShdw blurRad="38100" dist="38100" dir="2700000" algn="tl">
                  <a:srgbClr val="000000">
                    <a:alpha val="43137"/>
                  </a:srgbClr>
                </a:outerShdw>
              </a:effectLst>
            </a:rPr>
            <a:t>Signifier:</a:t>
          </a:r>
          <a:r>
            <a:rPr lang="en-US" u="none" dirty="0" smtClean="0">
              <a:effectLst/>
            </a:rPr>
            <a:t> </a:t>
          </a:r>
        </a:p>
        <a:p>
          <a:r>
            <a:rPr lang="en-US" u="none" dirty="0" smtClean="0">
              <a:effectLst/>
            </a:rPr>
            <a:t>It is actual form of sign. It may appear as words, images, sounds, etc.</a:t>
          </a:r>
          <a:endParaRPr lang="en-US" u="sng" dirty="0">
            <a:effectLst>
              <a:outerShdw blurRad="38100" dist="38100" dir="2700000" algn="tl">
                <a:srgbClr val="000000">
                  <a:alpha val="43137"/>
                </a:srgbClr>
              </a:outerShdw>
            </a:effectLst>
          </a:endParaRPr>
        </a:p>
      </dgm:t>
    </dgm:pt>
    <dgm:pt modelId="{C163F884-6B28-461D-AE8E-7422549821BC}" type="parTrans" cxnId="{30B284D4-7D3A-41B3-ACBF-88196475C719}">
      <dgm:prSet/>
      <dgm:spPr/>
      <dgm:t>
        <a:bodyPr/>
        <a:lstStyle/>
        <a:p>
          <a:endParaRPr lang="en-US"/>
        </a:p>
      </dgm:t>
    </dgm:pt>
    <dgm:pt modelId="{1896E108-DC75-4D5E-87A6-1F5D969DCA38}" type="sibTrans" cxnId="{30B284D4-7D3A-41B3-ACBF-88196475C719}">
      <dgm:prSet/>
      <dgm:spPr/>
      <dgm:t>
        <a:bodyPr/>
        <a:lstStyle/>
        <a:p>
          <a:endParaRPr lang="en-US"/>
        </a:p>
      </dgm:t>
    </dgm:pt>
    <dgm:pt modelId="{5306800D-B8DA-4DE8-8327-26E6856CB1C0}">
      <dgm:prSet phldrT="[Text]"/>
      <dgm:spPr/>
      <dgm:t>
        <a:bodyPr/>
        <a:lstStyle/>
        <a:p>
          <a:r>
            <a:rPr lang="en-US" u="sng" dirty="0" smtClean="0">
              <a:effectLst>
                <a:outerShdw blurRad="38100" dist="38100" dir="2700000" algn="tl">
                  <a:srgbClr val="000000">
                    <a:alpha val="43137"/>
                  </a:srgbClr>
                </a:outerShdw>
              </a:effectLst>
            </a:rPr>
            <a:t>Signified:</a:t>
          </a:r>
        </a:p>
        <a:p>
          <a:r>
            <a:rPr lang="en-US" u="none" dirty="0" smtClean="0">
              <a:effectLst/>
            </a:rPr>
            <a:t>It is the meaning that is associated with the form of signifier.</a:t>
          </a:r>
          <a:r>
            <a:rPr lang="en-US" u="sng" dirty="0" smtClean="0">
              <a:effectLst>
                <a:outerShdw blurRad="38100" dist="38100" dir="2700000" algn="tl">
                  <a:srgbClr val="000000">
                    <a:alpha val="43137"/>
                  </a:srgbClr>
                </a:outerShdw>
              </a:effectLst>
            </a:rPr>
            <a:t> </a:t>
          </a:r>
          <a:endParaRPr lang="en-US" u="sng" dirty="0">
            <a:effectLst>
              <a:outerShdw blurRad="38100" dist="38100" dir="2700000" algn="tl">
                <a:srgbClr val="000000">
                  <a:alpha val="43137"/>
                </a:srgbClr>
              </a:outerShdw>
            </a:effectLst>
          </a:endParaRPr>
        </a:p>
      </dgm:t>
    </dgm:pt>
    <dgm:pt modelId="{D93006DB-8321-48C4-A437-2D9CD739B153}" type="sibTrans" cxnId="{5F50B83A-9716-4564-B78E-434CDB6A92DD}">
      <dgm:prSet/>
      <dgm:spPr/>
      <dgm:t>
        <a:bodyPr/>
        <a:lstStyle/>
        <a:p>
          <a:endParaRPr lang="en-US"/>
        </a:p>
      </dgm:t>
    </dgm:pt>
    <dgm:pt modelId="{E1DFC7C7-3782-4872-8472-EDD3296814A2}" type="parTrans" cxnId="{5F50B83A-9716-4564-B78E-434CDB6A92DD}">
      <dgm:prSet/>
      <dgm:spPr/>
      <dgm:t>
        <a:bodyPr/>
        <a:lstStyle/>
        <a:p>
          <a:endParaRPr lang="en-US"/>
        </a:p>
      </dgm:t>
    </dgm:pt>
    <dgm:pt modelId="{7565C5D0-EE3D-490A-8922-DB414873E5E8}" type="pres">
      <dgm:prSet presAssocID="{284E484E-6009-4410-9EAA-876AFD347C0C}" presName="list" presStyleCnt="0">
        <dgm:presLayoutVars>
          <dgm:dir/>
          <dgm:animLvl val="lvl"/>
        </dgm:presLayoutVars>
      </dgm:prSet>
      <dgm:spPr/>
      <dgm:t>
        <a:bodyPr/>
        <a:lstStyle/>
        <a:p>
          <a:endParaRPr lang="en-US"/>
        </a:p>
      </dgm:t>
    </dgm:pt>
    <dgm:pt modelId="{55BC290E-BEAF-4906-B690-E0BD64D22932}" type="pres">
      <dgm:prSet presAssocID="{6403C47E-314F-4180-9613-0F4656C98F3F}" presName="posSpace" presStyleCnt="0"/>
      <dgm:spPr/>
    </dgm:pt>
    <dgm:pt modelId="{BD35A503-BA75-41DD-9CDE-6EF1D2CBB239}" type="pres">
      <dgm:prSet presAssocID="{6403C47E-314F-4180-9613-0F4656C98F3F}" presName="vertFlow" presStyleCnt="0"/>
      <dgm:spPr/>
    </dgm:pt>
    <dgm:pt modelId="{11BA0852-FD9E-4152-B97B-ECEA61DEAA0D}" type="pres">
      <dgm:prSet presAssocID="{6403C47E-314F-4180-9613-0F4656C98F3F}" presName="topSpace" presStyleCnt="0"/>
      <dgm:spPr/>
    </dgm:pt>
    <dgm:pt modelId="{8551930D-9CEB-41E6-A217-024CDB607BCD}" type="pres">
      <dgm:prSet presAssocID="{6403C47E-314F-4180-9613-0F4656C98F3F}" presName="firstComp" presStyleCnt="0"/>
      <dgm:spPr/>
    </dgm:pt>
    <dgm:pt modelId="{BD616C04-4A68-4BA7-B80B-9DA7A3D17711}" type="pres">
      <dgm:prSet presAssocID="{6403C47E-314F-4180-9613-0F4656C98F3F}" presName="firstChild" presStyleLbl="bgAccFollowNode1" presStyleIdx="0" presStyleCnt="2"/>
      <dgm:spPr/>
      <dgm:t>
        <a:bodyPr/>
        <a:lstStyle/>
        <a:p>
          <a:endParaRPr lang="en-US"/>
        </a:p>
      </dgm:t>
    </dgm:pt>
    <dgm:pt modelId="{66AC3027-4644-4CC4-8634-FAE9DE553E88}" type="pres">
      <dgm:prSet presAssocID="{6403C47E-314F-4180-9613-0F4656C98F3F}" presName="firstChildTx" presStyleLbl="bgAccFollowNode1" presStyleIdx="0" presStyleCnt="2">
        <dgm:presLayoutVars>
          <dgm:bulletEnabled val="1"/>
        </dgm:presLayoutVars>
      </dgm:prSet>
      <dgm:spPr/>
      <dgm:t>
        <a:bodyPr/>
        <a:lstStyle/>
        <a:p>
          <a:endParaRPr lang="en-US"/>
        </a:p>
      </dgm:t>
    </dgm:pt>
    <dgm:pt modelId="{5F30A26B-E89D-40FE-8DEE-DED24270705F}" type="pres">
      <dgm:prSet presAssocID="{5306800D-B8DA-4DE8-8327-26E6856CB1C0}" presName="comp" presStyleCnt="0"/>
      <dgm:spPr/>
    </dgm:pt>
    <dgm:pt modelId="{6876FC24-31E0-422E-A20A-72DA71DE84DD}" type="pres">
      <dgm:prSet presAssocID="{5306800D-B8DA-4DE8-8327-26E6856CB1C0}" presName="child" presStyleLbl="bgAccFollowNode1" presStyleIdx="1" presStyleCnt="2"/>
      <dgm:spPr/>
      <dgm:t>
        <a:bodyPr/>
        <a:lstStyle/>
        <a:p>
          <a:endParaRPr lang="en-US"/>
        </a:p>
      </dgm:t>
    </dgm:pt>
    <dgm:pt modelId="{C2AD579C-00F2-4439-A3D0-B3E250F48CD6}" type="pres">
      <dgm:prSet presAssocID="{5306800D-B8DA-4DE8-8327-26E6856CB1C0}" presName="childTx" presStyleLbl="bgAccFollowNode1" presStyleIdx="1" presStyleCnt="2">
        <dgm:presLayoutVars>
          <dgm:bulletEnabled val="1"/>
        </dgm:presLayoutVars>
      </dgm:prSet>
      <dgm:spPr/>
      <dgm:t>
        <a:bodyPr/>
        <a:lstStyle/>
        <a:p>
          <a:endParaRPr lang="en-US"/>
        </a:p>
      </dgm:t>
    </dgm:pt>
    <dgm:pt modelId="{123A9758-5E97-471C-9F12-6DD57EBB820C}" type="pres">
      <dgm:prSet presAssocID="{6403C47E-314F-4180-9613-0F4656C98F3F}" presName="negSpace" presStyleCnt="0"/>
      <dgm:spPr/>
    </dgm:pt>
    <dgm:pt modelId="{398944B2-FEA3-4399-AC34-0C036014B246}" type="pres">
      <dgm:prSet presAssocID="{6403C47E-314F-4180-9613-0F4656C98F3F}" presName="circle" presStyleLbl="node1" presStyleIdx="0" presStyleCnt="1" custScaleX="110950" custLinFactNeighborX="-5995" custLinFactNeighborY="1267"/>
      <dgm:spPr/>
      <dgm:t>
        <a:bodyPr/>
        <a:lstStyle/>
        <a:p>
          <a:endParaRPr lang="en-US"/>
        </a:p>
      </dgm:t>
    </dgm:pt>
  </dgm:ptLst>
  <dgm:cxnLst>
    <dgm:cxn modelId="{30B284D4-7D3A-41B3-ACBF-88196475C719}" srcId="{6403C47E-314F-4180-9613-0F4656C98F3F}" destId="{45FD105D-9B41-46C8-ADA3-D8017499F27C}" srcOrd="0" destOrd="0" parTransId="{C163F884-6B28-461D-AE8E-7422549821BC}" sibTransId="{1896E108-DC75-4D5E-87A6-1F5D969DCA38}"/>
    <dgm:cxn modelId="{34F8E70B-C39D-4D13-8F45-E22AF58FC5D5}" type="presOf" srcId="{6403C47E-314F-4180-9613-0F4656C98F3F}" destId="{398944B2-FEA3-4399-AC34-0C036014B246}" srcOrd="0" destOrd="0" presId="urn:microsoft.com/office/officeart/2005/8/layout/hList9"/>
    <dgm:cxn modelId="{64B3E565-8B4C-475E-B357-C07B2C1CFDA2}" type="presOf" srcId="{45FD105D-9B41-46C8-ADA3-D8017499F27C}" destId="{BD616C04-4A68-4BA7-B80B-9DA7A3D17711}" srcOrd="0" destOrd="0" presId="urn:microsoft.com/office/officeart/2005/8/layout/hList9"/>
    <dgm:cxn modelId="{D247FDAB-E21A-48B1-BDBF-3769298B41D6}" type="presOf" srcId="{45FD105D-9B41-46C8-ADA3-D8017499F27C}" destId="{66AC3027-4644-4CC4-8634-FAE9DE553E88}" srcOrd="1" destOrd="0" presId="urn:microsoft.com/office/officeart/2005/8/layout/hList9"/>
    <dgm:cxn modelId="{0AD731A2-37BF-433B-AF5A-405CA5988947}" type="presOf" srcId="{5306800D-B8DA-4DE8-8327-26E6856CB1C0}" destId="{C2AD579C-00F2-4439-A3D0-B3E250F48CD6}" srcOrd="1" destOrd="0" presId="urn:microsoft.com/office/officeart/2005/8/layout/hList9"/>
    <dgm:cxn modelId="{1958FB2D-A7D2-487F-BFF4-DDADCD029F0F}" srcId="{284E484E-6009-4410-9EAA-876AFD347C0C}" destId="{6403C47E-314F-4180-9613-0F4656C98F3F}" srcOrd="0" destOrd="0" parTransId="{20512E8A-8873-4680-935E-B5D299A2B973}" sibTransId="{44896931-F600-48F1-9B27-64B3C014781B}"/>
    <dgm:cxn modelId="{F222B9BB-B224-4CA5-9D61-E0D04C561668}" type="presOf" srcId="{284E484E-6009-4410-9EAA-876AFD347C0C}" destId="{7565C5D0-EE3D-490A-8922-DB414873E5E8}" srcOrd="0" destOrd="0" presId="urn:microsoft.com/office/officeart/2005/8/layout/hList9"/>
    <dgm:cxn modelId="{5F50B83A-9716-4564-B78E-434CDB6A92DD}" srcId="{6403C47E-314F-4180-9613-0F4656C98F3F}" destId="{5306800D-B8DA-4DE8-8327-26E6856CB1C0}" srcOrd="1" destOrd="0" parTransId="{E1DFC7C7-3782-4872-8472-EDD3296814A2}" sibTransId="{D93006DB-8321-48C4-A437-2D9CD739B153}"/>
    <dgm:cxn modelId="{C34D4987-1B2A-42DF-BAAB-8D63FF3052F6}" type="presOf" srcId="{5306800D-B8DA-4DE8-8327-26E6856CB1C0}" destId="{6876FC24-31E0-422E-A20A-72DA71DE84DD}" srcOrd="0" destOrd="0" presId="urn:microsoft.com/office/officeart/2005/8/layout/hList9"/>
    <dgm:cxn modelId="{6B1E60C8-2F54-46FF-8C56-0ECD0A2D0C8B}" type="presParOf" srcId="{7565C5D0-EE3D-490A-8922-DB414873E5E8}" destId="{55BC290E-BEAF-4906-B690-E0BD64D22932}" srcOrd="0" destOrd="0" presId="urn:microsoft.com/office/officeart/2005/8/layout/hList9"/>
    <dgm:cxn modelId="{98288535-30A7-49E9-9345-A84088BE0E86}" type="presParOf" srcId="{7565C5D0-EE3D-490A-8922-DB414873E5E8}" destId="{BD35A503-BA75-41DD-9CDE-6EF1D2CBB239}" srcOrd="1" destOrd="0" presId="urn:microsoft.com/office/officeart/2005/8/layout/hList9"/>
    <dgm:cxn modelId="{014DA917-80B5-46CE-99D3-11AEB7D91125}" type="presParOf" srcId="{BD35A503-BA75-41DD-9CDE-6EF1D2CBB239}" destId="{11BA0852-FD9E-4152-B97B-ECEA61DEAA0D}" srcOrd="0" destOrd="0" presId="urn:microsoft.com/office/officeart/2005/8/layout/hList9"/>
    <dgm:cxn modelId="{E76C0545-1921-4DBD-B629-C1A8A0CE0514}" type="presParOf" srcId="{BD35A503-BA75-41DD-9CDE-6EF1D2CBB239}" destId="{8551930D-9CEB-41E6-A217-024CDB607BCD}" srcOrd="1" destOrd="0" presId="urn:microsoft.com/office/officeart/2005/8/layout/hList9"/>
    <dgm:cxn modelId="{3AB91D55-2EFB-481D-95F8-68CB4CBBD1AD}" type="presParOf" srcId="{8551930D-9CEB-41E6-A217-024CDB607BCD}" destId="{BD616C04-4A68-4BA7-B80B-9DA7A3D17711}" srcOrd="0" destOrd="0" presId="urn:microsoft.com/office/officeart/2005/8/layout/hList9"/>
    <dgm:cxn modelId="{721070C3-44A1-4465-9B57-F7CDBE0650D6}" type="presParOf" srcId="{8551930D-9CEB-41E6-A217-024CDB607BCD}" destId="{66AC3027-4644-4CC4-8634-FAE9DE553E88}" srcOrd="1" destOrd="0" presId="urn:microsoft.com/office/officeart/2005/8/layout/hList9"/>
    <dgm:cxn modelId="{7AB5D6D7-358B-4E6D-8EE1-C784B72F1090}" type="presParOf" srcId="{BD35A503-BA75-41DD-9CDE-6EF1D2CBB239}" destId="{5F30A26B-E89D-40FE-8DEE-DED24270705F}" srcOrd="2" destOrd="0" presId="urn:microsoft.com/office/officeart/2005/8/layout/hList9"/>
    <dgm:cxn modelId="{7A126E0E-88D4-4EF9-9E61-5A2979295BDD}" type="presParOf" srcId="{5F30A26B-E89D-40FE-8DEE-DED24270705F}" destId="{6876FC24-31E0-422E-A20A-72DA71DE84DD}" srcOrd="0" destOrd="0" presId="urn:microsoft.com/office/officeart/2005/8/layout/hList9"/>
    <dgm:cxn modelId="{3A6A8009-572F-4738-A851-51C4C55B3AF9}" type="presParOf" srcId="{5F30A26B-E89D-40FE-8DEE-DED24270705F}" destId="{C2AD579C-00F2-4439-A3D0-B3E250F48CD6}" srcOrd="1" destOrd="0" presId="urn:microsoft.com/office/officeart/2005/8/layout/hList9"/>
    <dgm:cxn modelId="{EE6833E5-5C1E-4448-8E51-0C76BC2F399A}" type="presParOf" srcId="{7565C5D0-EE3D-490A-8922-DB414873E5E8}" destId="{123A9758-5E97-471C-9F12-6DD57EBB820C}" srcOrd="2" destOrd="0" presId="urn:microsoft.com/office/officeart/2005/8/layout/hList9"/>
    <dgm:cxn modelId="{B86169EE-41D0-4017-A1F9-4D38CF801812}" type="presParOf" srcId="{7565C5D0-EE3D-490A-8922-DB414873E5E8}" destId="{398944B2-FEA3-4399-AC34-0C036014B246}"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D6C0DB0-0868-4745-B5D4-90D0B36A60EC}" type="doc">
      <dgm:prSet loTypeId="urn:microsoft.com/office/officeart/2005/8/layout/hierarchy3" loCatId="relationship" qsTypeId="urn:microsoft.com/office/officeart/2005/8/quickstyle/3d3" qsCatId="3D" csTypeId="urn:microsoft.com/office/officeart/2005/8/colors/accent0_3" csCatId="mainScheme" phldr="1"/>
      <dgm:spPr/>
      <dgm:t>
        <a:bodyPr/>
        <a:lstStyle/>
        <a:p>
          <a:endParaRPr lang="en-US"/>
        </a:p>
      </dgm:t>
    </dgm:pt>
    <dgm:pt modelId="{EF8E302C-5BBA-4BEE-846B-CF4838DD5DE6}">
      <dgm:prSet phldrT="[Text]"/>
      <dgm:spPr/>
      <dgm:t>
        <a:bodyPr/>
        <a:lstStyle/>
        <a:p>
          <a:r>
            <a:rPr lang="en-US" dirty="0" smtClean="0"/>
            <a:t>SYSTEM</a:t>
          </a:r>
          <a:endParaRPr lang="en-US" dirty="0"/>
        </a:p>
      </dgm:t>
    </dgm:pt>
    <dgm:pt modelId="{49F35E0E-6954-4E1A-90CC-A8E1F6BCB8A8}" type="parTrans" cxnId="{B87DE457-4B44-4857-B36E-6CC42CCFE0B3}">
      <dgm:prSet/>
      <dgm:spPr/>
      <dgm:t>
        <a:bodyPr/>
        <a:lstStyle/>
        <a:p>
          <a:endParaRPr lang="en-US"/>
        </a:p>
      </dgm:t>
    </dgm:pt>
    <dgm:pt modelId="{DE744E4D-56C4-4A72-99DD-8564E6947A13}" type="sibTrans" cxnId="{B87DE457-4B44-4857-B36E-6CC42CCFE0B3}">
      <dgm:prSet/>
      <dgm:spPr/>
      <dgm:t>
        <a:bodyPr/>
        <a:lstStyle/>
        <a:p>
          <a:endParaRPr lang="en-US"/>
        </a:p>
      </dgm:t>
    </dgm:pt>
    <dgm:pt modelId="{0923BAB1-12BE-4865-B660-AA206AFE0243}">
      <dgm:prSet phldrT="[Text]"/>
      <dgm:spPr/>
      <dgm:t>
        <a:bodyPr/>
        <a:lstStyle/>
        <a:p>
          <a:r>
            <a:rPr lang="en-US" u="sng" dirty="0" smtClean="0">
              <a:effectLst>
                <a:outerShdw blurRad="38100" dist="38100" dir="2700000" algn="tl">
                  <a:srgbClr val="000000">
                    <a:alpha val="43137"/>
                  </a:srgbClr>
                </a:outerShdw>
              </a:effectLst>
            </a:rPr>
            <a:t>Object:</a:t>
          </a:r>
          <a:r>
            <a:rPr lang="en-US" u="none" dirty="0" smtClean="0">
              <a:effectLst/>
            </a:rPr>
            <a:t> </a:t>
          </a:r>
        </a:p>
        <a:p>
          <a:r>
            <a:rPr lang="en-US" u="none" dirty="0" smtClean="0">
              <a:effectLst/>
            </a:rPr>
            <a:t>Refers to the parts of a system.</a:t>
          </a:r>
          <a:endParaRPr lang="en-US" u="sng" dirty="0">
            <a:effectLst>
              <a:outerShdw blurRad="38100" dist="38100" dir="2700000" algn="tl">
                <a:srgbClr val="000000">
                  <a:alpha val="43137"/>
                </a:srgbClr>
              </a:outerShdw>
            </a:effectLst>
          </a:endParaRPr>
        </a:p>
      </dgm:t>
    </dgm:pt>
    <dgm:pt modelId="{11983D71-936B-44CF-ABF5-C446A07F3CE6}" type="parTrans" cxnId="{07D9AAD7-7E42-4A4B-9EED-78D5719DF5AD}">
      <dgm:prSet/>
      <dgm:spPr/>
      <dgm:t>
        <a:bodyPr/>
        <a:lstStyle/>
        <a:p>
          <a:endParaRPr lang="en-US"/>
        </a:p>
      </dgm:t>
    </dgm:pt>
    <dgm:pt modelId="{35D71877-53F4-4974-A520-B65D3933A3CD}" type="sibTrans" cxnId="{07D9AAD7-7E42-4A4B-9EED-78D5719DF5AD}">
      <dgm:prSet/>
      <dgm:spPr/>
      <dgm:t>
        <a:bodyPr/>
        <a:lstStyle/>
        <a:p>
          <a:endParaRPr lang="en-US"/>
        </a:p>
      </dgm:t>
    </dgm:pt>
    <dgm:pt modelId="{4A0F8D61-6609-4472-BC01-FB283A855F00}">
      <dgm:prSet phldrT="[Text]" custT="1"/>
      <dgm:spPr/>
      <dgm:t>
        <a:bodyPr/>
        <a:lstStyle/>
        <a:p>
          <a:r>
            <a:rPr lang="en-US" sz="1600" u="sng" dirty="0" smtClean="0">
              <a:effectLst>
                <a:outerShdw blurRad="38100" dist="38100" dir="2700000" algn="tl">
                  <a:srgbClr val="000000">
                    <a:alpha val="43137"/>
                  </a:srgbClr>
                </a:outerShdw>
              </a:effectLst>
            </a:rPr>
            <a:t>Attributes:</a:t>
          </a:r>
        </a:p>
        <a:p>
          <a:r>
            <a:rPr lang="en-US" sz="1400" u="none" dirty="0" smtClean="0">
              <a:effectLst/>
            </a:rPr>
            <a:t>Refers to the quality of objects.</a:t>
          </a:r>
          <a:endParaRPr lang="en-US" sz="1400" u="none" dirty="0">
            <a:effectLst/>
          </a:endParaRPr>
        </a:p>
      </dgm:t>
    </dgm:pt>
    <dgm:pt modelId="{E95ACB4D-BFF7-44EF-93A8-36FF07BECDF7}" type="parTrans" cxnId="{754D8C92-4A67-4D49-A537-319E854CF8C0}">
      <dgm:prSet/>
      <dgm:spPr/>
      <dgm:t>
        <a:bodyPr/>
        <a:lstStyle/>
        <a:p>
          <a:endParaRPr lang="en-US"/>
        </a:p>
      </dgm:t>
    </dgm:pt>
    <dgm:pt modelId="{2627FDB6-6E28-4726-8809-5954937F4CE4}" type="sibTrans" cxnId="{754D8C92-4A67-4D49-A537-319E854CF8C0}">
      <dgm:prSet/>
      <dgm:spPr/>
      <dgm:t>
        <a:bodyPr/>
        <a:lstStyle/>
        <a:p>
          <a:endParaRPr lang="en-US"/>
        </a:p>
      </dgm:t>
    </dgm:pt>
    <dgm:pt modelId="{8977A117-848F-43F8-AF88-A8971FD18198}" type="pres">
      <dgm:prSet presAssocID="{DD6C0DB0-0868-4745-B5D4-90D0B36A60EC}" presName="diagram" presStyleCnt="0">
        <dgm:presLayoutVars>
          <dgm:chPref val="1"/>
          <dgm:dir/>
          <dgm:animOne val="branch"/>
          <dgm:animLvl val="lvl"/>
          <dgm:resizeHandles/>
        </dgm:presLayoutVars>
      </dgm:prSet>
      <dgm:spPr/>
      <dgm:t>
        <a:bodyPr/>
        <a:lstStyle/>
        <a:p>
          <a:endParaRPr lang="en-US"/>
        </a:p>
      </dgm:t>
    </dgm:pt>
    <dgm:pt modelId="{5BA78DB3-746C-47FD-A86C-B9C35A6BCB67}" type="pres">
      <dgm:prSet presAssocID="{EF8E302C-5BBA-4BEE-846B-CF4838DD5DE6}" presName="root" presStyleCnt="0"/>
      <dgm:spPr/>
    </dgm:pt>
    <dgm:pt modelId="{253F7191-BD4B-4762-A45F-6DB514DAE956}" type="pres">
      <dgm:prSet presAssocID="{EF8E302C-5BBA-4BEE-846B-CF4838DD5DE6}" presName="rootComposite" presStyleCnt="0"/>
      <dgm:spPr/>
    </dgm:pt>
    <dgm:pt modelId="{3C11D0BA-A383-496D-9141-73E1E2CF04B0}" type="pres">
      <dgm:prSet presAssocID="{EF8E302C-5BBA-4BEE-846B-CF4838DD5DE6}" presName="rootText" presStyleLbl="node1" presStyleIdx="0" presStyleCnt="1"/>
      <dgm:spPr/>
      <dgm:t>
        <a:bodyPr/>
        <a:lstStyle/>
        <a:p>
          <a:endParaRPr lang="en-US"/>
        </a:p>
      </dgm:t>
    </dgm:pt>
    <dgm:pt modelId="{0073D128-66A6-474E-9F1E-E37F1324578E}" type="pres">
      <dgm:prSet presAssocID="{EF8E302C-5BBA-4BEE-846B-CF4838DD5DE6}" presName="rootConnector" presStyleLbl="node1" presStyleIdx="0" presStyleCnt="1"/>
      <dgm:spPr/>
      <dgm:t>
        <a:bodyPr/>
        <a:lstStyle/>
        <a:p>
          <a:endParaRPr lang="en-US"/>
        </a:p>
      </dgm:t>
    </dgm:pt>
    <dgm:pt modelId="{06A9618F-0C12-440D-AC13-2DDCFCBCC650}" type="pres">
      <dgm:prSet presAssocID="{EF8E302C-5BBA-4BEE-846B-CF4838DD5DE6}" presName="childShape" presStyleCnt="0"/>
      <dgm:spPr/>
    </dgm:pt>
    <dgm:pt modelId="{C35C3F3E-543F-478E-99A5-0D054B760261}" type="pres">
      <dgm:prSet presAssocID="{11983D71-936B-44CF-ABF5-C446A07F3CE6}" presName="Name13" presStyleLbl="parChTrans1D2" presStyleIdx="0" presStyleCnt="2"/>
      <dgm:spPr/>
      <dgm:t>
        <a:bodyPr/>
        <a:lstStyle/>
        <a:p>
          <a:endParaRPr lang="en-US"/>
        </a:p>
      </dgm:t>
    </dgm:pt>
    <dgm:pt modelId="{03A60669-D3F0-45D9-AB7A-EDA5CD44E5F3}" type="pres">
      <dgm:prSet presAssocID="{0923BAB1-12BE-4865-B660-AA206AFE0243}" presName="childText" presStyleLbl="bgAcc1" presStyleIdx="0" presStyleCnt="2">
        <dgm:presLayoutVars>
          <dgm:bulletEnabled val="1"/>
        </dgm:presLayoutVars>
      </dgm:prSet>
      <dgm:spPr/>
      <dgm:t>
        <a:bodyPr/>
        <a:lstStyle/>
        <a:p>
          <a:endParaRPr lang="en-US"/>
        </a:p>
      </dgm:t>
    </dgm:pt>
    <dgm:pt modelId="{5039DB04-491B-49E9-A8C7-90EA4A39BCF2}" type="pres">
      <dgm:prSet presAssocID="{E95ACB4D-BFF7-44EF-93A8-36FF07BECDF7}" presName="Name13" presStyleLbl="parChTrans1D2" presStyleIdx="1" presStyleCnt="2"/>
      <dgm:spPr/>
      <dgm:t>
        <a:bodyPr/>
        <a:lstStyle/>
        <a:p>
          <a:endParaRPr lang="en-US"/>
        </a:p>
      </dgm:t>
    </dgm:pt>
    <dgm:pt modelId="{64D28C21-25A4-49FF-9881-45A19D2ECCD6}" type="pres">
      <dgm:prSet presAssocID="{4A0F8D61-6609-4472-BC01-FB283A855F00}" presName="childText" presStyleLbl="bgAcc1" presStyleIdx="1" presStyleCnt="2">
        <dgm:presLayoutVars>
          <dgm:bulletEnabled val="1"/>
        </dgm:presLayoutVars>
      </dgm:prSet>
      <dgm:spPr/>
      <dgm:t>
        <a:bodyPr/>
        <a:lstStyle/>
        <a:p>
          <a:endParaRPr lang="en-US"/>
        </a:p>
      </dgm:t>
    </dgm:pt>
  </dgm:ptLst>
  <dgm:cxnLst>
    <dgm:cxn modelId="{07D9AAD7-7E42-4A4B-9EED-78D5719DF5AD}" srcId="{EF8E302C-5BBA-4BEE-846B-CF4838DD5DE6}" destId="{0923BAB1-12BE-4865-B660-AA206AFE0243}" srcOrd="0" destOrd="0" parTransId="{11983D71-936B-44CF-ABF5-C446A07F3CE6}" sibTransId="{35D71877-53F4-4974-A520-B65D3933A3CD}"/>
    <dgm:cxn modelId="{213C19C7-1C16-4F2F-A43D-1341608F54D3}" type="presOf" srcId="{EF8E302C-5BBA-4BEE-846B-CF4838DD5DE6}" destId="{0073D128-66A6-474E-9F1E-E37F1324578E}" srcOrd="1" destOrd="0" presId="urn:microsoft.com/office/officeart/2005/8/layout/hierarchy3"/>
    <dgm:cxn modelId="{E461082F-929E-41AD-B20E-EED62E3BC64D}" type="presOf" srcId="{0923BAB1-12BE-4865-B660-AA206AFE0243}" destId="{03A60669-D3F0-45D9-AB7A-EDA5CD44E5F3}" srcOrd="0" destOrd="0" presId="urn:microsoft.com/office/officeart/2005/8/layout/hierarchy3"/>
    <dgm:cxn modelId="{29BCBA39-6A7A-4C2E-92A1-2FEF12DA7F01}" type="presOf" srcId="{E95ACB4D-BFF7-44EF-93A8-36FF07BECDF7}" destId="{5039DB04-491B-49E9-A8C7-90EA4A39BCF2}" srcOrd="0" destOrd="0" presId="urn:microsoft.com/office/officeart/2005/8/layout/hierarchy3"/>
    <dgm:cxn modelId="{0E3512EA-0E31-4F9A-AC68-7F3CC3648362}" type="presOf" srcId="{11983D71-936B-44CF-ABF5-C446A07F3CE6}" destId="{C35C3F3E-543F-478E-99A5-0D054B760261}" srcOrd="0" destOrd="0" presId="urn:microsoft.com/office/officeart/2005/8/layout/hierarchy3"/>
    <dgm:cxn modelId="{FC18ED4F-51C4-4E95-B8CB-D2D1D27F8A71}" type="presOf" srcId="{4A0F8D61-6609-4472-BC01-FB283A855F00}" destId="{64D28C21-25A4-49FF-9881-45A19D2ECCD6}" srcOrd="0" destOrd="0" presId="urn:microsoft.com/office/officeart/2005/8/layout/hierarchy3"/>
    <dgm:cxn modelId="{B87DE457-4B44-4857-B36E-6CC42CCFE0B3}" srcId="{DD6C0DB0-0868-4745-B5D4-90D0B36A60EC}" destId="{EF8E302C-5BBA-4BEE-846B-CF4838DD5DE6}" srcOrd="0" destOrd="0" parTransId="{49F35E0E-6954-4E1A-90CC-A8E1F6BCB8A8}" sibTransId="{DE744E4D-56C4-4A72-99DD-8564E6947A13}"/>
    <dgm:cxn modelId="{F6023EFC-88E6-4302-9008-01A1DC3D3362}" type="presOf" srcId="{EF8E302C-5BBA-4BEE-846B-CF4838DD5DE6}" destId="{3C11D0BA-A383-496D-9141-73E1E2CF04B0}" srcOrd="0" destOrd="0" presId="urn:microsoft.com/office/officeart/2005/8/layout/hierarchy3"/>
    <dgm:cxn modelId="{6F1D5DCE-35EF-4B8E-96CF-D345A5D0DF19}" type="presOf" srcId="{DD6C0DB0-0868-4745-B5D4-90D0B36A60EC}" destId="{8977A117-848F-43F8-AF88-A8971FD18198}" srcOrd="0" destOrd="0" presId="urn:microsoft.com/office/officeart/2005/8/layout/hierarchy3"/>
    <dgm:cxn modelId="{754D8C92-4A67-4D49-A537-319E854CF8C0}" srcId="{EF8E302C-5BBA-4BEE-846B-CF4838DD5DE6}" destId="{4A0F8D61-6609-4472-BC01-FB283A855F00}" srcOrd="1" destOrd="0" parTransId="{E95ACB4D-BFF7-44EF-93A8-36FF07BECDF7}" sibTransId="{2627FDB6-6E28-4726-8809-5954937F4CE4}"/>
    <dgm:cxn modelId="{36784CDA-3540-4B57-A9F7-4DB9B112580C}" type="presParOf" srcId="{8977A117-848F-43F8-AF88-A8971FD18198}" destId="{5BA78DB3-746C-47FD-A86C-B9C35A6BCB67}" srcOrd="0" destOrd="0" presId="urn:microsoft.com/office/officeart/2005/8/layout/hierarchy3"/>
    <dgm:cxn modelId="{B58B0A99-8502-4314-960D-91B5655DA2B7}" type="presParOf" srcId="{5BA78DB3-746C-47FD-A86C-B9C35A6BCB67}" destId="{253F7191-BD4B-4762-A45F-6DB514DAE956}" srcOrd="0" destOrd="0" presId="urn:microsoft.com/office/officeart/2005/8/layout/hierarchy3"/>
    <dgm:cxn modelId="{D2DC6E84-B984-4125-A885-072F93E5C6F3}" type="presParOf" srcId="{253F7191-BD4B-4762-A45F-6DB514DAE956}" destId="{3C11D0BA-A383-496D-9141-73E1E2CF04B0}" srcOrd="0" destOrd="0" presId="urn:microsoft.com/office/officeart/2005/8/layout/hierarchy3"/>
    <dgm:cxn modelId="{474CF8BC-06D5-468F-9767-F0411BD955A3}" type="presParOf" srcId="{253F7191-BD4B-4762-A45F-6DB514DAE956}" destId="{0073D128-66A6-474E-9F1E-E37F1324578E}" srcOrd="1" destOrd="0" presId="urn:microsoft.com/office/officeart/2005/8/layout/hierarchy3"/>
    <dgm:cxn modelId="{6CB43468-DEE9-4232-8345-A73BF8AC12AA}" type="presParOf" srcId="{5BA78DB3-746C-47FD-A86C-B9C35A6BCB67}" destId="{06A9618F-0C12-440D-AC13-2DDCFCBCC650}" srcOrd="1" destOrd="0" presId="urn:microsoft.com/office/officeart/2005/8/layout/hierarchy3"/>
    <dgm:cxn modelId="{73E8AC37-2B58-4795-A3EF-4D9B5531D8E2}" type="presParOf" srcId="{06A9618F-0C12-440D-AC13-2DDCFCBCC650}" destId="{C35C3F3E-543F-478E-99A5-0D054B760261}" srcOrd="0" destOrd="0" presId="urn:microsoft.com/office/officeart/2005/8/layout/hierarchy3"/>
    <dgm:cxn modelId="{D5C016EA-6A14-4B23-88EE-4873E8E78CCF}" type="presParOf" srcId="{06A9618F-0C12-440D-AC13-2DDCFCBCC650}" destId="{03A60669-D3F0-45D9-AB7A-EDA5CD44E5F3}" srcOrd="1" destOrd="0" presId="urn:microsoft.com/office/officeart/2005/8/layout/hierarchy3"/>
    <dgm:cxn modelId="{2BA2B479-3D88-4808-B058-5BF8E84F2A97}" type="presParOf" srcId="{06A9618F-0C12-440D-AC13-2DDCFCBCC650}" destId="{5039DB04-491B-49E9-A8C7-90EA4A39BCF2}" srcOrd="2" destOrd="0" presId="urn:microsoft.com/office/officeart/2005/8/layout/hierarchy3"/>
    <dgm:cxn modelId="{5332455D-FFF4-4B17-AC12-F207AF2D04F9}" type="presParOf" srcId="{06A9618F-0C12-440D-AC13-2DDCFCBCC650}" destId="{64D28C21-25A4-49FF-9881-45A19D2ECCD6}"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0170AB-65A8-4092-B488-D2C45F47A0F6}"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US"/>
        </a:p>
      </dgm:t>
    </dgm:pt>
    <dgm:pt modelId="{913E1B25-DCA2-4F6C-A68D-AB13BBE7DE32}">
      <dgm:prSet phldrT="[Text]" custT="1"/>
      <dgm:spPr/>
      <dgm:t>
        <a:bodyPr/>
        <a:lstStyle/>
        <a:p>
          <a:r>
            <a:rPr lang="en-US" sz="1100" b="1" u="sng" dirty="0" smtClean="0"/>
            <a:t>Wholeness:</a:t>
          </a:r>
        </a:p>
        <a:p>
          <a:r>
            <a:rPr lang="en-US" sz="1000" dirty="0" smtClean="0"/>
            <a:t>Complete Subject is treated one as a whole.</a:t>
          </a:r>
          <a:endParaRPr lang="en-US" sz="1000" dirty="0"/>
        </a:p>
      </dgm:t>
    </dgm:pt>
    <dgm:pt modelId="{C0853F99-E379-4115-9F7A-88CAA1D9704A}" type="parTrans" cxnId="{9FC1E882-E1CE-4BFE-8084-72F3A1A5FE9B}">
      <dgm:prSet/>
      <dgm:spPr/>
      <dgm:t>
        <a:bodyPr/>
        <a:lstStyle/>
        <a:p>
          <a:endParaRPr lang="en-US"/>
        </a:p>
      </dgm:t>
    </dgm:pt>
    <dgm:pt modelId="{6FFD1250-D6EB-4C25-B16C-738CBD1D76C3}" type="sibTrans" cxnId="{9FC1E882-E1CE-4BFE-8084-72F3A1A5FE9B}">
      <dgm:prSet/>
      <dgm:spPr/>
      <dgm:t>
        <a:bodyPr/>
        <a:lstStyle/>
        <a:p>
          <a:endParaRPr lang="en-US"/>
        </a:p>
      </dgm:t>
    </dgm:pt>
    <dgm:pt modelId="{17C54ECA-4A60-41D8-BBCB-E0F1EA0EB601}">
      <dgm:prSet phldrT="[Text]" custT="1"/>
      <dgm:spPr/>
      <dgm:t>
        <a:bodyPr/>
        <a:lstStyle/>
        <a:p>
          <a:r>
            <a:rPr lang="en-US" sz="1100" b="1" u="sng" dirty="0" smtClean="0">
              <a:effectLst>
                <a:outerShdw blurRad="38100" dist="38100" dir="2700000" algn="tl">
                  <a:srgbClr val="000000">
                    <a:alpha val="43137"/>
                  </a:srgbClr>
                </a:outerShdw>
              </a:effectLst>
            </a:rPr>
            <a:t>Interdependence</a:t>
          </a:r>
          <a:r>
            <a:rPr lang="en-US" sz="1100" u="sng" dirty="0" smtClean="0">
              <a:effectLst>
                <a:outerShdw blurRad="38100" dist="38100" dir="2700000" algn="tl">
                  <a:srgbClr val="000000">
                    <a:alpha val="43137"/>
                  </a:srgbClr>
                </a:outerShdw>
              </a:effectLst>
            </a:rPr>
            <a:t>:</a:t>
          </a:r>
        </a:p>
        <a:p>
          <a:r>
            <a:rPr lang="en-US" sz="1000" u="none" dirty="0" smtClean="0">
              <a:effectLst/>
            </a:rPr>
            <a:t>All subjects are dependent on one other in one form or other.</a:t>
          </a:r>
          <a:endParaRPr lang="en-US" sz="1100" u="none" dirty="0">
            <a:effectLst/>
          </a:endParaRPr>
        </a:p>
      </dgm:t>
    </dgm:pt>
    <dgm:pt modelId="{F7B67514-E106-465B-98F2-D034694D6480}" type="parTrans" cxnId="{98DEC014-E4CA-4B53-8731-9E7734091B70}">
      <dgm:prSet/>
      <dgm:spPr/>
      <dgm:t>
        <a:bodyPr/>
        <a:lstStyle/>
        <a:p>
          <a:endParaRPr lang="en-US"/>
        </a:p>
      </dgm:t>
    </dgm:pt>
    <dgm:pt modelId="{3998CBF0-6B3B-40E2-9DA3-217F040093E1}" type="sibTrans" cxnId="{98DEC014-E4CA-4B53-8731-9E7734091B70}">
      <dgm:prSet/>
      <dgm:spPr/>
      <dgm:t>
        <a:bodyPr/>
        <a:lstStyle/>
        <a:p>
          <a:endParaRPr lang="en-US"/>
        </a:p>
      </dgm:t>
    </dgm:pt>
    <dgm:pt modelId="{C44D01E3-0F51-4941-A821-D0335877E127}">
      <dgm:prSet phldrT="[Text]"/>
      <dgm:spPr/>
      <dgm:t>
        <a:bodyPr/>
        <a:lstStyle/>
        <a:p>
          <a:r>
            <a:rPr lang="en-US" b="1" u="sng" dirty="0" smtClean="0">
              <a:effectLst>
                <a:outerShdw blurRad="38100" dist="38100" dir="2700000" algn="tl">
                  <a:srgbClr val="000000">
                    <a:alpha val="43137"/>
                  </a:srgbClr>
                </a:outerShdw>
              </a:effectLst>
            </a:rPr>
            <a:t>Nonsummativity:</a:t>
          </a:r>
        </a:p>
        <a:p>
          <a:r>
            <a:rPr lang="en-US" b="0" u="none" dirty="0" smtClean="0">
              <a:effectLst/>
            </a:rPr>
            <a:t>Information not to be submitted to any particular individual.</a:t>
          </a:r>
          <a:endParaRPr lang="en-US" b="0" u="none" dirty="0">
            <a:effectLst/>
          </a:endParaRPr>
        </a:p>
      </dgm:t>
    </dgm:pt>
    <dgm:pt modelId="{30B7C43C-3F55-449A-B65A-B7409281B1E0}" type="parTrans" cxnId="{FE385A69-6E2F-4FF0-B01A-A504882F89ED}">
      <dgm:prSet/>
      <dgm:spPr/>
      <dgm:t>
        <a:bodyPr/>
        <a:lstStyle/>
        <a:p>
          <a:endParaRPr lang="en-US"/>
        </a:p>
      </dgm:t>
    </dgm:pt>
    <dgm:pt modelId="{845FBD99-AB9F-479F-B39E-BD69C815D40B}" type="sibTrans" cxnId="{FE385A69-6E2F-4FF0-B01A-A504882F89ED}">
      <dgm:prSet/>
      <dgm:spPr/>
      <dgm:t>
        <a:bodyPr/>
        <a:lstStyle/>
        <a:p>
          <a:endParaRPr lang="en-US"/>
        </a:p>
      </dgm:t>
    </dgm:pt>
    <dgm:pt modelId="{DA8FF72B-23D7-4077-8B79-691B11EEB3FB}">
      <dgm:prSet phldrT="[Text]" custT="1"/>
      <dgm:spPr/>
      <dgm:t>
        <a:bodyPr/>
        <a:lstStyle/>
        <a:p>
          <a:r>
            <a:rPr lang="en-US" sz="1500" b="1" u="sng" dirty="0" smtClean="0">
              <a:effectLst>
                <a:outerShdw blurRad="38100" dist="38100" dir="2700000" algn="tl">
                  <a:srgbClr val="000000">
                    <a:alpha val="43137"/>
                  </a:srgbClr>
                </a:outerShdw>
              </a:effectLst>
            </a:rPr>
            <a:t>Relationship:</a:t>
          </a:r>
        </a:p>
        <a:p>
          <a:r>
            <a:rPr lang="en-US" sz="1200" b="0" u="none" dirty="0" smtClean="0">
              <a:effectLst/>
            </a:rPr>
            <a:t>There should be coordination between subjects.</a:t>
          </a:r>
          <a:endParaRPr lang="en-US" sz="1200" b="0" u="none" dirty="0">
            <a:effectLst/>
          </a:endParaRPr>
        </a:p>
      </dgm:t>
    </dgm:pt>
    <dgm:pt modelId="{8879C829-A2F1-43D3-AF76-9E600A757DFE}" type="parTrans" cxnId="{86C6D456-161F-40D4-8F18-AAC81B7FB5D7}">
      <dgm:prSet/>
      <dgm:spPr/>
      <dgm:t>
        <a:bodyPr/>
        <a:lstStyle/>
        <a:p>
          <a:endParaRPr lang="en-US"/>
        </a:p>
      </dgm:t>
    </dgm:pt>
    <dgm:pt modelId="{F8EA464F-996F-4CCD-8C9F-AC794A2713E3}" type="sibTrans" cxnId="{86C6D456-161F-40D4-8F18-AAC81B7FB5D7}">
      <dgm:prSet/>
      <dgm:spPr/>
      <dgm:t>
        <a:bodyPr/>
        <a:lstStyle/>
        <a:p>
          <a:endParaRPr lang="en-US"/>
        </a:p>
      </dgm:t>
    </dgm:pt>
    <dgm:pt modelId="{F693A9DB-1DC9-432A-A9EB-3C2FC724C768}">
      <dgm:prSet phldrT="[Text]"/>
      <dgm:spPr/>
      <dgm:t>
        <a:bodyPr/>
        <a:lstStyle/>
        <a:p>
          <a:r>
            <a:rPr lang="en-US" b="1" u="sng" dirty="0" smtClean="0">
              <a:effectLst>
                <a:outerShdw blurRad="38100" dist="38100" dir="2700000" algn="tl">
                  <a:srgbClr val="000000">
                    <a:alpha val="43137"/>
                  </a:srgbClr>
                </a:outerShdw>
              </a:effectLst>
            </a:rPr>
            <a:t>Feedback:</a:t>
          </a:r>
        </a:p>
        <a:p>
          <a:r>
            <a:rPr lang="en-US" b="0" u="none" dirty="0" smtClean="0">
              <a:effectLst/>
            </a:rPr>
            <a:t>The reply from the receiver should be received and implemented if required.</a:t>
          </a:r>
          <a:endParaRPr lang="en-US" b="0" u="none" dirty="0">
            <a:effectLst/>
          </a:endParaRPr>
        </a:p>
      </dgm:t>
    </dgm:pt>
    <dgm:pt modelId="{D9EDB07E-DCFF-4AC2-AFBA-F83CEC24FDE6}" type="parTrans" cxnId="{9ECF353B-D95A-4CAF-9858-47C98DD14BA6}">
      <dgm:prSet/>
      <dgm:spPr/>
      <dgm:t>
        <a:bodyPr/>
        <a:lstStyle/>
        <a:p>
          <a:endParaRPr lang="en-US"/>
        </a:p>
      </dgm:t>
    </dgm:pt>
    <dgm:pt modelId="{2B76DB3A-3ECA-442A-B780-B5298ACC0F6E}" type="sibTrans" cxnId="{9ECF353B-D95A-4CAF-9858-47C98DD14BA6}">
      <dgm:prSet/>
      <dgm:spPr/>
      <dgm:t>
        <a:bodyPr/>
        <a:lstStyle/>
        <a:p>
          <a:endParaRPr lang="en-US"/>
        </a:p>
      </dgm:t>
    </dgm:pt>
    <dgm:pt modelId="{18A7569C-E5D4-4F4E-ABEB-3E5315752A37}">
      <dgm:prSet/>
      <dgm:spPr/>
      <dgm:t>
        <a:bodyPr/>
        <a:lstStyle/>
        <a:p>
          <a:r>
            <a:rPr lang="en-US" b="1" u="sng" dirty="0" smtClean="0">
              <a:effectLst>
                <a:outerShdw blurRad="38100" dist="38100" dir="2700000" algn="tl">
                  <a:srgbClr val="000000">
                    <a:alpha val="43137"/>
                  </a:srgbClr>
                </a:outerShdw>
              </a:effectLst>
            </a:rPr>
            <a:t>Circularity:</a:t>
          </a:r>
        </a:p>
        <a:p>
          <a:r>
            <a:rPr lang="en-US" b="0" u="none" dirty="0" smtClean="0">
              <a:effectLst/>
            </a:rPr>
            <a:t>The pattern of recurring information should be followed.</a:t>
          </a:r>
        </a:p>
      </dgm:t>
    </dgm:pt>
    <dgm:pt modelId="{417AC2FB-7BDD-493A-9094-4EBE3A997AA3}" type="parTrans" cxnId="{2A431641-D110-483B-8CF4-F428293C4FD5}">
      <dgm:prSet/>
      <dgm:spPr/>
      <dgm:t>
        <a:bodyPr/>
        <a:lstStyle/>
        <a:p>
          <a:endParaRPr lang="en-US"/>
        </a:p>
      </dgm:t>
    </dgm:pt>
    <dgm:pt modelId="{3829AAA1-187C-4532-958A-0F6BC163FF02}" type="sibTrans" cxnId="{2A431641-D110-483B-8CF4-F428293C4FD5}">
      <dgm:prSet/>
      <dgm:spPr/>
      <dgm:t>
        <a:bodyPr/>
        <a:lstStyle/>
        <a:p>
          <a:endParaRPr lang="en-US"/>
        </a:p>
      </dgm:t>
    </dgm:pt>
    <dgm:pt modelId="{9C891443-2310-4D56-ADEC-0CED6F7B63F7}">
      <dgm:prSet/>
      <dgm:spPr/>
      <dgm:t>
        <a:bodyPr/>
        <a:lstStyle/>
        <a:p>
          <a:r>
            <a:rPr lang="en-US" b="1" u="sng" dirty="0" err="1" smtClean="0">
              <a:effectLst>
                <a:outerShdw blurRad="38100" dist="38100" dir="2700000" algn="tl">
                  <a:srgbClr val="000000">
                    <a:alpha val="43137"/>
                  </a:srgbClr>
                </a:outerShdw>
              </a:effectLst>
            </a:rPr>
            <a:t>Equitinality</a:t>
          </a:r>
          <a:r>
            <a:rPr lang="en-US" b="1" u="sng" dirty="0" smtClean="0">
              <a:effectLst>
                <a:outerShdw blurRad="38100" dist="38100" dir="2700000" algn="tl">
                  <a:srgbClr val="000000">
                    <a:alpha val="43137"/>
                  </a:srgbClr>
                </a:outerShdw>
              </a:effectLst>
            </a:rPr>
            <a:t>:</a:t>
          </a:r>
        </a:p>
        <a:p>
          <a:r>
            <a:rPr lang="en-US" b="0" u="none" dirty="0" smtClean="0">
              <a:effectLst/>
            </a:rPr>
            <a:t>Achieving same goals by different means.</a:t>
          </a:r>
          <a:endParaRPr lang="en-US" b="0" u="none" dirty="0">
            <a:effectLst/>
          </a:endParaRPr>
        </a:p>
      </dgm:t>
    </dgm:pt>
    <dgm:pt modelId="{F80384C9-F733-459F-BBAE-8886C048B38A}" type="parTrans" cxnId="{B8786D75-4123-4A2E-9725-08129F7CEADC}">
      <dgm:prSet/>
      <dgm:spPr/>
      <dgm:t>
        <a:bodyPr/>
        <a:lstStyle/>
        <a:p>
          <a:endParaRPr lang="en-US"/>
        </a:p>
      </dgm:t>
    </dgm:pt>
    <dgm:pt modelId="{EB543E33-DDE5-4ACB-B23E-6614889BCC06}" type="sibTrans" cxnId="{B8786D75-4123-4A2E-9725-08129F7CEADC}">
      <dgm:prSet/>
      <dgm:spPr/>
      <dgm:t>
        <a:bodyPr/>
        <a:lstStyle/>
        <a:p>
          <a:endParaRPr lang="en-US"/>
        </a:p>
      </dgm:t>
    </dgm:pt>
    <dgm:pt modelId="{828AAFFC-7A39-40EC-8EF3-C9C769A1A550}" type="pres">
      <dgm:prSet presAssocID="{DA0170AB-65A8-4092-B488-D2C45F47A0F6}" presName="diagram" presStyleCnt="0">
        <dgm:presLayoutVars>
          <dgm:dir/>
          <dgm:resizeHandles val="exact"/>
        </dgm:presLayoutVars>
      </dgm:prSet>
      <dgm:spPr/>
      <dgm:t>
        <a:bodyPr/>
        <a:lstStyle/>
        <a:p>
          <a:endParaRPr lang="en-US"/>
        </a:p>
      </dgm:t>
    </dgm:pt>
    <dgm:pt modelId="{F2B1E3F3-5D32-46BF-B238-45FBD2213E98}" type="pres">
      <dgm:prSet presAssocID="{913E1B25-DCA2-4F6C-A68D-AB13BBE7DE32}" presName="node" presStyleLbl="node1" presStyleIdx="0" presStyleCnt="7">
        <dgm:presLayoutVars>
          <dgm:bulletEnabled val="1"/>
        </dgm:presLayoutVars>
      </dgm:prSet>
      <dgm:spPr/>
      <dgm:t>
        <a:bodyPr/>
        <a:lstStyle/>
        <a:p>
          <a:endParaRPr lang="en-US"/>
        </a:p>
      </dgm:t>
    </dgm:pt>
    <dgm:pt modelId="{80340469-FB86-4829-AD1B-738F3F97343A}" type="pres">
      <dgm:prSet presAssocID="{6FFD1250-D6EB-4C25-B16C-738CBD1D76C3}" presName="sibTrans" presStyleCnt="0"/>
      <dgm:spPr/>
    </dgm:pt>
    <dgm:pt modelId="{88308FC0-5936-4D3E-843A-CB904F2ACD2C}" type="pres">
      <dgm:prSet presAssocID="{17C54ECA-4A60-41D8-BBCB-E0F1EA0EB601}" presName="node" presStyleLbl="node1" presStyleIdx="1" presStyleCnt="7" custScaleX="104880">
        <dgm:presLayoutVars>
          <dgm:bulletEnabled val="1"/>
        </dgm:presLayoutVars>
      </dgm:prSet>
      <dgm:spPr/>
      <dgm:t>
        <a:bodyPr/>
        <a:lstStyle/>
        <a:p>
          <a:endParaRPr lang="en-US"/>
        </a:p>
      </dgm:t>
    </dgm:pt>
    <dgm:pt modelId="{9C2DC998-7454-450A-9A91-DE9FB3AB312D}" type="pres">
      <dgm:prSet presAssocID="{3998CBF0-6B3B-40E2-9DA3-217F040093E1}" presName="sibTrans" presStyleCnt="0"/>
      <dgm:spPr/>
    </dgm:pt>
    <dgm:pt modelId="{64D80C75-80E4-4660-A492-613623F0BFFD}" type="pres">
      <dgm:prSet presAssocID="{C44D01E3-0F51-4941-A821-D0335877E127}" presName="node" presStyleLbl="node1" presStyleIdx="2" presStyleCnt="7">
        <dgm:presLayoutVars>
          <dgm:bulletEnabled val="1"/>
        </dgm:presLayoutVars>
      </dgm:prSet>
      <dgm:spPr/>
      <dgm:t>
        <a:bodyPr/>
        <a:lstStyle/>
        <a:p>
          <a:endParaRPr lang="en-US"/>
        </a:p>
      </dgm:t>
    </dgm:pt>
    <dgm:pt modelId="{5F5D122F-B75D-46F6-B2C4-D02AB2D319F3}" type="pres">
      <dgm:prSet presAssocID="{845FBD99-AB9F-479F-B39E-BD69C815D40B}" presName="sibTrans" presStyleCnt="0"/>
      <dgm:spPr/>
    </dgm:pt>
    <dgm:pt modelId="{73DF131E-AC71-4D42-8B55-D96C3053783E}" type="pres">
      <dgm:prSet presAssocID="{DA8FF72B-23D7-4077-8B79-691B11EEB3FB}" presName="node" presStyleLbl="node1" presStyleIdx="3" presStyleCnt="7">
        <dgm:presLayoutVars>
          <dgm:bulletEnabled val="1"/>
        </dgm:presLayoutVars>
      </dgm:prSet>
      <dgm:spPr/>
      <dgm:t>
        <a:bodyPr/>
        <a:lstStyle/>
        <a:p>
          <a:endParaRPr lang="en-US"/>
        </a:p>
      </dgm:t>
    </dgm:pt>
    <dgm:pt modelId="{EA3E0015-B925-48B4-92E8-C3C4E302E5F5}" type="pres">
      <dgm:prSet presAssocID="{F8EA464F-996F-4CCD-8C9F-AC794A2713E3}" presName="sibTrans" presStyleCnt="0"/>
      <dgm:spPr/>
    </dgm:pt>
    <dgm:pt modelId="{F633C174-6663-4C77-9FED-5AC89DD0FC48}" type="pres">
      <dgm:prSet presAssocID="{F693A9DB-1DC9-432A-A9EB-3C2FC724C768}" presName="node" presStyleLbl="node1" presStyleIdx="4" presStyleCnt="7">
        <dgm:presLayoutVars>
          <dgm:bulletEnabled val="1"/>
        </dgm:presLayoutVars>
      </dgm:prSet>
      <dgm:spPr/>
      <dgm:t>
        <a:bodyPr/>
        <a:lstStyle/>
        <a:p>
          <a:endParaRPr lang="en-US"/>
        </a:p>
      </dgm:t>
    </dgm:pt>
    <dgm:pt modelId="{E701E6E7-418F-4C0D-B792-9940632718D3}" type="pres">
      <dgm:prSet presAssocID="{2B76DB3A-3ECA-442A-B780-B5298ACC0F6E}" presName="sibTrans" presStyleCnt="0"/>
      <dgm:spPr/>
    </dgm:pt>
    <dgm:pt modelId="{604A7024-3B84-49C0-9BDA-C287F63B861C}" type="pres">
      <dgm:prSet presAssocID="{18A7569C-E5D4-4F4E-ABEB-3E5315752A37}" presName="node" presStyleLbl="node1" presStyleIdx="5" presStyleCnt="7">
        <dgm:presLayoutVars>
          <dgm:bulletEnabled val="1"/>
        </dgm:presLayoutVars>
      </dgm:prSet>
      <dgm:spPr/>
      <dgm:t>
        <a:bodyPr/>
        <a:lstStyle/>
        <a:p>
          <a:endParaRPr lang="en-US"/>
        </a:p>
      </dgm:t>
    </dgm:pt>
    <dgm:pt modelId="{E7634620-D74C-4111-B6F1-F8A75C6BB2F4}" type="pres">
      <dgm:prSet presAssocID="{3829AAA1-187C-4532-958A-0F6BC163FF02}" presName="sibTrans" presStyleCnt="0"/>
      <dgm:spPr/>
    </dgm:pt>
    <dgm:pt modelId="{BA736FF4-04E9-4D55-8E01-26B8D3208ECA}" type="pres">
      <dgm:prSet presAssocID="{9C891443-2310-4D56-ADEC-0CED6F7B63F7}" presName="node" presStyleLbl="node1" presStyleIdx="6" presStyleCnt="7">
        <dgm:presLayoutVars>
          <dgm:bulletEnabled val="1"/>
        </dgm:presLayoutVars>
      </dgm:prSet>
      <dgm:spPr/>
      <dgm:t>
        <a:bodyPr/>
        <a:lstStyle/>
        <a:p>
          <a:endParaRPr lang="en-US"/>
        </a:p>
      </dgm:t>
    </dgm:pt>
  </dgm:ptLst>
  <dgm:cxnLst>
    <dgm:cxn modelId="{BF5634BC-88E9-4F8D-BCD5-6CDE8E4329BC}" type="presOf" srcId="{17C54ECA-4A60-41D8-BBCB-E0F1EA0EB601}" destId="{88308FC0-5936-4D3E-843A-CB904F2ACD2C}" srcOrd="0" destOrd="0" presId="urn:microsoft.com/office/officeart/2005/8/layout/default"/>
    <dgm:cxn modelId="{0967C4F7-4B19-4429-87F3-93FFA90AFEE8}" type="presOf" srcId="{DA8FF72B-23D7-4077-8B79-691B11EEB3FB}" destId="{73DF131E-AC71-4D42-8B55-D96C3053783E}" srcOrd="0" destOrd="0" presId="urn:microsoft.com/office/officeart/2005/8/layout/default"/>
    <dgm:cxn modelId="{952704BC-FF30-48D9-8F54-CD1E038CB74B}" type="presOf" srcId="{913E1B25-DCA2-4F6C-A68D-AB13BBE7DE32}" destId="{F2B1E3F3-5D32-46BF-B238-45FBD2213E98}" srcOrd="0" destOrd="0" presId="urn:microsoft.com/office/officeart/2005/8/layout/default"/>
    <dgm:cxn modelId="{9FC1E882-E1CE-4BFE-8084-72F3A1A5FE9B}" srcId="{DA0170AB-65A8-4092-B488-D2C45F47A0F6}" destId="{913E1B25-DCA2-4F6C-A68D-AB13BBE7DE32}" srcOrd="0" destOrd="0" parTransId="{C0853F99-E379-4115-9F7A-88CAA1D9704A}" sibTransId="{6FFD1250-D6EB-4C25-B16C-738CBD1D76C3}"/>
    <dgm:cxn modelId="{86C6D456-161F-40D4-8F18-AAC81B7FB5D7}" srcId="{DA0170AB-65A8-4092-B488-D2C45F47A0F6}" destId="{DA8FF72B-23D7-4077-8B79-691B11EEB3FB}" srcOrd="3" destOrd="0" parTransId="{8879C829-A2F1-43D3-AF76-9E600A757DFE}" sibTransId="{F8EA464F-996F-4CCD-8C9F-AC794A2713E3}"/>
    <dgm:cxn modelId="{2A431641-D110-483B-8CF4-F428293C4FD5}" srcId="{DA0170AB-65A8-4092-B488-D2C45F47A0F6}" destId="{18A7569C-E5D4-4F4E-ABEB-3E5315752A37}" srcOrd="5" destOrd="0" parTransId="{417AC2FB-7BDD-493A-9094-4EBE3A997AA3}" sibTransId="{3829AAA1-187C-4532-958A-0F6BC163FF02}"/>
    <dgm:cxn modelId="{9ECF353B-D95A-4CAF-9858-47C98DD14BA6}" srcId="{DA0170AB-65A8-4092-B488-D2C45F47A0F6}" destId="{F693A9DB-1DC9-432A-A9EB-3C2FC724C768}" srcOrd="4" destOrd="0" parTransId="{D9EDB07E-DCFF-4AC2-AFBA-F83CEC24FDE6}" sibTransId="{2B76DB3A-3ECA-442A-B780-B5298ACC0F6E}"/>
    <dgm:cxn modelId="{B8786D75-4123-4A2E-9725-08129F7CEADC}" srcId="{DA0170AB-65A8-4092-B488-D2C45F47A0F6}" destId="{9C891443-2310-4D56-ADEC-0CED6F7B63F7}" srcOrd="6" destOrd="0" parTransId="{F80384C9-F733-459F-BBAE-8886C048B38A}" sibTransId="{EB543E33-DDE5-4ACB-B23E-6614889BCC06}"/>
    <dgm:cxn modelId="{D0439787-54F6-4954-9783-4AAFAAEA72E3}" type="presOf" srcId="{C44D01E3-0F51-4941-A821-D0335877E127}" destId="{64D80C75-80E4-4660-A492-613623F0BFFD}" srcOrd="0" destOrd="0" presId="urn:microsoft.com/office/officeart/2005/8/layout/default"/>
    <dgm:cxn modelId="{98DEC014-E4CA-4B53-8731-9E7734091B70}" srcId="{DA0170AB-65A8-4092-B488-D2C45F47A0F6}" destId="{17C54ECA-4A60-41D8-BBCB-E0F1EA0EB601}" srcOrd="1" destOrd="0" parTransId="{F7B67514-E106-465B-98F2-D034694D6480}" sibTransId="{3998CBF0-6B3B-40E2-9DA3-217F040093E1}"/>
    <dgm:cxn modelId="{7EC5F9C9-B77C-4641-9003-C08E31CB7E7A}" type="presOf" srcId="{F693A9DB-1DC9-432A-A9EB-3C2FC724C768}" destId="{F633C174-6663-4C77-9FED-5AC89DD0FC48}" srcOrd="0" destOrd="0" presId="urn:microsoft.com/office/officeart/2005/8/layout/default"/>
    <dgm:cxn modelId="{FE385A69-6E2F-4FF0-B01A-A504882F89ED}" srcId="{DA0170AB-65A8-4092-B488-D2C45F47A0F6}" destId="{C44D01E3-0F51-4941-A821-D0335877E127}" srcOrd="2" destOrd="0" parTransId="{30B7C43C-3F55-449A-B65A-B7409281B1E0}" sibTransId="{845FBD99-AB9F-479F-B39E-BD69C815D40B}"/>
    <dgm:cxn modelId="{625F12EE-A3D6-4410-BD88-E516DFA1709E}" type="presOf" srcId="{DA0170AB-65A8-4092-B488-D2C45F47A0F6}" destId="{828AAFFC-7A39-40EC-8EF3-C9C769A1A550}" srcOrd="0" destOrd="0" presId="urn:microsoft.com/office/officeart/2005/8/layout/default"/>
    <dgm:cxn modelId="{DA74B9B2-1B04-43C4-BAAD-607CDA839EF1}" type="presOf" srcId="{18A7569C-E5D4-4F4E-ABEB-3E5315752A37}" destId="{604A7024-3B84-49C0-9BDA-C287F63B861C}" srcOrd="0" destOrd="0" presId="urn:microsoft.com/office/officeart/2005/8/layout/default"/>
    <dgm:cxn modelId="{13B9556A-EAB2-4D54-A07A-297E48A58554}" type="presOf" srcId="{9C891443-2310-4D56-ADEC-0CED6F7B63F7}" destId="{BA736FF4-04E9-4D55-8E01-26B8D3208ECA}" srcOrd="0" destOrd="0" presId="urn:microsoft.com/office/officeart/2005/8/layout/default"/>
    <dgm:cxn modelId="{3AA5A5A5-FD81-47B0-BED8-E17CC98D4F80}" type="presParOf" srcId="{828AAFFC-7A39-40EC-8EF3-C9C769A1A550}" destId="{F2B1E3F3-5D32-46BF-B238-45FBD2213E98}" srcOrd="0" destOrd="0" presId="urn:microsoft.com/office/officeart/2005/8/layout/default"/>
    <dgm:cxn modelId="{86B330AB-8FF1-4163-8F23-1A9D1C43CB78}" type="presParOf" srcId="{828AAFFC-7A39-40EC-8EF3-C9C769A1A550}" destId="{80340469-FB86-4829-AD1B-738F3F97343A}" srcOrd="1" destOrd="0" presId="urn:microsoft.com/office/officeart/2005/8/layout/default"/>
    <dgm:cxn modelId="{47E40CD9-E50D-44CE-9765-DD52EB67E496}" type="presParOf" srcId="{828AAFFC-7A39-40EC-8EF3-C9C769A1A550}" destId="{88308FC0-5936-4D3E-843A-CB904F2ACD2C}" srcOrd="2" destOrd="0" presId="urn:microsoft.com/office/officeart/2005/8/layout/default"/>
    <dgm:cxn modelId="{FD720FD6-33F4-48C6-9BC9-5C978469D546}" type="presParOf" srcId="{828AAFFC-7A39-40EC-8EF3-C9C769A1A550}" destId="{9C2DC998-7454-450A-9A91-DE9FB3AB312D}" srcOrd="3" destOrd="0" presId="urn:microsoft.com/office/officeart/2005/8/layout/default"/>
    <dgm:cxn modelId="{677441DC-C3B7-41CF-8B7B-A3869FCF6BC2}" type="presParOf" srcId="{828AAFFC-7A39-40EC-8EF3-C9C769A1A550}" destId="{64D80C75-80E4-4660-A492-613623F0BFFD}" srcOrd="4" destOrd="0" presId="urn:microsoft.com/office/officeart/2005/8/layout/default"/>
    <dgm:cxn modelId="{DE33BA16-FCF7-4E45-8F36-DAF6F3A71BB1}" type="presParOf" srcId="{828AAFFC-7A39-40EC-8EF3-C9C769A1A550}" destId="{5F5D122F-B75D-46F6-B2C4-D02AB2D319F3}" srcOrd="5" destOrd="0" presId="urn:microsoft.com/office/officeart/2005/8/layout/default"/>
    <dgm:cxn modelId="{615DE246-E876-49FC-884C-E70EDBA5C182}" type="presParOf" srcId="{828AAFFC-7A39-40EC-8EF3-C9C769A1A550}" destId="{73DF131E-AC71-4D42-8B55-D96C3053783E}" srcOrd="6" destOrd="0" presId="urn:microsoft.com/office/officeart/2005/8/layout/default"/>
    <dgm:cxn modelId="{7F0FA40F-AC24-4D70-BDDF-02A01072F1F7}" type="presParOf" srcId="{828AAFFC-7A39-40EC-8EF3-C9C769A1A550}" destId="{EA3E0015-B925-48B4-92E8-C3C4E302E5F5}" srcOrd="7" destOrd="0" presId="urn:microsoft.com/office/officeart/2005/8/layout/default"/>
    <dgm:cxn modelId="{D0C5FC5E-798F-4537-B559-1C12087A3EE4}" type="presParOf" srcId="{828AAFFC-7A39-40EC-8EF3-C9C769A1A550}" destId="{F633C174-6663-4C77-9FED-5AC89DD0FC48}" srcOrd="8" destOrd="0" presId="urn:microsoft.com/office/officeart/2005/8/layout/default"/>
    <dgm:cxn modelId="{41E47A0E-8616-4FE0-ADF8-EF04862F4F97}" type="presParOf" srcId="{828AAFFC-7A39-40EC-8EF3-C9C769A1A550}" destId="{E701E6E7-418F-4C0D-B792-9940632718D3}" srcOrd="9" destOrd="0" presId="urn:microsoft.com/office/officeart/2005/8/layout/default"/>
    <dgm:cxn modelId="{28C817D9-5682-4738-AE94-C8385667E659}" type="presParOf" srcId="{828AAFFC-7A39-40EC-8EF3-C9C769A1A550}" destId="{604A7024-3B84-49C0-9BDA-C287F63B861C}" srcOrd="10" destOrd="0" presId="urn:microsoft.com/office/officeart/2005/8/layout/default"/>
    <dgm:cxn modelId="{AAB4B982-0D05-4E12-A92B-F90BDD17C852}" type="presParOf" srcId="{828AAFFC-7A39-40EC-8EF3-C9C769A1A550}" destId="{E7634620-D74C-4111-B6F1-F8A75C6BB2F4}" srcOrd="11" destOrd="0" presId="urn:microsoft.com/office/officeart/2005/8/layout/default"/>
    <dgm:cxn modelId="{DF3F7034-ACF0-4A81-8274-61542ABB5017}" type="presParOf" srcId="{828AAFFC-7A39-40EC-8EF3-C9C769A1A550}" destId="{BA736FF4-04E9-4D55-8E01-26B8D3208EC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D5849-1FE6-4137-8021-45C4A689E744}">
      <dsp:nvSpPr>
        <dsp:cNvPr id="0" name=""/>
        <dsp:cNvSpPr/>
      </dsp:nvSpPr>
      <dsp:spPr>
        <a:xfrm>
          <a:off x="3337416" y="906071"/>
          <a:ext cx="2599799" cy="288744"/>
        </a:xfrm>
        <a:custGeom>
          <a:avLst/>
          <a:gdLst/>
          <a:ahLst/>
          <a:cxnLst/>
          <a:rect l="0" t="0" r="0" b="0"/>
          <a:pathLst>
            <a:path>
              <a:moveTo>
                <a:pt x="0" y="0"/>
              </a:moveTo>
              <a:lnTo>
                <a:pt x="0" y="144372"/>
              </a:lnTo>
              <a:lnTo>
                <a:pt x="2599799" y="144372"/>
              </a:lnTo>
              <a:lnTo>
                <a:pt x="2599799" y="28874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152034-54B7-4153-8C0E-CE4884E8236E}">
      <dsp:nvSpPr>
        <dsp:cNvPr id="0" name=""/>
        <dsp:cNvSpPr/>
      </dsp:nvSpPr>
      <dsp:spPr>
        <a:xfrm>
          <a:off x="3337416" y="906071"/>
          <a:ext cx="809226" cy="288744"/>
        </a:xfrm>
        <a:custGeom>
          <a:avLst/>
          <a:gdLst/>
          <a:ahLst/>
          <a:cxnLst/>
          <a:rect l="0" t="0" r="0" b="0"/>
          <a:pathLst>
            <a:path>
              <a:moveTo>
                <a:pt x="0" y="0"/>
              </a:moveTo>
              <a:lnTo>
                <a:pt x="0" y="144372"/>
              </a:lnTo>
              <a:lnTo>
                <a:pt x="809226" y="144372"/>
              </a:lnTo>
              <a:lnTo>
                <a:pt x="809226" y="28874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94302F-FEC8-4B0A-8716-22A7E6114CF1}">
      <dsp:nvSpPr>
        <dsp:cNvPr id="0" name=""/>
        <dsp:cNvSpPr/>
      </dsp:nvSpPr>
      <dsp:spPr>
        <a:xfrm>
          <a:off x="2354558" y="906071"/>
          <a:ext cx="982858" cy="288744"/>
        </a:xfrm>
        <a:custGeom>
          <a:avLst/>
          <a:gdLst/>
          <a:ahLst/>
          <a:cxnLst/>
          <a:rect l="0" t="0" r="0" b="0"/>
          <a:pathLst>
            <a:path>
              <a:moveTo>
                <a:pt x="982858" y="0"/>
              </a:moveTo>
              <a:lnTo>
                <a:pt x="982858" y="144372"/>
              </a:lnTo>
              <a:lnTo>
                <a:pt x="0" y="144372"/>
              </a:lnTo>
              <a:lnTo>
                <a:pt x="0" y="28874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65CA70-E154-44E5-8A98-D6DB36444BD3}">
      <dsp:nvSpPr>
        <dsp:cNvPr id="0" name=""/>
        <dsp:cNvSpPr/>
      </dsp:nvSpPr>
      <dsp:spPr>
        <a:xfrm>
          <a:off x="667747" y="906071"/>
          <a:ext cx="2669668" cy="288744"/>
        </a:xfrm>
        <a:custGeom>
          <a:avLst/>
          <a:gdLst/>
          <a:ahLst/>
          <a:cxnLst/>
          <a:rect l="0" t="0" r="0" b="0"/>
          <a:pathLst>
            <a:path>
              <a:moveTo>
                <a:pt x="2669668" y="0"/>
              </a:moveTo>
              <a:lnTo>
                <a:pt x="2669668" y="144372"/>
              </a:lnTo>
              <a:lnTo>
                <a:pt x="0" y="144372"/>
              </a:lnTo>
              <a:lnTo>
                <a:pt x="0" y="28874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67E90-8A38-43FC-A07D-AB921ADA568E}">
      <dsp:nvSpPr>
        <dsp:cNvPr id="0" name=""/>
        <dsp:cNvSpPr/>
      </dsp:nvSpPr>
      <dsp:spPr>
        <a:xfrm>
          <a:off x="2287810" y="218584"/>
          <a:ext cx="2099212" cy="68748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b="1" u="sng" kern="1200" dirty="0" smtClean="0">
              <a:solidFill>
                <a:srgbClr val="FFFF00"/>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rPr>
            <a:t> </a:t>
          </a:r>
          <a:r>
            <a:rPr lang="en-US" sz="1800" b="1" u="sng" kern="1200" dirty="0" smtClean="0">
              <a:solidFill>
                <a:schemeClr val="bg1"/>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rPr>
            <a:t>LINEAR MODEL</a:t>
          </a:r>
          <a:endParaRPr lang="en-US" sz="1800" kern="1200" dirty="0">
            <a:solidFill>
              <a:schemeClr val="bg1"/>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endParaRPr>
        </a:p>
      </dsp:txBody>
      <dsp:txXfrm>
        <a:off x="2287810" y="218584"/>
        <a:ext cx="2099212" cy="687486"/>
      </dsp:txXfrm>
    </dsp:sp>
    <dsp:sp modelId="{40D5802B-0474-4748-A023-8D752B060675}">
      <dsp:nvSpPr>
        <dsp:cNvPr id="0" name=""/>
        <dsp:cNvSpPr/>
      </dsp:nvSpPr>
      <dsp:spPr>
        <a:xfrm>
          <a:off x="4405" y="1194815"/>
          <a:ext cx="1326684" cy="77437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0">
            <a:lnSpc>
              <a:spcPct val="90000"/>
            </a:lnSpc>
            <a:spcBef>
              <a:spcPct val="0"/>
            </a:spcBef>
            <a:spcAft>
              <a:spcPct val="35000"/>
            </a:spcAft>
          </a:pPr>
          <a:r>
            <a:rPr lang="en-US" sz="900" kern="1200" smtClean="0"/>
            <a:t>DEVELOPED BY </a:t>
          </a:r>
          <a:r>
            <a:rPr lang="en-US" sz="900" b="1" kern="1200" smtClean="0"/>
            <a:t>SHANNON</a:t>
          </a:r>
          <a:r>
            <a:rPr lang="en-US" sz="900" kern="1200" smtClean="0"/>
            <a:t> AND </a:t>
          </a:r>
          <a:r>
            <a:rPr lang="en-US" sz="900" b="1" kern="1200" smtClean="0"/>
            <a:t>WEAVER</a:t>
          </a:r>
          <a:r>
            <a:rPr lang="en-US" sz="900" kern="1200" smtClean="0"/>
            <a:t> IN </a:t>
          </a:r>
          <a:r>
            <a:rPr lang="en-US" sz="900" b="1" kern="1200" smtClean="0"/>
            <a:t>1948.</a:t>
          </a:r>
          <a:endParaRPr lang="en-US" sz="900" kern="1200"/>
        </a:p>
      </dsp:txBody>
      <dsp:txXfrm>
        <a:off x="4405" y="1194815"/>
        <a:ext cx="1326684" cy="774378"/>
      </dsp:txXfrm>
    </dsp:sp>
    <dsp:sp modelId="{E75845B4-333D-4E0C-99B5-C4E01BFA5076}">
      <dsp:nvSpPr>
        <dsp:cNvPr id="0" name=""/>
        <dsp:cNvSpPr/>
      </dsp:nvSpPr>
      <dsp:spPr>
        <a:xfrm>
          <a:off x="1619834" y="1194815"/>
          <a:ext cx="1469447" cy="75171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0">
            <a:lnSpc>
              <a:spcPct val="90000"/>
            </a:lnSpc>
            <a:spcBef>
              <a:spcPct val="0"/>
            </a:spcBef>
            <a:spcAft>
              <a:spcPct val="35000"/>
            </a:spcAft>
          </a:pPr>
          <a:r>
            <a:rPr lang="en-US" sz="900" kern="1200" dirty="0" smtClean="0"/>
            <a:t>IN LINEAR MODEL, SENDER IS THE SOURCE AND RECIEVER IS THE TARGET OR RECIPIENT OF THE MESSAGE.</a:t>
          </a:r>
          <a:endParaRPr lang="en-US" sz="900" kern="1200" dirty="0"/>
        </a:p>
      </dsp:txBody>
      <dsp:txXfrm>
        <a:off x="1619834" y="1194815"/>
        <a:ext cx="1469447" cy="751711"/>
      </dsp:txXfrm>
    </dsp:sp>
    <dsp:sp modelId="{7468F2B2-6D31-4805-BCAB-98339588122A}">
      <dsp:nvSpPr>
        <dsp:cNvPr id="0" name=""/>
        <dsp:cNvSpPr/>
      </dsp:nvSpPr>
      <dsp:spPr>
        <a:xfrm>
          <a:off x="3378026" y="1194815"/>
          <a:ext cx="1537233" cy="75188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0">
            <a:lnSpc>
              <a:spcPct val="90000"/>
            </a:lnSpc>
            <a:spcBef>
              <a:spcPct val="0"/>
            </a:spcBef>
            <a:spcAft>
              <a:spcPct val="35000"/>
            </a:spcAft>
          </a:pPr>
          <a:r>
            <a:rPr lang="en-US" sz="900" kern="1200" dirty="0" smtClean="0"/>
            <a:t>THE MESSAGE MAY CONSIST OF SOUND, WORDS OR BEHAVIOR.</a:t>
          </a:r>
          <a:endParaRPr lang="en-US" sz="900" kern="1200" dirty="0"/>
        </a:p>
      </dsp:txBody>
      <dsp:txXfrm>
        <a:off x="3378026" y="1194815"/>
        <a:ext cx="1537233" cy="751883"/>
      </dsp:txXfrm>
    </dsp:sp>
    <dsp:sp modelId="{5DED68F5-DA85-4D5B-818E-0648C6183216}">
      <dsp:nvSpPr>
        <dsp:cNvPr id="0" name=""/>
        <dsp:cNvSpPr/>
      </dsp:nvSpPr>
      <dsp:spPr>
        <a:xfrm>
          <a:off x="5204004" y="1194815"/>
          <a:ext cx="1466422" cy="75290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rtl="0">
            <a:lnSpc>
              <a:spcPct val="90000"/>
            </a:lnSpc>
            <a:spcBef>
              <a:spcPct val="0"/>
            </a:spcBef>
            <a:spcAft>
              <a:spcPct val="35000"/>
            </a:spcAft>
          </a:pPr>
          <a:r>
            <a:rPr lang="en-US" sz="900" kern="1200" dirty="0" smtClean="0"/>
            <a:t>NOISE REFERS TO THE INTRUSION OR INTERRUPTION IN THE COMMUNICATION. </a:t>
          </a:r>
          <a:endParaRPr lang="en-US" sz="900" kern="1200" dirty="0"/>
        </a:p>
      </dsp:txBody>
      <dsp:txXfrm>
        <a:off x="5204004" y="1194815"/>
        <a:ext cx="1466422" cy="7529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77A64-08BF-4530-ABA8-9049C58CAA46}">
      <dsp:nvSpPr>
        <dsp:cNvPr id="0" name=""/>
        <dsp:cNvSpPr/>
      </dsp:nvSpPr>
      <dsp:spPr>
        <a:xfrm>
          <a:off x="2438399" y="357"/>
          <a:ext cx="3657600" cy="1395405"/>
        </a:xfrm>
        <a:prstGeom prst="rightArrow">
          <a:avLst>
            <a:gd name="adj1" fmla="val 75000"/>
            <a:gd name="adj2" fmla="val 50000"/>
          </a:avLst>
        </a:prstGeom>
        <a:solidFill>
          <a:schemeClr val="accent2">
            <a:alpha val="90000"/>
            <a:tint val="40000"/>
            <a:hueOff val="0"/>
            <a:satOff val="0"/>
            <a:lumOff val="0"/>
            <a:alphaOff val="0"/>
          </a:schemeClr>
        </a:solidFill>
        <a:ln>
          <a:noFill/>
        </a:ln>
        <a:effectLst>
          <a:outerShdw blurRad="40000" dist="23000" dir="5400000" rotWithShape="0">
            <a:srgbClr val="000000">
              <a:alpha val="35000"/>
            </a:srgbClr>
          </a:outerShdw>
        </a:effectLst>
        <a:sp3d z="-400500" extrusionH="63500" contourW="12700" prstMaterial="matte">
          <a:contourClr>
            <a:schemeClr val="lt1"/>
          </a:contourClr>
        </a:sp3d>
      </dsp:spPr>
      <dsp:style>
        <a:lnRef idx="0">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If he is elected, he would be the first person of color in the White House.</a:t>
          </a:r>
          <a:endParaRPr lang="en-US" sz="1200" kern="1200" dirty="0"/>
        </a:p>
        <a:p>
          <a:pPr marL="114300" lvl="1" indent="-114300" algn="l" defTabSz="533400">
            <a:lnSpc>
              <a:spcPct val="90000"/>
            </a:lnSpc>
            <a:spcBef>
              <a:spcPct val="0"/>
            </a:spcBef>
            <a:spcAft>
              <a:spcPct val="15000"/>
            </a:spcAft>
            <a:buChar char="••"/>
          </a:pPr>
          <a:r>
            <a:rPr lang="en-US" sz="1200" kern="1200" dirty="0" smtClean="0"/>
            <a:t>He has had the physical handicap since he was 5 years old.</a:t>
          </a:r>
          <a:endParaRPr lang="en-US" sz="1200" kern="1200" dirty="0"/>
        </a:p>
        <a:p>
          <a:pPr marL="114300" lvl="1" indent="-114300" algn="l" defTabSz="533400">
            <a:lnSpc>
              <a:spcPct val="90000"/>
            </a:lnSpc>
            <a:spcBef>
              <a:spcPct val="0"/>
            </a:spcBef>
            <a:spcAft>
              <a:spcPct val="15000"/>
            </a:spcAft>
            <a:buChar char="••"/>
          </a:pPr>
          <a:r>
            <a:rPr lang="en-US" sz="1200" kern="1200" dirty="0" smtClean="0"/>
            <a:t>There are many old people in our town.</a:t>
          </a:r>
          <a:endParaRPr lang="en-US" sz="1200" kern="1200" dirty="0"/>
        </a:p>
      </dsp:txBody>
      <dsp:txXfrm>
        <a:off x="2438399" y="174783"/>
        <a:ext cx="3134323" cy="1046553"/>
      </dsp:txXfrm>
    </dsp:sp>
    <dsp:sp modelId="{211E296B-92DE-40FE-A93D-C78CD1E1B91A}">
      <dsp:nvSpPr>
        <dsp:cNvPr id="0" name=""/>
        <dsp:cNvSpPr/>
      </dsp:nvSpPr>
      <dsp:spPr>
        <a:xfrm>
          <a:off x="0" y="357"/>
          <a:ext cx="2438400" cy="1395405"/>
        </a:xfrm>
        <a:prstGeom prst="roundRect">
          <a:avLst/>
        </a:prstGeom>
        <a:solidFill>
          <a:schemeClr val="accent2">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smtClean="0"/>
            <a:t>Biased</a:t>
          </a:r>
          <a:endParaRPr lang="en-US" sz="3500" kern="1200" dirty="0"/>
        </a:p>
      </dsp:txBody>
      <dsp:txXfrm>
        <a:off x="68118" y="68475"/>
        <a:ext cx="2302164" cy="1259169"/>
      </dsp:txXfrm>
    </dsp:sp>
    <dsp:sp modelId="{16D26B96-1845-469C-8138-974A78B2EE80}">
      <dsp:nvSpPr>
        <dsp:cNvPr id="0" name=""/>
        <dsp:cNvSpPr/>
      </dsp:nvSpPr>
      <dsp:spPr>
        <a:xfrm>
          <a:off x="2438400" y="1535303"/>
          <a:ext cx="3657600" cy="1395405"/>
        </a:xfrm>
        <a:prstGeom prst="rightArrow">
          <a:avLst>
            <a:gd name="adj1" fmla="val 75000"/>
            <a:gd name="adj2" fmla="val 50000"/>
          </a:avLst>
        </a:prstGeom>
        <a:solidFill>
          <a:schemeClr val="accent2">
            <a:alpha val="90000"/>
            <a:tint val="40000"/>
            <a:hueOff val="0"/>
            <a:satOff val="0"/>
            <a:lumOff val="0"/>
            <a:alphaOff val="0"/>
          </a:schemeClr>
        </a:solidFill>
        <a:ln>
          <a:noFill/>
        </a:ln>
        <a:effectLst>
          <a:outerShdw blurRad="40000" dist="23000" dir="5400000" rotWithShape="0">
            <a:srgbClr val="000000">
              <a:alpha val="35000"/>
            </a:srgbClr>
          </a:outerShdw>
        </a:effectLst>
        <a:sp3d z="-400500" extrusionH="63500" contourW="12700" prstMaterial="matte">
          <a:contourClr>
            <a:schemeClr val="lt1"/>
          </a:contourClr>
        </a:sp3d>
      </dsp:spPr>
      <dsp:style>
        <a:lnRef idx="0">
          <a:scrgbClr r="0" g="0" b="0"/>
        </a:lnRef>
        <a:fillRef idx="1">
          <a:scrgbClr r="0" g="0" b="0"/>
        </a:fillRef>
        <a:effectRef idx="2">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lf he is elected, he would be the first African-American in the White House.</a:t>
          </a:r>
          <a:endParaRPr lang="en-US" sz="1200" kern="1200" dirty="0"/>
        </a:p>
        <a:p>
          <a:pPr marL="114300" lvl="1" indent="-114300" algn="l" defTabSz="533400">
            <a:lnSpc>
              <a:spcPct val="90000"/>
            </a:lnSpc>
            <a:spcBef>
              <a:spcPct val="0"/>
            </a:spcBef>
            <a:spcAft>
              <a:spcPct val="15000"/>
            </a:spcAft>
            <a:buChar char="••"/>
          </a:pPr>
          <a:r>
            <a:rPr lang="en-US" sz="1200" kern="1200" dirty="0" smtClean="0"/>
            <a:t>He has had the physical impairment since he was 5 years old.</a:t>
          </a:r>
          <a:endParaRPr lang="en-US" sz="1200" kern="1200" dirty="0"/>
        </a:p>
        <a:p>
          <a:pPr marL="114300" lvl="1" indent="-114300" algn="l" defTabSz="533400">
            <a:lnSpc>
              <a:spcPct val="90000"/>
            </a:lnSpc>
            <a:spcBef>
              <a:spcPct val="0"/>
            </a:spcBef>
            <a:spcAft>
              <a:spcPct val="15000"/>
            </a:spcAft>
            <a:buChar char="••"/>
          </a:pPr>
          <a:r>
            <a:rPr lang="en-US" sz="1200" kern="1200" dirty="0" smtClean="0"/>
            <a:t>There are many senior citizens (or seniors) in our town.</a:t>
          </a:r>
          <a:endParaRPr lang="en-US" sz="1200" kern="1200" dirty="0"/>
        </a:p>
      </dsp:txBody>
      <dsp:txXfrm>
        <a:off x="2438400" y="1709729"/>
        <a:ext cx="3134323" cy="1046553"/>
      </dsp:txXfrm>
    </dsp:sp>
    <dsp:sp modelId="{B2D20391-871E-4D4F-86A8-E8B335DCD0DC}">
      <dsp:nvSpPr>
        <dsp:cNvPr id="0" name=""/>
        <dsp:cNvSpPr/>
      </dsp:nvSpPr>
      <dsp:spPr>
        <a:xfrm>
          <a:off x="0" y="1535303"/>
          <a:ext cx="2438400" cy="1395405"/>
        </a:xfrm>
        <a:prstGeom prst="roundRect">
          <a:avLst/>
        </a:prstGeom>
        <a:solidFill>
          <a:schemeClr val="accent2">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smtClean="0"/>
            <a:t>Unbiased</a:t>
          </a:r>
          <a:endParaRPr lang="en-US" sz="3500" kern="1200" dirty="0"/>
        </a:p>
      </dsp:txBody>
      <dsp:txXfrm>
        <a:off x="68118" y="1603421"/>
        <a:ext cx="2302164" cy="12591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5E61B-D052-44FA-986B-D7233ABA10BB}">
      <dsp:nvSpPr>
        <dsp:cNvPr id="0" name=""/>
        <dsp:cNvSpPr/>
      </dsp:nvSpPr>
      <dsp:spPr>
        <a:xfrm>
          <a:off x="0" y="71166"/>
          <a:ext cx="1904999" cy="1143000"/>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smtClean="0"/>
            <a:t>Clarity</a:t>
          </a:r>
          <a:endParaRPr lang="en-US" sz="2000" kern="1200" dirty="0"/>
        </a:p>
      </dsp:txBody>
      <dsp:txXfrm>
        <a:off x="0" y="71166"/>
        <a:ext cx="1904999" cy="1143000"/>
      </dsp:txXfrm>
    </dsp:sp>
    <dsp:sp modelId="{93807496-A77B-40D0-8A86-6AD3CE8D6160}">
      <dsp:nvSpPr>
        <dsp:cNvPr id="0" name=""/>
        <dsp:cNvSpPr/>
      </dsp:nvSpPr>
      <dsp:spPr>
        <a:xfrm>
          <a:off x="2095500" y="71166"/>
          <a:ext cx="1904999" cy="1143000"/>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smtClean="0"/>
            <a:t>Completeness</a:t>
          </a:r>
          <a:endParaRPr lang="en-US" sz="2000" kern="1200" dirty="0"/>
        </a:p>
      </dsp:txBody>
      <dsp:txXfrm>
        <a:off x="2095500" y="71166"/>
        <a:ext cx="1904999" cy="1143000"/>
      </dsp:txXfrm>
    </dsp:sp>
    <dsp:sp modelId="{C4D4202F-4166-4D06-B4CE-71827391A403}">
      <dsp:nvSpPr>
        <dsp:cNvPr id="0" name=""/>
        <dsp:cNvSpPr/>
      </dsp:nvSpPr>
      <dsp:spPr>
        <a:xfrm>
          <a:off x="4191000" y="71166"/>
          <a:ext cx="1904999" cy="1143000"/>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smtClean="0"/>
            <a:t>Consideration</a:t>
          </a:r>
          <a:endParaRPr lang="en-US" sz="2000" kern="1200" dirty="0"/>
        </a:p>
      </dsp:txBody>
      <dsp:txXfrm>
        <a:off x="4191000" y="71166"/>
        <a:ext cx="1904999" cy="1143000"/>
      </dsp:txXfrm>
    </dsp:sp>
    <dsp:sp modelId="{260608B2-5715-4A50-A9F8-1E558D18111D}">
      <dsp:nvSpPr>
        <dsp:cNvPr id="0" name=""/>
        <dsp:cNvSpPr/>
      </dsp:nvSpPr>
      <dsp:spPr>
        <a:xfrm>
          <a:off x="0" y="1404666"/>
          <a:ext cx="1904999" cy="1143000"/>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smtClean="0"/>
            <a:t>Conciseness</a:t>
          </a:r>
          <a:endParaRPr lang="en-US" sz="2000" b="1" kern="1200" dirty="0"/>
        </a:p>
      </dsp:txBody>
      <dsp:txXfrm>
        <a:off x="0" y="1404666"/>
        <a:ext cx="1904999" cy="1143000"/>
      </dsp:txXfrm>
    </dsp:sp>
    <dsp:sp modelId="{E75E793C-28C9-4C07-9EAA-56003256FA88}">
      <dsp:nvSpPr>
        <dsp:cNvPr id="0" name=""/>
        <dsp:cNvSpPr/>
      </dsp:nvSpPr>
      <dsp:spPr>
        <a:xfrm>
          <a:off x="2095500" y="1404666"/>
          <a:ext cx="1904999" cy="1143000"/>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smtClean="0"/>
            <a:t>Courtesy</a:t>
          </a:r>
          <a:endParaRPr lang="en-US" sz="2000" kern="1200" dirty="0"/>
        </a:p>
      </dsp:txBody>
      <dsp:txXfrm>
        <a:off x="2095500" y="1404666"/>
        <a:ext cx="1904999" cy="1143000"/>
      </dsp:txXfrm>
    </dsp:sp>
    <dsp:sp modelId="{47C0DB23-5D91-40F5-B590-558DBCC8E8F5}">
      <dsp:nvSpPr>
        <dsp:cNvPr id="0" name=""/>
        <dsp:cNvSpPr/>
      </dsp:nvSpPr>
      <dsp:spPr>
        <a:xfrm>
          <a:off x="4191000" y="1404666"/>
          <a:ext cx="1904999" cy="1143000"/>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Correctness</a:t>
          </a:r>
          <a:endParaRPr lang="en-US" sz="2000" kern="1200" dirty="0"/>
        </a:p>
      </dsp:txBody>
      <dsp:txXfrm>
        <a:off x="4191000" y="1404666"/>
        <a:ext cx="1904999" cy="1143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16C04-4A68-4BA7-B80B-9DA7A3D17711}">
      <dsp:nvSpPr>
        <dsp:cNvPr id="0" name=""/>
        <dsp:cNvSpPr/>
      </dsp:nvSpPr>
      <dsp:spPr>
        <a:xfrm>
          <a:off x="946601" y="979391"/>
          <a:ext cx="1773632" cy="1183012"/>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en-US" sz="1200" u="sng" kern="1200" dirty="0" smtClean="0">
              <a:solidFill>
                <a:srgbClr val="002060"/>
              </a:solidFill>
            </a:rPr>
            <a:t>Regional Dialects:</a:t>
          </a:r>
        </a:p>
        <a:p>
          <a:pPr lvl="0" algn="l" defTabSz="533400">
            <a:lnSpc>
              <a:spcPct val="90000"/>
            </a:lnSpc>
            <a:spcBef>
              <a:spcPct val="0"/>
            </a:spcBef>
            <a:spcAft>
              <a:spcPct val="35000"/>
            </a:spcAft>
          </a:pPr>
          <a:r>
            <a:rPr lang="en-IN" sz="1200" kern="1200" dirty="0" smtClean="0">
              <a:solidFill>
                <a:schemeClr val="tx1"/>
              </a:solidFill>
              <a:latin typeface="Monotype Corsiva" panose="03010101010201010101" pitchFamily="66" charset="0"/>
            </a:rPr>
            <a:t>Associated with a geographic area and these are slowly fading due to media and mobility</a:t>
          </a:r>
          <a:endParaRPr lang="en-US" sz="1200" u="sng" kern="1200" dirty="0">
            <a:solidFill>
              <a:schemeClr val="tx1"/>
            </a:solidFill>
            <a:effectLst>
              <a:outerShdw blurRad="38100" dist="38100" dir="2700000" algn="tl">
                <a:srgbClr val="000000">
                  <a:alpha val="43137"/>
                </a:srgbClr>
              </a:outerShdw>
            </a:effectLst>
          </a:endParaRPr>
        </a:p>
      </dsp:txBody>
      <dsp:txXfrm>
        <a:off x="1230382" y="979391"/>
        <a:ext cx="1489851" cy="1183012"/>
      </dsp:txXfrm>
    </dsp:sp>
    <dsp:sp modelId="{6876FC24-31E0-422E-A20A-72DA71DE84DD}">
      <dsp:nvSpPr>
        <dsp:cNvPr id="0" name=""/>
        <dsp:cNvSpPr/>
      </dsp:nvSpPr>
      <dsp:spPr>
        <a:xfrm>
          <a:off x="946601" y="2162404"/>
          <a:ext cx="1773632" cy="1183012"/>
        </a:xfrm>
        <a:prstGeom prst="rect">
          <a:avLst/>
        </a:prstGeom>
        <a:solidFill>
          <a:schemeClr val="accent5">
            <a:tint val="40000"/>
            <a:alpha val="90000"/>
            <a:hueOff val="-290080"/>
            <a:satOff val="-48823"/>
            <a:lumOff val="-326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en-IN" sz="1200" u="sng" kern="1200" dirty="0" smtClean="0">
              <a:solidFill>
                <a:srgbClr val="002060"/>
              </a:solidFill>
            </a:rPr>
            <a:t>Social Dialects:</a:t>
          </a:r>
        </a:p>
        <a:p>
          <a:pPr lvl="0" algn="l" defTabSz="533400">
            <a:lnSpc>
              <a:spcPct val="90000"/>
            </a:lnSpc>
            <a:spcBef>
              <a:spcPct val="0"/>
            </a:spcBef>
            <a:spcAft>
              <a:spcPct val="35000"/>
            </a:spcAft>
          </a:pPr>
          <a:r>
            <a:rPr lang="en-IN" sz="1200" kern="1200" dirty="0" smtClean="0">
              <a:solidFill>
                <a:schemeClr val="tx1"/>
              </a:solidFill>
              <a:latin typeface="Monotype Corsiva" panose="03010101010201010101" pitchFamily="66" charset="0"/>
            </a:rPr>
            <a:t>Associated with a social /ethnic group, not spoken by all members of the group and many speakers can shift styles. </a:t>
          </a:r>
          <a:endParaRPr lang="en-US" sz="1200" u="sng" kern="1200" dirty="0">
            <a:solidFill>
              <a:schemeClr val="tx1"/>
            </a:solidFill>
            <a:effectLst>
              <a:outerShdw blurRad="38100" dist="38100" dir="2700000" algn="tl">
                <a:srgbClr val="000000">
                  <a:alpha val="43137"/>
                </a:srgbClr>
              </a:outerShdw>
            </a:effectLst>
          </a:endParaRPr>
        </a:p>
      </dsp:txBody>
      <dsp:txXfrm>
        <a:off x="1230382" y="2162404"/>
        <a:ext cx="1489851" cy="1183012"/>
      </dsp:txXfrm>
    </dsp:sp>
    <dsp:sp modelId="{398944B2-FEA3-4399-AC34-0C036014B246}">
      <dsp:nvSpPr>
        <dsp:cNvPr id="0" name=""/>
        <dsp:cNvSpPr/>
      </dsp:nvSpPr>
      <dsp:spPr>
        <a:xfrm>
          <a:off x="11" y="543704"/>
          <a:ext cx="1211757" cy="1182421"/>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u="none" kern="1200" dirty="0" smtClean="0">
              <a:solidFill>
                <a:schemeClr val="tx1"/>
              </a:solidFill>
              <a:effectLst>
                <a:outerShdw blurRad="38100" dist="38100" dir="2700000" algn="tl">
                  <a:srgbClr val="000000">
                    <a:alpha val="43137"/>
                  </a:srgbClr>
                </a:outerShdw>
              </a:effectLst>
              <a:latin typeface="Algerian" panose="04020705040A02060702" pitchFamily="82" charset="0"/>
            </a:rPr>
            <a:t>DIALECTS</a:t>
          </a:r>
          <a:endParaRPr lang="en-US" sz="1400" b="1" u="none" kern="1200" dirty="0">
            <a:solidFill>
              <a:schemeClr val="tx1"/>
            </a:solidFill>
            <a:effectLst>
              <a:outerShdw blurRad="38100" dist="38100" dir="2700000" algn="tl">
                <a:srgbClr val="000000">
                  <a:alpha val="43137"/>
                </a:srgbClr>
              </a:outerShdw>
            </a:effectLst>
            <a:latin typeface="Algerian" panose="04020705040A02060702" pitchFamily="82" charset="0"/>
          </a:endParaRPr>
        </a:p>
      </dsp:txBody>
      <dsp:txXfrm>
        <a:off x="177469" y="716866"/>
        <a:ext cx="856841" cy="836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CEC8F-2F3F-41E5-992B-81995DCB66C9}">
      <dsp:nvSpPr>
        <dsp:cNvPr id="0" name=""/>
        <dsp:cNvSpPr/>
      </dsp:nvSpPr>
      <dsp:spPr>
        <a:xfrm>
          <a:off x="-17247" y="-14298"/>
          <a:ext cx="1304621" cy="1304621"/>
        </a:xfrm>
        <a:prstGeom prst="pie">
          <a:avLst>
            <a:gd name="adj1" fmla="val 5400000"/>
            <a:gd name="adj2" fmla="val 1620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C1CF6D2-CB4E-4447-A6D0-A611BB66DFCD}">
      <dsp:nvSpPr>
        <dsp:cNvPr id="0" name=""/>
        <dsp:cNvSpPr/>
      </dsp:nvSpPr>
      <dsp:spPr>
        <a:xfrm>
          <a:off x="652310" y="0"/>
          <a:ext cx="5980250" cy="1304621"/>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i="1" kern="1200" dirty="0" smtClean="0"/>
            <a:t>MERITS</a:t>
          </a:r>
          <a:endParaRPr lang="en-US" sz="2700" kern="1200" dirty="0"/>
        </a:p>
      </dsp:txBody>
      <dsp:txXfrm>
        <a:off x="652310" y="0"/>
        <a:ext cx="2990125" cy="619694"/>
      </dsp:txXfrm>
    </dsp:sp>
    <dsp:sp modelId="{5AB09DBE-7110-495D-AA6C-3AB5326DE26D}">
      <dsp:nvSpPr>
        <dsp:cNvPr id="0" name=""/>
        <dsp:cNvSpPr/>
      </dsp:nvSpPr>
      <dsp:spPr>
        <a:xfrm>
          <a:off x="349515" y="684056"/>
          <a:ext cx="619694" cy="619694"/>
        </a:xfrm>
        <a:prstGeom prst="pie">
          <a:avLst>
            <a:gd name="adj1" fmla="val 5400000"/>
            <a:gd name="adj2" fmla="val 1620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F832487-8E48-4C1A-B160-655BDD559695}">
      <dsp:nvSpPr>
        <dsp:cNvPr id="0" name=""/>
        <dsp:cNvSpPr/>
      </dsp:nvSpPr>
      <dsp:spPr>
        <a:xfrm>
          <a:off x="652310" y="684056"/>
          <a:ext cx="5980250" cy="619694"/>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i="1" kern="1200" smtClean="0"/>
            <a:t>LIMITATIONS</a:t>
          </a:r>
          <a:endParaRPr lang="en-US" sz="2700" kern="1200"/>
        </a:p>
      </dsp:txBody>
      <dsp:txXfrm>
        <a:off x="652310" y="684056"/>
        <a:ext cx="2990125" cy="619694"/>
      </dsp:txXfrm>
    </dsp:sp>
    <dsp:sp modelId="{D3BFF961-378E-4DBE-AEFC-F3E8324DDE9C}">
      <dsp:nvSpPr>
        <dsp:cNvPr id="0" name=""/>
        <dsp:cNvSpPr/>
      </dsp:nvSpPr>
      <dsp:spPr>
        <a:xfrm>
          <a:off x="3642435" y="0"/>
          <a:ext cx="2990125" cy="619694"/>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smtClean="0"/>
            <a:t>HIGHLY INFLUENTIAL DURING 20</a:t>
          </a:r>
          <a:r>
            <a:rPr lang="en-US" sz="800" kern="1200" baseline="30000" smtClean="0"/>
            <a:t>TH</a:t>
          </a:r>
          <a:r>
            <a:rPr lang="en-US" sz="800" kern="1200" smtClean="0"/>
            <a:t> CENTURY.</a:t>
          </a:r>
          <a:endParaRPr lang="en-US" sz="800" kern="1200"/>
        </a:p>
        <a:p>
          <a:pPr marL="57150" lvl="1" indent="-57150" algn="l" defTabSz="355600" rtl="0">
            <a:lnSpc>
              <a:spcPct val="90000"/>
            </a:lnSpc>
            <a:spcBef>
              <a:spcPct val="0"/>
            </a:spcBef>
            <a:spcAft>
              <a:spcPct val="15000"/>
            </a:spcAft>
            <a:buChar char="••"/>
          </a:pPr>
          <a:r>
            <a:rPr lang="en-US" sz="800" kern="1200" dirty="0" smtClean="0"/>
            <a:t>LUCID TO UNDERSTAND.</a:t>
          </a:r>
          <a:endParaRPr lang="en-US" sz="800" kern="1200" dirty="0"/>
        </a:p>
      </dsp:txBody>
      <dsp:txXfrm>
        <a:off x="3642435" y="0"/>
        <a:ext cx="2990125" cy="619694"/>
      </dsp:txXfrm>
    </dsp:sp>
    <dsp:sp modelId="{316BC281-D304-4CA3-8467-F4DB72E40610}">
      <dsp:nvSpPr>
        <dsp:cNvPr id="0" name=""/>
        <dsp:cNvSpPr/>
      </dsp:nvSpPr>
      <dsp:spPr>
        <a:xfrm>
          <a:off x="3620129" y="684056"/>
          <a:ext cx="2990125" cy="619694"/>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smtClean="0"/>
            <a:t>THE COMMUNICATION IS UNIDIRECTIONAL (i.e.) AN INDIVIDUAL CAN’T BE THE SENDER AND RECIEVER SIMULTANEOUSLY</a:t>
          </a:r>
          <a:endParaRPr lang="en-US" sz="800" kern="1200" dirty="0"/>
        </a:p>
        <a:p>
          <a:pPr marL="57150" lvl="1" indent="-57150" algn="l" defTabSz="355600" rtl="0">
            <a:lnSpc>
              <a:spcPct val="90000"/>
            </a:lnSpc>
            <a:spcBef>
              <a:spcPct val="0"/>
            </a:spcBef>
            <a:spcAft>
              <a:spcPct val="15000"/>
            </a:spcAft>
            <a:buChar char="••"/>
          </a:pPr>
          <a:r>
            <a:rPr lang="en-US" sz="800" kern="1200" dirty="0" smtClean="0"/>
            <a:t>LINEAR MODEL PROVIDES ONLY ONE CHANNEL FOR ONE MESSAGE.</a:t>
          </a:r>
          <a:endParaRPr lang="en-US" sz="800" kern="1200" dirty="0"/>
        </a:p>
      </dsp:txBody>
      <dsp:txXfrm>
        <a:off x="3620129" y="684056"/>
        <a:ext cx="2990125" cy="619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8BF0A-D84F-438B-A7A4-D0D1D89A9C73}">
      <dsp:nvSpPr>
        <dsp:cNvPr id="0" name=""/>
        <dsp:cNvSpPr/>
      </dsp:nvSpPr>
      <dsp:spPr>
        <a:xfrm>
          <a:off x="2996803" y="837636"/>
          <a:ext cx="2191864" cy="337634"/>
        </a:xfrm>
        <a:custGeom>
          <a:avLst/>
          <a:gdLst/>
          <a:ahLst/>
          <a:cxnLst/>
          <a:rect l="0" t="0" r="0" b="0"/>
          <a:pathLst>
            <a:path>
              <a:moveTo>
                <a:pt x="0" y="0"/>
              </a:moveTo>
              <a:lnTo>
                <a:pt x="0" y="168817"/>
              </a:lnTo>
              <a:lnTo>
                <a:pt x="2191864" y="168817"/>
              </a:lnTo>
              <a:lnTo>
                <a:pt x="2191864" y="33763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734349-8C6A-40FA-BCB5-1AAFB5F275B5}">
      <dsp:nvSpPr>
        <dsp:cNvPr id="0" name=""/>
        <dsp:cNvSpPr/>
      </dsp:nvSpPr>
      <dsp:spPr>
        <a:xfrm>
          <a:off x="2951083" y="837636"/>
          <a:ext cx="91440" cy="337634"/>
        </a:xfrm>
        <a:custGeom>
          <a:avLst/>
          <a:gdLst/>
          <a:ahLst/>
          <a:cxnLst/>
          <a:rect l="0" t="0" r="0" b="0"/>
          <a:pathLst>
            <a:path>
              <a:moveTo>
                <a:pt x="45720" y="0"/>
              </a:moveTo>
              <a:lnTo>
                <a:pt x="45720" y="33763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F56DB7-2AE5-4976-8F29-CE711992E8C4}">
      <dsp:nvSpPr>
        <dsp:cNvPr id="0" name=""/>
        <dsp:cNvSpPr/>
      </dsp:nvSpPr>
      <dsp:spPr>
        <a:xfrm>
          <a:off x="804938" y="837636"/>
          <a:ext cx="2191864" cy="337634"/>
        </a:xfrm>
        <a:custGeom>
          <a:avLst/>
          <a:gdLst/>
          <a:ahLst/>
          <a:cxnLst/>
          <a:rect l="0" t="0" r="0" b="0"/>
          <a:pathLst>
            <a:path>
              <a:moveTo>
                <a:pt x="2191864" y="0"/>
              </a:moveTo>
              <a:lnTo>
                <a:pt x="2191864" y="168817"/>
              </a:lnTo>
              <a:lnTo>
                <a:pt x="0" y="168817"/>
              </a:lnTo>
              <a:lnTo>
                <a:pt x="0" y="33763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C006DC-4CB0-43CE-AE3A-2C684D2653A2}">
      <dsp:nvSpPr>
        <dsp:cNvPr id="0" name=""/>
        <dsp:cNvSpPr/>
      </dsp:nvSpPr>
      <dsp:spPr>
        <a:xfrm>
          <a:off x="1945972" y="33745"/>
          <a:ext cx="2101660" cy="80389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b="1" u="sng" kern="1200" dirty="0" smtClean="0">
              <a:solidFill>
                <a:schemeClr val="bg1"/>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rPr>
            <a:t>INTERACTIONAL MODEL</a:t>
          </a:r>
          <a:endParaRPr lang="en-US" sz="2000" kern="1200" dirty="0">
            <a:solidFill>
              <a:schemeClr val="bg1"/>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endParaRPr>
        </a:p>
      </dsp:txBody>
      <dsp:txXfrm>
        <a:off x="1945972" y="33745"/>
        <a:ext cx="2101660" cy="803890"/>
      </dsp:txXfrm>
    </dsp:sp>
    <dsp:sp modelId="{4212DA99-7615-4752-8603-7350BDC1407D}">
      <dsp:nvSpPr>
        <dsp:cNvPr id="0" name=""/>
        <dsp:cNvSpPr/>
      </dsp:nvSpPr>
      <dsp:spPr>
        <a:xfrm>
          <a:off x="1047" y="1175271"/>
          <a:ext cx="1607781" cy="80389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smtClean="0"/>
            <a:t>THIS ENABLES THE RECIEVER TO GIVE FEEDBACK.</a:t>
          </a:r>
          <a:endParaRPr lang="en-US" sz="1000" kern="1200"/>
        </a:p>
      </dsp:txBody>
      <dsp:txXfrm>
        <a:off x="1047" y="1175271"/>
        <a:ext cx="1607781" cy="803890"/>
      </dsp:txXfrm>
    </dsp:sp>
    <dsp:sp modelId="{35957BCE-4728-4FC8-B2D1-BDD0B818D544}">
      <dsp:nvSpPr>
        <dsp:cNvPr id="0" name=""/>
        <dsp:cNvSpPr/>
      </dsp:nvSpPr>
      <dsp:spPr>
        <a:xfrm>
          <a:off x="1946463" y="1175271"/>
          <a:ext cx="2100679" cy="80389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FEEDBACK IS SIMPLY A RESPONSE THAT THE RECIEVER GIVES TO THE SENDERS MESSAGE. IT CAN BE VERBAL(YES/NO) OR NON-VERBAL(NOD/SMILE).</a:t>
          </a:r>
          <a:endParaRPr lang="en-US" sz="1000" kern="1200" dirty="0"/>
        </a:p>
      </dsp:txBody>
      <dsp:txXfrm>
        <a:off x="1946463" y="1175271"/>
        <a:ext cx="2100679" cy="803890"/>
      </dsp:txXfrm>
    </dsp:sp>
    <dsp:sp modelId="{4D418457-49AC-4728-9123-2BBE43E4A8E6}">
      <dsp:nvSpPr>
        <dsp:cNvPr id="0" name=""/>
        <dsp:cNvSpPr/>
      </dsp:nvSpPr>
      <dsp:spPr>
        <a:xfrm>
          <a:off x="4384776" y="1175271"/>
          <a:ext cx="1607781" cy="80389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smtClean="0"/>
            <a:t>IT DEPICTS THE COMMUNICATION AS AN ONGOING PROCESS.</a:t>
          </a:r>
          <a:endParaRPr lang="en-US" sz="1000" kern="1200"/>
        </a:p>
      </dsp:txBody>
      <dsp:txXfrm>
        <a:off x="4384776" y="1175271"/>
        <a:ext cx="1607781" cy="803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1F183-C199-45C9-BB6D-7380850C2E2C}">
      <dsp:nvSpPr>
        <dsp:cNvPr id="0" name=""/>
        <dsp:cNvSpPr/>
      </dsp:nvSpPr>
      <dsp:spPr>
        <a:xfrm>
          <a:off x="0" y="0"/>
          <a:ext cx="1701283" cy="1701283"/>
        </a:xfrm>
        <a:prstGeom prst="pie">
          <a:avLst>
            <a:gd name="adj1" fmla="val 5400000"/>
            <a:gd name="adj2" fmla="val 1620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8EF115C-1A2D-4AD7-A9ED-0453BE6F0AD8}">
      <dsp:nvSpPr>
        <dsp:cNvPr id="0" name=""/>
        <dsp:cNvSpPr/>
      </dsp:nvSpPr>
      <dsp:spPr>
        <a:xfrm>
          <a:off x="850641" y="0"/>
          <a:ext cx="6063114" cy="1701283"/>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dirty="0" smtClean="0"/>
            <a:t>MERITS</a:t>
          </a:r>
          <a:endParaRPr lang="en-US" sz="2800" kern="1200" dirty="0"/>
        </a:p>
      </dsp:txBody>
      <dsp:txXfrm>
        <a:off x="850641" y="0"/>
        <a:ext cx="3031557" cy="808109"/>
      </dsp:txXfrm>
    </dsp:sp>
    <dsp:sp modelId="{C86AE3A3-8BA6-49CC-8E28-3984C9713A65}">
      <dsp:nvSpPr>
        <dsp:cNvPr id="0" name=""/>
        <dsp:cNvSpPr/>
      </dsp:nvSpPr>
      <dsp:spPr>
        <a:xfrm>
          <a:off x="420436" y="893171"/>
          <a:ext cx="808109" cy="808109"/>
        </a:xfrm>
        <a:prstGeom prst="pie">
          <a:avLst>
            <a:gd name="adj1" fmla="val 5400000"/>
            <a:gd name="adj2" fmla="val 1620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603E4DB-FE00-4931-BE09-94C338994BAC}">
      <dsp:nvSpPr>
        <dsp:cNvPr id="0" name=""/>
        <dsp:cNvSpPr/>
      </dsp:nvSpPr>
      <dsp:spPr>
        <a:xfrm>
          <a:off x="850641" y="893173"/>
          <a:ext cx="6063114" cy="808109"/>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smtClean="0"/>
            <a:t>LIMITATIONS</a:t>
          </a:r>
          <a:endParaRPr lang="en-US" sz="2800" kern="1200"/>
        </a:p>
      </dsp:txBody>
      <dsp:txXfrm>
        <a:off x="850641" y="893173"/>
        <a:ext cx="3031557" cy="808109"/>
      </dsp:txXfrm>
    </dsp:sp>
    <dsp:sp modelId="{79FE5D82-2455-4CB4-A541-3056875B8ED1}">
      <dsp:nvSpPr>
        <dsp:cNvPr id="0" name=""/>
        <dsp:cNvSpPr/>
      </dsp:nvSpPr>
      <dsp:spPr>
        <a:xfrm>
          <a:off x="3882198" y="0"/>
          <a:ext cx="3031557" cy="808109"/>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smtClean="0"/>
            <a:t>IT PROVIDES A MORE DYNAMIC VIEW OF COMMUNICATION.</a:t>
          </a:r>
          <a:endParaRPr lang="en-US" sz="800" kern="1200"/>
        </a:p>
        <a:p>
          <a:pPr marL="57150" lvl="1" indent="-57150" algn="l" defTabSz="355600" rtl="0">
            <a:lnSpc>
              <a:spcPct val="90000"/>
            </a:lnSpc>
            <a:spcBef>
              <a:spcPct val="0"/>
            </a:spcBef>
            <a:spcAft>
              <a:spcPct val="15000"/>
            </a:spcAft>
            <a:buChar char="••"/>
          </a:pPr>
          <a:r>
            <a:rPr lang="en-US" sz="800" kern="1200" smtClean="0"/>
            <a:t>INTERACTION IS BI-DIRECTIONAL IN NATURE.</a:t>
          </a:r>
          <a:endParaRPr lang="en-US" sz="800" kern="1200"/>
        </a:p>
        <a:p>
          <a:pPr marL="57150" lvl="1" indent="-57150" algn="l" defTabSz="355600" rtl="0">
            <a:lnSpc>
              <a:spcPct val="90000"/>
            </a:lnSpc>
            <a:spcBef>
              <a:spcPct val="0"/>
            </a:spcBef>
            <a:spcAft>
              <a:spcPct val="15000"/>
            </a:spcAft>
            <a:buChar char="••"/>
          </a:pPr>
          <a:r>
            <a:rPr lang="en-US" sz="800" kern="1200" smtClean="0"/>
            <a:t>FEEDBACK GIVEN HERE DECIPHERS COMPREHENSION. IT LETS THE SENDER KNOW THAT WHETHER THE MESSAGE IS TACIT TO RECIEVER OR NOT.</a:t>
          </a:r>
          <a:endParaRPr lang="en-US" sz="800" kern="1200"/>
        </a:p>
      </dsp:txBody>
      <dsp:txXfrm>
        <a:off x="3882198" y="0"/>
        <a:ext cx="3031557" cy="808109"/>
      </dsp:txXfrm>
    </dsp:sp>
    <dsp:sp modelId="{ADC6127D-117F-4DDA-84EF-276ABF650538}">
      <dsp:nvSpPr>
        <dsp:cNvPr id="0" name=""/>
        <dsp:cNvSpPr/>
      </dsp:nvSpPr>
      <dsp:spPr>
        <a:xfrm>
          <a:off x="3882198" y="808109"/>
          <a:ext cx="3031557" cy="808109"/>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smtClean="0"/>
            <a:t>AN INDIVIDUAL CAN BE A SENDER AND RECIVER, BUT CAN’T PERFORM BOTH THE JOBS SIMULTANEOUSLY.</a:t>
          </a:r>
          <a:endParaRPr lang="en-US" sz="800" kern="1200"/>
        </a:p>
        <a:p>
          <a:pPr marL="57150" lvl="1" indent="-57150" algn="l" defTabSz="355600" rtl="0">
            <a:lnSpc>
              <a:spcPct val="90000"/>
            </a:lnSpc>
            <a:spcBef>
              <a:spcPct val="0"/>
            </a:spcBef>
            <a:spcAft>
              <a:spcPct val="15000"/>
            </a:spcAft>
            <a:buChar char="••"/>
          </a:pPr>
          <a:r>
            <a:rPr lang="en-US" sz="800" kern="1200" smtClean="0"/>
            <a:t>THE ROLES ARE NOT THAT LIMPID RATHER THEY ARE MUCH FLUID.</a:t>
          </a:r>
          <a:endParaRPr lang="en-US" sz="800" kern="1200"/>
        </a:p>
      </dsp:txBody>
      <dsp:txXfrm>
        <a:off x="3882198" y="808109"/>
        <a:ext cx="3031557" cy="8081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CBCA8-2069-49F6-9B2D-A3C0E3F7BCE9}">
      <dsp:nvSpPr>
        <dsp:cNvPr id="0" name=""/>
        <dsp:cNvSpPr/>
      </dsp:nvSpPr>
      <dsp:spPr>
        <a:xfrm>
          <a:off x="3187160" y="1129619"/>
          <a:ext cx="2475068" cy="325128"/>
        </a:xfrm>
        <a:custGeom>
          <a:avLst/>
          <a:gdLst/>
          <a:ahLst/>
          <a:cxnLst/>
          <a:rect l="0" t="0" r="0" b="0"/>
          <a:pathLst>
            <a:path>
              <a:moveTo>
                <a:pt x="0" y="0"/>
              </a:moveTo>
              <a:lnTo>
                <a:pt x="0" y="181257"/>
              </a:lnTo>
              <a:lnTo>
                <a:pt x="2475068" y="181257"/>
              </a:lnTo>
              <a:lnTo>
                <a:pt x="2475068" y="32512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3677D2-F038-4B83-945B-366F62E0727B}">
      <dsp:nvSpPr>
        <dsp:cNvPr id="0" name=""/>
        <dsp:cNvSpPr/>
      </dsp:nvSpPr>
      <dsp:spPr>
        <a:xfrm>
          <a:off x="3187160" y="1129619"/>
          <a:ext cx="817121" cy="325128"/>
        </a:xfrm>
        <a:custGeom>
          <a:avLst/>
          <a:gdLst/>
          <a:ahLst/>
          <a:cxnLst/>
          <a:rect l="0" t="0" r="0" b="0"/>
          <a:pathLst>
            <a:path>
              <a:moveTo>
                <a:pt x="0" y="0"/>
              </a:moveTo>
              <a:lnTo>
                <a:pt x="0" y="181257"/>
              </a:lnTo>
              <a:lnTo>
                <a:pt x="817121" y="181257"/>
              </a:lnTo>
              <a:lnTo>
                <a:pt x="817121" y="32512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75EE6E-AEA2-4085-B52F-D2231811C4EE}">
      <dsp:nvSpPr>
        <dsp:cNvPr id="0" name=""/>
        <dsp:cNvSpPr/>
      </dsp:nvSpPr>
      <dsp:spPr>
        <a:xfrm>
          <a:off x="2346334" y="1129619"/>
          <a:ext cx="840826" cy="325128"/>
        </a:xfrm>
        <a:custGeom>
          <a:avLst/>
          <a:gdLst/>
          <a:ahLst/>
          <a:cxnLst/>
          <a:rect l="0" t="0" r="0" b="0"/>
          <a:pathLst>
            <a:path>
              <a:moveTo>
                <a:pt x="840826" y="0"/>
              </a:moveTo>
              <a:lnTo>
                <a:pt x="840826" y="181257"/>
              </a:lnTo>
              <a:lnTo>
                <a:pt x="0" y="181257"/>
              </a:lnTo>
              <a:lnTo>
                <a:pt x="0" y="32512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61C33-E1EA-4CB3-907B-E4993BAE48C2}">
      <dsp:nvSpPr>
        <dsp:cNvPr id="0" name=""/>
        <dsp:cNvSpPr/>
      </dsp:nvSpPr>
      <dsp:spPr>
        <a:xfrm>
          <a:off x="688387" y="1129619"/>
          <a:ext cx="2498773" cy="325128"/>
        </a:xfrm>
        <a:custGeom>
          <a:avLst/>
          <a:gdLst/>
          <a:ahLst/>
          <a:cxnLst/>
          <a:rect l="0" t="0" r="0" b="0"/>
          <a:pathLst>
            <a:path>
              <a:moveTo>
                <a:pt x="2498773" y="0"/>
              </a:moveTo>
              <a:lnTo>
                <a:pt x="2498773" y="181257"/>
              </a:lnTo>
              <a:lnTo>
                <a:pt x="0" y="181257"/>
              </a:lnTo>
              <a:lnTo>
                <a:pt x="0" y="32512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33578E-4020-48E2-96B4-AA5047EEB679}">
      <dsp:nvSpPr>
        <dsp:cNvPr id="0" name=""/>
        <dsp:cNvSpPr/>
      </dsp:nvSpPr>
      <dsp:spPr>
        <a:xfrm>
          <a:off x="2502058" y="444517"/>
          <a:ext cx="1370204" cy="68510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n-US" sz="1200" b="1" u="sng" kern="1200" dirty="0" smtClean="0">
              <a:solidFill>
                <a:schemeClr val="bg1"/>
              </a:solidFill>
              <a:effectLst>
                <a:outerShdw blurRad="38100" dist="38100" dir="2700000" algn="tl">
                  <a:srgbClr val="000000">
                    <a:alpha val="43137"/>
                  </a:srgbClr>
                </a:outerShdw>
              </a:effectLst>
              <a:latin typeface="Algerian" panose="04020705040A02060702" pitchFamily="82" charset="0"/>
            </a:rPr>
            <a:t>TRANSACTIONAL MODEL</a:t>
          </a:r>
          <a:endParaRPr lang="en-US" sz="1200" u="sng" kern="1200" dirty="0">
            <a:solidFill>
              <a:schemeClr val="bg1"/>
            </a:solidFill>
            <a:effectLst>
              <a:outerShdw blurRad="38100" dist="38100" dir="2700000" algn="tl">
                <a:srgbClr val="000000">
                  <a:alpha val="43137"/>
                </a:srgbClr>
              </a:outerShdw>
            </a:effectLst>
            <a:latin typeface="Algerian" panose="04020705040A02060702" pitchFamily="82" charset="0"/>
          </a:endParaRPr>
        </a:p>
      </dsp:txBody>
      <dsp:txXfrm>
        <a:off x="2502058" y="444517"/>
        <a:ext cx="1370204" cy="685102"/>
      </dsp:txXfrm>
    </dsp:sp>
    <dsp:sp modelId="{41360B23-8948-463D-A184-EEF0D03F7BED}">
      <dsp:nvSpPr>
        <dsp:cNvPr id="0" name=""/>
        <dsp:cNvSpPr/>
      </dsp:nvSpPr>
      <dsp:spPr>
        <a:xfrm>
          <a:off x="3285" y="1454748"/>
          <a:ext cx="1370204" cy="68510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0">
            <a:lnSpc>
              <a:spcPct val="90000"/>
            </a:lnSpc>
            <a:spcBef>
              <a:spcPct val="0"/>
            </a:spcBef>
            <a:spcAft>
              <a:spcPct val="35000"/>
            </a:spcAft>
          </a:pPr>
          <a:r>
            <a:rPr lang="en-US" sz="800" kern="1200" dirty="0" smtClean="0"/>
            <a:t>ALL THE PEOPLE EITHER SENDERS AND RECIEVERS ARE REFERRED TO AS COMMUNICATORS.</a:t>
          </a:r>
          <a:endParaRPr lang="en-US" sz="800" kern="1200" dirty="0"/>
        </a:p>
      </dsp:txBody>
      <dsp:txXfrm>
        <a:off x="3285" y="1454748"/>
        <a:ext cx="1370204" cy="685102"/>
      </dsp:txXfrm>
    </dsp:sp>
    <dsp:sp modelId="{8D82AB2B-F46B-47A7-93BC-9BDBA71F5458}">
      <dsp:nvSpPr>
        <dsp:cNvPr id="0" name=""/>
        <dsp:cNvSpPr/>
      </dsp:nvSpPr>
      <dsp:spPr>
        <a:xfrm>
          <a:off x="1661232" y="1454748"/>
          <a:ext cx="1370204" cy="68510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0">
            <a:lnSpc>
              <a:spcPct val="90000"/>
            </a:lnSpc>
            <a:spcBef>
              <a:spcPct val="0"/>
            </a:spcBef>
            <a:spcAft>
              <a:spcPct val="35000"/>
            </a:spcAft>
          </a:pPr>
          <a:r>
            <a:rPr lang="en-US" sz="800" kern="1200" smtClean="0"/>
            <a:t>THIS MODEL DEPICTS COMMUNICATION AS A TRANSACTION.</a:t>
          </a:r>
          <a:endParaRPr lang="en-US" sz="800" kern="1200"/>
        </a:p>
      </dsp:txBody>
      <dsp:txXfrm>
        <a:off x="1661232" y="1454748"/>
        <a:ext cx="1370204" cy="685102"/>
      </dsp:txXfrm>
    </dsp:sp>
    <dsp:sp modelId="{4676BA18-EA03-45B9-8265-FEF6DEAE8598}">
      <dsp:nvSpPr>
        <dsp:cNvPr id="0" name=""/>
        <dsp:cNvSpPr/>
      </dsp:nvSpPr>
      <dsp:spPr>
        <a:xfrm>
          <a:off x="3319179" y="1454748"/>
          <a:ext cx="1370204" cy="68510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0">
            <a:lnSpc>
              <a:spcPct val="90000"/>
            </a:lnSpc>
            <a:spcBef>
              <a:spcPct val="0"/>
            </a:spcBef>
            <a:spcAft>
              <a:spcPct val="35000"/>
            </a:spcAft>
          </a:pPr>
          <a:r>
            <a:rPr lang="en-US" sz="800" kern="1200" smtClean="0"/>
            <a:t>EACH COMMUNICATOR HAS A SOLITARY FIELD OF EXPERIENCE, BUT THEY MUST INHABIT A SHARED FIELD OF EXPERIENCE.</a:t>
          </a:r>
          <a:endParaRPr lang="en-US" sz="800" kern="1200"/>
        </a:p>
      </dsp:txBody>
      <dsp:txXfrm>
        <a:off x="3319179" y="1454748"/>
        <a:ext cx="1370204" cy="685102"/>
      </dsp:txXfrm>
    </dsp:sp>
    <dsp:sp modelId="{84293B3D-8E86-4467-BCA7-381467D3E042}">
      <dsp:nvSpPr>
        <dsp:cNvPr id="0" name=""/>
        <dsp:cNvSpPr/>
      </dsp:nvSpPr>
      <dsp:spPr>
        <a:xfrm>
          <a:off x="4977127" y="1454748"/>
          <a:ext cx="1370204" cy="68510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rtl="0">
            <a:lnSpc>
              <a:spcPct val="90000"/>
            </a:lnSpc>
            <a:spcBef>
              <a:spcPct val="0"/>
            </a:spcBef>
            <a:spcAft>
              <a:spcPct val="35000"/>
            </a:spcAft>
          </a:pPr>
          <a:r>
            <a:rPr lang="en-US" sz="800" kern="1200" smtClean="0"/>
            <a:t>SHARED FIELD OF EXPERIENCE MEANS THAT THEY MUST SHARE SOME DEGREE OF OVERLAP IN CULTURE, LANGUAGE AND ENVIRONMENT</a:t>
          </a:r>
          <a:endParaRPr lang="en-US" sz="800" kern="1200"/>
        </a:p>
      </dsp:txBody>
      <dsp:txXfrm>
        <a:off x="4977127" y="1454748"/>
        <a:ext cx="1370204" cy="685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1F183-C199-45C9-BB6D-7380850C2E2C}">
      <dsp:nvSpPr>
        <dsp:cNvPr id="0" name=""/>
        <dsp:cNvSpPr/>
      </dsp:nvSpPr>
      <dsp:spPr>
        <a:xfrm>
          <a:off x="0" y="0"/>
          <a:ext cx="1701283" cy="1701283"/>
        </a:xfrm>
        <a:prstGeom prst="pie">
          <a:avLst>
            <a:gd name="adj1" fmla="val 5400000"/>
            <a:gd name="adj2" fmla="val 1620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8EF115C-1A2D-4AD7-A9ED-0453BE6F0AD8}">
      <dsp:nvSpPr>
        <dsp:cNvPr id="0" name=""/>
        <dsp:cNvSpPr/>
      </dsp:nvSpPr>
      <dsp:spPr>
        <a:xfrm>
          <a:off x="850641" y="0"/>
          <a:ext cx="6209941" cy="1701283"/>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dirty="0" smtClean="0"/>
            <a:t>MERITS</a:t>
          </a:r>
          <a:endParaRPr lang="en-US" sz="2800" kern="1200" dirty="0"/>
        </a:p>
      </dsp:txBody>
      <dsp:txXfrm>
        <a:off x="850641" y="0"/>
        <a:ext cx="3104970" cy="808109"/>
      </dsp:txXfrm>
    </dsp:sp>
    <dsp:sp modelId="{C86AE3A3-8BA6-49CC-8E28-3984C9713A65}">
      <dsp:nvSpPr>
        <dsp:cNvPr id="0" name=""/>
        <dsp:cNvSpPr/>
      </dsp:nvSpPr>
      <dsp:spPr>
        <a:xfrm>
          <a:off x="423183" y="899910"/>
          <a:ext cx="808109" cy="808109"/>
        </a:xfrm>
        <a:prstGeom prst="pie">
          <a:avLst>
            <a:gd name="adj1" fmla="val 5400000"/>
            <a:gd name="adj2" fmla="val 1620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603E4DB-FE00-4931-BE09-94C338994BAC}">
      <dsp:nvSpPr>
        <dsp:cNvPr id="0" name=""/>
        <dsp:cNvSpPr/>
      </dsp:nvSpPr>
      <dsp:spPr>
        <a:xfrm>
          <a:off x="850641" y="893173"/>
          <a:ext cx="6209941" cy="808109"/>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smtClean="0"/>
            <a:t>LIMITATIONS</a:t>
          </a:r>
          <a:endParaRPr lang="en-US" sz="2800" kern="1200"/>
        </a:p>
      </dsp:txBody>
      <dsp:txXfrm>
        <a:off x="850641" y="893173"/>
        <a:ext cx="3104970" cy="808109"/>
      </dsp:txXfrm>
    </dsp:sp>
    <dsp:sp modelId="{79FE5D82-2455-4CB4-A541-3056875B8ED1}">
      <dsp:nvSpPr>
        <dsp:cNvPr id="0" name=""/>
        <dsp:cNvSpPr/>
      </dsp:nvSpPr>
      <dsp:spPr>
        <a:xfrm>
          <a:off x="3955612" y="0"/>
          <a:ext cx="3104970" cy="808109"/>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smtClean="0"/>
            <a:t>PEOPLE ARE SIGNIFIED AS DYNAMIC CONTRIBITORS IN COMMUNICATION RATHER THAN SIMPLE SENDER AND RECIVER.</a:t>
          </a:r>
          <a:endParaRPr lang="en-US" sz="800" kern="1200" dirty="0"/>
        </a:p>
        <a:p>
          <a:pPr marL="57150" lvl="1" indent="-57150" algn="l" defTabSz="355600" rtl="0">
            <a:lnSpc>
              <a:spcPct val="90000"/>
            </a:lnSpc>
            <a:spcBef>
              <a:spcPct val="0"/>
            </a:spcBef>
            <a:spcAft>
              <a:spcPct val="15000"/>
            </a:spcAft>
            <a:buChar char="••"/>
          </a:pPr>
          <a:r>
            <a:rPr lang="en-US" sz="800" kern="1200" smtClean="0"/>
            <a:t>MESSAGES ARE INTERDEPENDENT.</a:t>
          </a:r>
          <a:endParaRPr lang="en-US" sz="800" kern="1200"/>
        </a:p>
        <a:p>
          <a:pPr marL="57150" lvl="1" indent="-57150" algn="l" defTabSz="355600" rtl="0">
            <a:lnSpc>
              <a:spcPct val="90000"/>
            </a:lnSpc>
            <a:spcBef>
              <a:spcPct val="0"/>
            </a:spcBef>
            <a:spcAft>
              <a:spcPct val="15000"/>
            </a:spcAft>
            <a:buChar char="••"/>
          </a:pPr>
          <a:r>
            <a:rPr lang="en-US" sz="800" kern="1200" dirty="0" smtClean="0"/>
            <a:t>PEOPLE MUST SHARE SOME FIELDS IN ORDER TO MARGIN A SHARED MEANING.</a:t>
          </a:r>
          <a:endParaRPr lang="en-US" sz="800" kern="1200" dirty="0"/>
        </a:p>
      </dsp:txBody>
      <dsp:txXfrm>
        <a:off x="3955612" y="0"/>
        <a:ext cx="3104970" cy="808109"/>
      </dsp:txXfrm>
    </dsp:sp>
    <dsp:sp modelId="{ADC6127D-117F-4DDA-84EF-276ABF650538}">
      <dsp:nvSpPr>
        <dsp:cNvPr id="0" name=""/>
        <dsp:cNvSpPr/>
      </dsp:nvSpPr>
      <dsp:spPr>
        <a:xfrm>
          <a:off x="3955612" y="808109"/>
          <a:ext cx="3104970" cy="808109"/>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57150" lvl="1" indent="-57150" algn="l" defTabSz="355600" rtl="0">
            <a:lnSpc>
              <a:spcPct val="90000"/>
            </a:lnSpc>
            <a:spcBef>
              <a:spcPct val="0"/>
            </a:spcBef>
            <a:spcAft>
              <a:spcPct val="15000"/>
            </a:spcAft>
            <a:buChar char="••"/>
          </a:pPr>
          <a:r>
            <a:rPr lang="en-US" sz="800" kern="1200" dirty="0" smtClean="0"/>
            <a:t>THERE COULD BE CHANCES OF INCREASED NOISE AS MULTIPLE CHANNELS ARE INVOLVED SIMULTANEOUSLY.</a:t>
          </a:r>
          <a:endParaRPr lang="en-US" sz="800" kern="1200" dirty="0"/>
        </a:p>
      </dsp:txBody>
      <dsp:txXfrm>
        <a:off x="3955612" y="808109"/>
        <a:ext cx="3104970" cy="8081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16C04-4A68-4BA7-B80B-9DA7A3D17711}">
      <dsp:nvSpPr>
        <dsp:cNvPr id="0" name=""/>
        <dsp:cNvSpPr/>
      </dsp:nvSpPr>
      <dsp:spPr>
        <a:xfrm>
          <a:off x="1236244" y="460773"/>
          <a:ext cx="1723094" cy="1149303"/>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en-US" sz="1200" u="sng" kern="1200" dirty="0" smtClean="0">
              <a:effectLst>
                <a:outerShdw blurRad="38100" dist="38100" dir="2700000" algn="tl">
                  <a:srgbClr val="000000">
                    <a:alpha val="43137"/>
                  </a:srgbClr>
                </a:outerShdw>
              </a:effectLst>
            </a:rPr>
            <a:t>Signifier:</a:t>
          </a:r>
          <a:r>
            <a:rPr lang="en-US" sz="1200" u="none" kern="1200" dirty="0" smtClean="0">
              <a:effectLst/>
            </a:rPr>
            <a:t> </a:t>
          </a:r>
        </a:p>
        <a:p>
          <a:pPr lvl="0" algn="l" defTabSz="533400">
            <a:lnSpc>
              <a:spcPct val="90000"/>
            </a:lnSpc>
            <a:spcBef>
              <a:spcPct val="0"/>
            </a:spcBef>
            <a:spcAft>
              <a:spcPct val="35000"/>
            </a:spcAft>
          </a:pPr>
          <a:r>
            <a:rPr lang="en-US" sz="1200" u="none" kern="1200" dirty="0" smtClean="0">
              <a:effectLst/>
            </a:rPr>
            <a:t>It is actual form of sign. It may appear as words, images, sounds, etc.</a:t>
          </a:r>
          <a:endParaRPr lang="en-US" sz="1200" u="sng" kern="1200" dirty="0">
            <a:effectLst>
              <a:outerShdw blurRad="38100" dist="38100" dir="2700000" algn="tl">
                <a:srgbClr val="000000">
                  <a:alpha val="43137"/>
                </a:srgbClr>
              </a:outerShdw>
            </a:effectLst>
          </a:endParaRPr>
        </a:p>
      </dsp:txBody>
      <dsp:txXfrm>
        <a:off x="1511939" y="460773"/>
        <a:ext cx="1447399" cy="1149303"/>
      </dsp:txXfrm>
    </dsp:sp>
    <dsp:sp modelId="{6876FC24-31E0-422E-A20A-72DA71DE84DD}">
      <dsp:nvSpPr>
        <dsp:cNvPr id="0" name=""/>
        <dsp:cNvSpPr/>
      </dsp:nvSpPr>
      <dsp:spPr>
        <a:xfrm>
          <a:off x="1236244" y="1610077"/>
          <a:ext cx="1723094" cy="1149303"/>
        </a:xfrm>
        <a:prstGeom prst="rect">
          <a:avLst/>
        </a:prstGeom>
        <a:solidFill>
          <a:schemeClr val="accent5">
            <a:tint val="40000"/>
            <a:alpha val="90000"/>
            <a:hueOff val="-290080"/>
            <a:satOff val="-48823"/>
            <a:lumOff val="-326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en-US" sz="1200" u="sng" kern="1200" dirty="0" smtClean="0">
              <a:effectLst>
                <a:outerShdw blurRad="38100" dist="38100" dir="2700000" algn="tl">
                  <a:srgbClr val="000000">
                    <a:alpha val="43137"/>
                  </a:srgbClr>
                </a:outerShdw>
              </a:effectLst>
            </a:rPr>
            <a:t>Signified:</a:t>
          </a:r>
        </a:p>
        <a:p>
          <a:pPr lvl="0" algn="l" defTabSz="533400">
            <a:lnSpc>
              <a:spcPct val="90000"/>
            </a:lnSpc>
            <a:spcBef>
              <a:spcPct val="0"/>
            </a:spcBef>
            <a:spcAft>
              <a:spcPct val="35000"/>
            </a:spcAft>
          </a:pPr>
          <a:r>
            <a:rPr lang="en-US" sz="1200" u="none" kern="1200" dirty="0" smtClean="0">
              <a:effectLst/>
            </a:rPr>
            <a:t>It is the meaning that is associated with the form of signifier.</a:t>
          </a:r>
          <a:r>
            <a:rPr lang="en-US" sz="1200" u="sng" kern="1200" dirty="0" smtClean="0">
              <a:effectLst>
                <a:outerShdw blurRad="38100" dist="38100" dir="2700000" algn="tl">
                  <a:srgbClr val="000000">
                    <a:alpha val="43137"/>
                  </a:srgbClr>
                </a:outerShdw>
              </a:effectLst>
            </a:rPr>
            <a:t> </a:t>
          </a:r>
          <a:endParaRPr lang="en-US" sz="1200" u="sng" kern="1200" dirty="0">
            <a:effectLst>
              <a:outerShdw blurRad="38100" dist="38100" dir="2700000" algn="tl">
                <a:srgbClr val="000000">
                  <a:alpha val="43137"/>
                </a:srgbClr>
              </a:outerShdw>
            </a:effectLst>
          </a:endParaRPr>
        </a:p>
      </dsp:txBody>
      <dsp:txXfrm>
        <a:off x="1511939" y="1610077"/>
        <a:ext cx="1447399" cy="1149303"/>
      </dsp:txXfrm>
    </dsp:sp>
    <dsp:sp modelId="{398944B2-FEA3-4399-AC34-0C036014B246}">
      <dsp:nvSpPr>
        <dsp:cNvPr id="0" name=""/>
        <dsp:cNvSpPr/>
      </dsp:nvSpPr>
      <dsp:spPr>
        <a:xfrm>
          <a:off x="158867" y="15836"/>
          <a:ext cx="1274515" cy="1148729"/>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u="none" kern="1200" dirty="0" smtClean="0">
              <a:solidFill>
                <a:schemeClr val="tx1"/>
              </a:solidFill>
              <a:effectLst>
                <a:outerShdw blurRad="38100" dist="38100" dir="2700000" algn="tl">
                  <a:srgbClr val="000000">
                    <a:alpha val="43137"/>
                  </a:srgbClr>
                </a:outerShdw>
              </a:effectLst>
              <a:latin typeface="Algerian" panose="04020705040A02060702" pitchFamily="82" charset="0"/>
            </a:rPr>
            <a:t>SEMIOTICS</a:t>
          </a:r>
          <a:endParaRPr lang="en-US" sz="1900" b="1" u="none" kern="1200" dirty="0">
            <a:solidFill>
              <a:schemeClr val="tx1"/>
            </a:solidFill>
            <a:effectLst>
              <a:outerShdw blurRad="38100" dist="38100" dir="2700000" algn="tl">
                <a:srgbClr val="000000">
                  <a:alpha val="43137"/>
                </a:srgbClr>
              </a:outerShdw>
            </a:effectLst>
            <a:latin typeface="Algerian" panose="04020705040A02060702" pitchFamily="82" charset="0"/>
          </a:endParaRPr>
        </a:p>
      </dsp:txBody>
      <dsp:txXfrm>
        <a:off x="345515" y="184063"/>
        <a:ext cx="901219" cy="8122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1D0BA-A383-496D-9141-73E1E2CF04B0}">
      <dsp:nvSpPr>
        <dsp:cNvPr id="0" name=""/>
        <dsp:cNvSpPr/>
      </dsp:nvSpPr>
      <dsp:spPr>
        <a:xfrm>
          <a:off x="519047" y="1415"/>
          <a:ext cx="1898392" cy="949196"/>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SYSTEM</a:t>
          </a:r>
          <a:endParaRPr lang="en-US" sz="3200" kern="1200" dirty="0"/>
        </a:p>
      </dsp:txBody>
      <dsp:txXfrm>
        <a:off x="546848" y="29216"/>
        <a:ext cx="1842790" cy="893594"/>
      </dsp:txXfrm>
    </dsp:sp>
    <dsp:sp modelId="{C35C3F3E-543F-478E-99A5-0D054B760261}">
      <dsp:nvSpPr>
        <dsp:cNvPr id="0" name=""/>
        <dsp:cNvSpPr/>
      </dsp:nvSpPr>
      <dsp:spPr>
        <a:xfrm>
          <a:off x="708886" y="950611"/>
          <a:ext cx="189839" cy="711897"/>
        </a:xfrm>
        <a:custGeom>
          <a:avLst/>
          <a:gdLst/>
          <a:ahLst/>
          <a:cxnLst/>
          <a:rect l="0" t="0" r="0" b="0"/>
          <a:pathLst>
            <a:path>
              <a:moveTo>
                <a:pt x="0" y="0"/>
              </a:moveTo>
              <a:lnTo>
                <a:pt x="0" y="711897"/>
              </a:lnTo>
              <a:lnTo>
                <a:pt x="189839" y="711897"/>
              </a:lnTo>
            </a:path>
          </a:pathLst>
        </a:custGeom>
        <a:noFill/>
        <a:ln w="25400" cap="flat" cmpd="sng" algn="ctr">
          <a:solidFill>
            <a:schemeClr val="dk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3A60669-D3F0-45D9-AB7A-EDA5CD44E5F3}">
      <dsp:nvSpPr>
        <dsp:cNvPr id="0" name=""/>
        <dsp:cNvSpPr/>
      </dsp:nvSpPr>
      <dsp:spPr>
        <a:xfrm>
          <a:off x="898725" y="1187910"/>
          <a:ext cx="1518714" cy="949196"/>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u="sng" kern="1200" dirty="0" smtClean="0">
              <a:effectLst>
                <a:outerShdw blurRad="38100" dist="38100" dir="2700000" algn="tl">
                  <a:srgbClr val="000000">
                    <a:alpha val="43137"/>
                  </a:srgbClr>
                </a:outerShdw>
              </a:effectLst>
            </a:rPr>
            <a:t>Object:</a:t>
          </a:r>
          <a:r>
            <a:rPr lang="en-US" sz="1400" u="none" kern="1200" dirty="0" smtClean="0">
              <a:effectLst/>
            </a:rPr>
            <a:t> </a:t>
          </a:r>
        </a:p>
        <a:p>
          <a:pPr lvl="0" algn="ctr" defTabSz="622300">
            <a:lnSpc>
              <a:spcPct val="90000"/>
            </a:lnSpc>
            <a:spcBef>
              <a:spcPct val="0"/>
            </a:spcBef>
            <a:spcAft>
              <a:spcPct val="35000"/>
            </a:spcAft>
          </a:pPr>
          <a:r>
            <a:rPr lang="en-US" sz="1400" u="none" kern="1200" dirty="0" smtClean="0">
              <a:effectLst/>
            </a:rPr>
            <a:t>Refers to the parts of a system.</a:t>
          </a:r>
          <a:endParaRPr lang="en-US" sz="1400" u="sng" kern="1200" dirty="0">
            <a:effectLst>
              <a:outerShdw blurRad="38100" dist="38100" dir="2700000" algn="tl">
                <a:srgbClr val="000000">
                  <a:alpha val="43137"/>
                </a:srgbClr>
              </a:outerShdw>
            </a:effectLst>
          </a:endParaRPr>
        </a:p>
      </dsp:txBody>
      <dsp:txXfrm>
        <a:off x="926526" y="1215711"/>
        <a:ext cx="1463112" cy="893594"/>
      </dsp:txXfrm>
    </dsp:sp>
    <dsp:sp modelId="{5039DB04-491B-49E9-A8C7-90EA4A39BCF2}">
      <dsp:nvSpPr>
        <dsp:cNvPr id="0" name=""/>
        <dsp:cNvSpPr/>
      </dsp:nvSpPr>
      <dsp:spPr>
        <a:xfrm>
          <a:off x="708886" y="950611"/>
          <a:ext cx="189839" cy="1898392"/>
        </a:xfrm>
        <a:custGeom>
          <a:avLst/>
          <a:gdLst/>
          <a:ahLst/>
          <a:cxnLst/>
          <a:rect l="0" t="0" r="0" b="0"/>
          <a:pathLst>
            <a:path>
              <a:moveTo>
                <a:pt x="0" y="0"/>
              </a:moveTo>
              <a:lnTo>
                <a:pt x="0" y="1898392"/>
              </a:lnTo>
              <a:lnTo>
                <a:pt x="189839" y="1898392"/>
              </a:lnTo>
            </a:path>
          </a:pathLst>
        </a:custGeom>
        <a:noFill/>
        <a:ln w="25400" cap="flat" cmpd="sng" algn="ctr">
          <a:solidFill>
            <a:schemeClr val="dk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4D28C21-25A4-49FF-9881-45A19D2ECCD6}">
      <dsp:nvSpPr>
        <dsp:cNvPr id="0" name=""/>
        <dsp:cNvSpPr/>
      </dsp:nvSpPr>
      <dsp:spPr>
        <a:xfrm>
          <a:off x="898725" y="2374406"/>
          <a:ext cx="1518714" cy="949196"/>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u="sng" kern="1200" dirty="0" smtClean="0">
              <a:effectLst>
                <a:outerShdw blurRad="38100" dist="38100" dir="2700000" algn="tl">
                  <a:srgbClr val="000000">
                    <a:alpha val="43137"/>
                  </a:srgbClr>
                </a:outerShdw>
              </a:effectLst>
            </a:rPr>
            <a:t>Attributes:</a:t>
          </a:r>
        </a:p>
        <a:p>
          <a:pPr lvl="0" algn="ctr" defTabSz="711200">
            <a:lnSpc>
              <a:spcPct val="90000"/>
            </a:lnSpc>
            <a:spcBef>
              <a:spcPct val="0"/>
            </a:spcBef>
            <a:spcAft>
              <a:spcPct val="35000"/>
            </a:spcAft>
          </a:pPr>
          <a:r>
            <a:rPr lang="en-US" sz="1400" u="none" kern="1200" dirty="0" smtClean="0">
              <a:effectLst/>
            </a:rPr>
            <a:t>Refers to the quality of objects.</a:t>
          </a:r>
          <a:endParaRPr lang="en-US" sz="1400" u="none" kern="1200" dirty="0">
            <a:effectLst/>
          </a:endParaRPr>
        </a:p>
      </dsp:txBody>
      <dsp:txXfrm>
        <a:off x="926526" y="2402207"/>
        <a:ext cx="1463112" cy="8935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1E3F3-5D32-46BF-B238-45FBD2213E98}">
      <dsp:nvSpPr>
        <dsp:cNvPr id="0" name=""/>
        <dsp:cNvSpPr/>
      </dsp:nvSpPr>
      <dsp:spPr>
        <a:xfrm>
          <a:off x="976508" y="433284"/>
          <a:ext cx="1853447" cy="1112068"/>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u="sng" kern="1200" dirty="0" smtClean="0"/>
            <a:t>Wholeness:</a:t>
          </a:r>
        </a:p>
        <a:p>
          <a:pPr lvl="0" algn="ctr" defTabSz="488950">
            <a:lnSpc>
              <a:spcPct val="90000"/>
            </a:lnSpc>
            <a:spcBef>
              <a:spcPct val="0"/>
            </a:spcBef>
            <a:spcAft>
              <a:spcPct val="35000"/>
            </a:spcAft>
          </a:pPr>
          <a:r>
            <a:rPr lang="en-US" sz="1000" kern="1200" dirty="0" smtClean="0"/>
            <a:t>Complete Subject is treated one as a whole.</a:t>
          </a:r>
          <a:endParaRPr lang="en-US" sz="1000" kern="1200" dirty="0"/>
        </a:p>
      </dsp:txBody>
      <dsp:txXfrm>
        <a:off x="976508" y="433284"/>
        <a:ext cx="1853447" cy="1112068"/>
      </dsp:txXfrm>
    </dsp:sp>
    <dsp:sp modelId="{88308FC0-5936-4D3E-843A-CB904F2ACD2C}">
      <dsp:nvSpPr>
        <dsp:cNvPr id="0" name=""/>
        <dsp:cNvSpPr/>
      </dsp:nvSpPr>
      <dsp:spPr>
        <a:xfrm>
          <a:off x="3015299" y="433284"/>
          <a:ext cx="1943895" cy="1112068"/>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u="sng" kern="1200" dirty="0" smtClean="0">
              <a:effectLst>
                <a:outerShdw blurRad="38100" dist="38100" dir="2700000" algn="tl">
                  <a:srgbClr val="000000">
                    <a:alpha val="43137"/>
                  </a:srgbClr>
                </a:outerShdw>
              </a:effectLst>
            </a:rPr>
            <a:t>Interdependence</a:t>
          </a:r>
          <a:r>
            <a:rPr lang="en-US" sz="1100" u="sng" kern="1200" dirty="0" smtClean="0">
              <a:effectLst>
                <a:outerShdw blurRad="38100" dist="38100" dir="2700000" algn="tl">
                  <a:srgbClr val="000000">
                    <a:alpha val="43137"/>
                  </a:srgbClr>
                </a:outerShdw>
              </a:effectLst>
            </a:rPr>
            <a:t>:</a:t>
          </a:r>
        </a:p>
        <a:p>
          <a:pPr lvl="0" algn="ctr" defTabSz="488950">
            <a:lnSpc>
              <a:spcPct val="90000"/>
            </a:lnSpc>
            <a:spcBef>
              <a:spcPct val="0"/>
            </a:spcBef>
            <a:spcAft>
              <a:spcPct val="35000"/>
            </a:spcAft>
          </a:pPr>
          <a:r>
            <a:rPr lang="en-US" sz="1000" u="none" kern="1200" dirty="0" smtClean="0">
              <a:effectLst/>
            </a:rPr>
            <a:t>All subjects are dependent on one other in one form or other.</a:t>
          </a:r>
          <a:endParaRPr lang="en-US" sz="1100" u="none" kern="1200" dirty="0">
            <a:effectLst/>
          </a:endParaRPr>
        </a:p>
      </dsp:txBody>
      <dsp:txXfrm>
        <a:off x="3015299" y="433284"/>
        <a:ext cx="1943895" cy="1112068"/>
      </dsp:txXfrm>
    </dsp:sp>
    <dsp:sp modelId="{64D80C75-80E4-4660-A492-613623F0BFFD}">
      <dsp:nvSpPr>
        <dsp:cNvPr id="0" name=""/>
        <dsp:cNvSpPr/>
      </dsp:nvSpPr>
      <dsp:spPr>
        <a:xfrm>
          <a:off x="5144539" y="433284"/>
          <a:ext cx="1853447" cy="1112068"/>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u="sng" kern="1200" dirty="0" smtClean="0">
              <a:effectLst>
                <a:outerShdw blurRad="38100" dist="38100" dir="2700000" algn="tl">
                  <a:srgbClr val="000000">
                    <a:alpha val="43137"/>
                  </a:srgbClr>
                </a:outerShdw>
              </a:effectLst>
            </a:rPr>
            <a:t>Nonsummativity:</a:t>
          </a:r>
        </a:p>
        <a:p>
          <a:pPr lvl="0" algn="ctr" defTabSz="533400">
            <a:lnSpc>
              <a:spcPct val="90000"/>
            </a:lnSpc>
            <a:spcBef>
              <a:spcPct val="0"/>
            </a:spcBef>
            <a:spcAft>
              <a:spcPct val="35000"/>
            </a:spcAft>
          </a:pPr>
          <a:r>
            <a:rPr lang="en-US" sz="1200" b="0" u="none" kern="1200" dirty="0" smtClean="0">
              <a:effectLst/>
            </a:rPr>
            <a:t>Information not to be submitted to any particular individual.</a:t>
          </a:r>
          <a:endParaRPr lang="en-US" sz="1200" b="0" u="none" kern="1200" dirty="0">
            <a:effectLst/>
          </a:endParaRPr>
        </a:p>
      </dsp:txBody>
      <dsp:txXfrm>
        <a:off x="5144539" y="433284"/>
        <a:ext cx="1853447" cy="1112068"/>
      </dsp:txXfrm>
    </dsp:sp>
    <dsp:sp modelId="{73DF131E-AC71-4D42-8B55-D96C3053783E}">
      <dsp:nvSpPr>
        <dsp:cNvPr id="0" name=""/>
        <dsp:cNvSpPr/>
      </dsp:nvSpPr>
      <dsp:spPr>
        <a:xfrm>
          <a:off x="2336" y="1730697"/>
          <a:ext cx="1853447" cy="1112068"/>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u="sng" kern="1200" dirty="0" smtClean="0">
              <a:effectLst>
                <a:outerShdw blurRad="38100" dist="38100" dir="2700000" algn="tl">
                  <a:srgbClr val="000000">
                    <a:alpha val="43137"/>
                  </a:srgbClr>
                </a:outerShdw>
              </a:effectLst>
            </a:rPr>
            <a:t>Relationship:</a:t>
          </a:r>
        </a:p>
        <a:p>
          <a:pPr lvl="0" algn="ctr" defTabSz="666750">
            <a:lnSpc>
              <a:spcPct val="90000"/>
            </a:lnSpc>
            <a:spcBef>
              <a:spcPct val="0"/>
            </a:spcBef>
            <a:spcAft>
              <a:spcPct val="35000"/>
            </a:spcAft>
          </a:pPr>
          <a:r>
            <a:rPr lang="en-US" sz="1200" b="0" u="none" kern="1200" dirty="0" smtClean="0">
              <a:effectLst/>
            </a:rPr>
            <a:t>There should be coordination between subjects.</a:t>
          </a:r>
          <a:endParaRPr lang="en-US" sz="1200" b="0" u="none" kern="1200" dirty="0">
            <a:effectLst/>
          </a:endParaRPr>
        </a:p>
      </dsp:txBody>
      <dsp:txXfrm>
        <a:off x="2336" y="1730697"/>
        <a:ext cx="1853447" cy="1112068"/>
      </dsp:txXfrm>
    </dsp:sp>
    <dsp:sp modelId="{F633C174-6663-4C77-9FED-5AC89DD0FC48}">
      <dsp:nvSpPr>
        <dsp:cNvPr id="0" name=""/>
        <dsp:cNvSpPr/>
      </dsp:nvSpPr>
      <dsp:spPr>
        <a:xfrm>
          <a:off x="2041128" y="1730697"/>
          <a:ext cx="1853447" cy="1112068"/>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u="sng" kern="1200" dirty="0" smtClean="0">
              <a:effectLst>
                <a:outerShdw blurRad="38100" dist="38100" dir="2700000" algn="tl">
                  <a:srgbClr val="000000">
                    <a:alpha val="43137"/>
                  </a:srgbClr>
                </a:outerShdw>
              </a:effectLst>
            </a:rPr>
            <a:t>Feedback:</a:t>
          </a:r>
        </a:p>
        <a:p>
          <a:pPr lvl="0" algn="ctr" defTabSz="533400">
            <a:lnSpc>
              <a:spcPct val="90000"/>
            </a:lnSpc>
            <a:spcBef>
              <a:spcPct val="0"/>
            </a:spcBef>
            <a:spcAft>
              <a:spcPct val="35000"/>
            </a:spcAft>
          </a:pPr>
          <a:r>
            <a:rPr lang="en-US" sz="1200" b="0" u="none" kern="1200" dirty="0" smtClean="0">
              <a:effectLst/>
            </a:rPr>
            <a:t>The reply from the receiver should be received and implemented if required.</a:t>
          </a:r>
          <a:endParaRPr lang="en-US" sz="1200" b="0" u="none" kern="1200" dirty="0">
            <a:effectLst/>
          </a:endParaRPr>
        </a:p>
      </dsp:txBody>
      <dsp:txXfrm>
        <a:off x="2041128" y="1730697"/>
        <a:ext cx="1853447" cy="1112068"/>
      </dsp:txXfrm>
    </dsp:sp>
    <dsp:sp modelId="{604A7024-3B84-49C0-9BDA-C287F63B861C}">
      <dsp:nvSpPr>
        <dsp:cNvPr id="0" name=""/>
        <dsp:cNvSpPr/>
      </dsp:nvSpPr>
      <dsp:spPr>
        <a:xfrm>
          <a:off x="4079919" y="1730697"/>
          <a:ext cx="1853447" cy="1112068"/>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u="sng" kern="1200" dirty="0" smtClean="0">
              <a:effectLst>
                <a:outerShdw blurRad="38100" dist="38100" dir="2700000" algn="tl">
                  <a:srgbClr val="000000">
                    <a:alpha val="43137"/>
                  </a:srgbClr>
                </a:outerShdw>
              </a:effectLst>
            </a:rPr>
            <a:t>Circularity:</a:t>
          </a:r>
        </a:p>
        <a:p>
          <a:pPr lvl="0" algn="ctr" defTabSz="533400">
            <a:lnSpc>
              <a:spcPct val="90000"/>
            </a:lnSpc>
            <a:spcBef>
              <a:spcPct val="0"/>
            </a:spcBef>
            <a:spcAft>
              <a:spcPct val="35000"/>
            </a:spcAft>
          </a:pPr>
          <a:r>
            <a:rPr lang="en-US" sz="1200" b="0" u="none" kern="1200" dirty="0" smtClean="0">
              <a:effectLst/>
            </a:rPr>
            <a:t>The pattern of recurring information should be followed.</a:t>
          </a:r>
        </a:p>
      </dsp:txBody>
      <dsp:txXfrm>
        <a:off x="4079919" y="1730697"/>
        <a:ext cx="1853447" cy="1112068"/>
      </dsp:txXfrm>
    </dsp:sp>
    <dsp:sp modelId="{BA736FF4-04E9-4D55-8E01-26B8D3208ECA}">
      <dsp:nvSpPr>
        <dsp:cNvPr id="0" name=""/>
        <dsp:cNvSpPr/>
      </dsp:nvSpPr>
      <dsp:spPr>
        <a:xfrm>
          <a:off x="6118711" y="1730697"/>
          <a:ext cx="1853447" cy="1112068"/>
        </a:xfrm>
        <a:prstGeom prst="rect">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u="sng" kern="1200" dirty="0" err="1" smtClean="0">
              <a:effectLst>
                <a:outerShdw blurRad="38100" dist="38100" dir="2700000" algn="tl">
                  <a:srgbClr val="000000">
                    <a:alpha val="43137"/>
                  </a:srgbClr>
                </a:outerShdw>
              </a:effectLst>
            </a:rPr>
            <a:t>Equitinality</a:t>
          </a:r>
          <a:r>
            <a:rPr lang="en-US" sz="1200" b="1" u="sng" kern="1200" dirty="0" smtClean="0">
              <a:effectLst>
                <a:outerShdw blurRad="38100" dist="38100" dir="2700000" algn="tl">
                  <a:srgbClr val="000000">
                    <a:alpha val="43137"/>
                  </a:srgbClr>
                </a:outerShdw>
              </a:effectLst>
            </a:rPr>
            <a:t>:</a:t>
          </a:r>
        </a:p>
        <a:p>
          <a:pPr lvl="0" algn="ctr" defTabSz="533400">
            <a:lnSpc>
              <a:spcPct val="90000"/>
            </a:lnSpc>
            <a:spcBef>
              <a:spcPct val="0"/>
            </a:spcBef>
            <a:spcAft>
              <a:spcPct val="35000"/>
            </a:spcAft>
          </a:pPr>
          <a:r>
            <a:rPr lang="en-US" sz="1200" b="0" u="none" kern="1200" dirty="0" smtClean="0">
              <a:effectLst/>
            </a:rPr>
            <a:t>Achieving same goals by different means.</a:t>
          </a:r>
          <a:endParaRPr lang="en-US" sz="1200" b="0" u="none" kern="1200" dirty="0">
            <a:effectLst/>
          </a:endParaRPr>
        </a:p>
      </dsp:txBody>
      <dsp:txXfrm>
        <a:off x="6118711" y="1730697"/>
        <a:ext cx="1853447" cy="11120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401571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738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71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45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26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627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866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61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726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610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6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74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404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03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97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226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413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4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Layout" Target="../diagrams/layout5.xml"/><Relationship Id="rId7" Type="http://schemas.openxmlformats.org/officeDocument/2006/relationships/image" Target="../media/image5.png"/><Relationship Id="rId12" Type="http://schemas.microsoft.com/office/2007/relationships/diagramDrawing" Target="../diagrams/drawing6.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11" Type="http://schemas.openxmlformats.org/officeDocument/2006/relationships/diagramColors" Target="../diagrams/colors6.xml"/><Relationship Id="rId5" Type="http://schemas.openxmlformats.org/officeDocument/2006/relationships/diagramColors" Target="../diagrams/colors5.xml"/><Relationship Id="rId10" Type="http://schemas.openxmlformats.org/officeDocument/2006/relationships/diagramQuickStyle" Target="../diagrams/quickStyle6.xml"/><Relationship Id="rId4" Type="http://schemas.openxmlformats.org/officeDocument/2006/relationships/diagramQuickStyle" Target="../diagrams/quickStyle5.xml"/><Relationship Id="rId9"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skillsyouneed.com/ips/what-is-communication.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harappa.education/harappa-diaries/verbal-and-nonverbal-communication" TargetMode="External"/><Relationship Id="rId5" Type="http://schemas.openxmlformats.org/officeDocument/2006/relationships/hyperlink" Target="https://ecampusontario.pressbooks.pub/evolutionhumancommunication/chapter/chapter-1/#:~:text=The%20three%20most%20well%20known,Linear%2C%20Interactional%2C%20and%20Transactional" TargetMode="External"/><Relationship Id="rId4" Type="http://schemas.openxmlformats.org/officeDocument/2006/relationships/hyperlink" Target="https://www.google.com/search?q=wikipedia&amp;oq=wikipedia&amp;aqs=chrome..69i57j0j0i433j69i60j69i65.4074j0j7&amp;client=ms-android-samsung-gs-rev1&amp;sourceid=chrome-mobile&amp;ie=UTF-8"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diagramDrawing" Target="../diagrams/drawing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QuickStyle" Target="../diagrams/quickStyle4.xml"/><Relationship Id="rId5" Type="http://schemas.openxmlformats.org/officeDocument/2006/relationships/diagramQuickStyle" Target="../diagrams/quickStyle3.xml"/><Relationship Id="rId10" Type="http://schemas.openxmlformats.org/officeDocument/2006/relationships/diagramLayout" Target="../diagrams/layout4.xml"/><Relationship Id="rId4" Type="http://schemas.openxmlformats.org/officeDocument/2006/relationships/diagramLayout" Target="../diagrams/layout3.xml"/><Relationship Id="rId9"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92881" y="1090750"/>
            <a:ext cx="7658099" cy="29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u="sng" dirty="0" smtClean="0">
                <a:solidFill>
                  <a:srgbClr val="FFFF00"/>
                </a:solidFill>
                <a:latin typeface="Monotype Corsiva" panose="03010101010201010101" pitchFamily="66" charset="0"/>
              </a:rPr>
              <a:t>TEAM MISSISSIPPI</a:t>
            </a:r>
            <a:r>
              <a:rPr lang="en" dirty="0" smtClean="0"/>
              <a:t/>
            </a:r>
            <a:br>
              <a:rPr lang="en" dirty="0" smtClean="0"/>
            </a:br>
            <a:r>
              <a:rPr lang="en" sz="2000" dirty="0"/>
              <a:t>M</a:t>
            </a:r>
            <a:r>
              <a:rPr lang="en" sz="2000" dirty="0" smtClean="0"/>
              <a:t>embers:</a:t>
            </a:r>
            <a:r>
              <a:rPr lang="en" dirty="0" smtClean="0"/>
              <a:t/>
            </a:r>
            <a:br>
              <a:rPr lang="en" dirty="0" smtClean="0"/>
            </a:br>
            <a:r>
              <a:rPr lang="en" sz="1400" dirty="0" smtClean="0"/>
              <a:t>1.Subhrajyoti Soumyadarsan(B120065)</a:t>
            </a:r>
            <a:br>
              <a:rPr lang="en" sz="1400" dirty="0" smtClean="0"/>
            </a:br>
            <a:r>
              <a:rPr lang="en" sz="1400" dirty="0" smtClean="0"/>
              <a:t>2.Sruti Pingua(B120064)</a:t>
            </a:r>
            <a:br>
              <a:rPr lang="en" sz="1400" dirty="0" smtClean="0"/>
            </a:br>
            <a:r>
              <a:rPr lang="en" sz="1400" dirty="0" smtClean="0"/>
              <a:t>3.Musaib Altaf(B120061)</a:t>
            </a:r>
            <a:br>
              <a:rPr lang="en" sz="1400" dirty="0" smtClean="0"/>
            </a:br>
            <a:r>
              <a:rPr lang="en" sz="1400" dirty="0" smtClean="0"/>
              <a:t>4.Ragini Sharma(B120062)</a:t>
            </a:r>
            <a:br>
              <a:rPr lang="en" sz="1400" dirty="0" smtClean="0"/>
            </a:br>
            <a:r>
              <a:rPr lang="en" sz="1400" dirty="0" smtClean="0"/>
              <a:t>5.Vatsyayana(B120063)</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TRANSACTIONAL </a:t>
            </a:r>
            <a:r>
              <a:rPr lang="en" dirty="0"/>
              <a:t>MODEL OF COMMUNICATION</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5" name="Diagram 4"/>
          <p:cNvGraphicFramePr/>
          <p:nvPr>
            <p:extLst>
              <p:ext uri="{D42A27DB-BD31-4B8C-83A1-F6EECF244321}">
                <p14:modId xmlns:p14="http://schemas.microsoft.com/office/powerpoint/2010/main" val="43253461"/>
              </p:ext>
            </p:extLst>
          </p:nvPr>
        </p:nvGraphicFramePr>
        <p:xfrm>
          <a:off x="0" y="1057275"/>
          <a:ext cx="6350617" cy="2621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0530" y="1057275"/>
            <a:ext cx="2733470" cy="1929180"/>
          </a:xfrm>
          <a:prstGeom prst="rect">
            <a:avLst/>
          </a:prstGeom>
          <a:ln>
            <a:noFill/>
          </a:ln>
          <a:effectLst>
            <a:outerShdw blurRad="292100" dist="139700" dir="2700000" algn="tl" rotWithShape="0">
              <a:srgbClr val="333333">
                <a:alpha val="65000"/>
              </a:srgbClr>
            </a:outerShdw>
          </a:effectLst>
        </p:spPr>
      </p:pic>
      <p:graphicFrame>
        <p:nvGraphicFramePr>
          <p:cNvPr id="8" name="Diagram 7"/>
          <p:cNvGraphicFramePr/>
          <p:nvPr>
            <p:extLst>
              <p:ext uri="{D42A27DB-BD31-4B8C-83A1-F6EECF244321}">
                <p14:modId xmlns:p14="http://schemas.microsoft.com/office/powerpoint/2010/main" val="4724295"/>
              </p:ext>
            </p:extLst>
          </p:nvPr>
        </p:nvGraphicFramePr>
        <p:xfrm>
          <a:off x="0" y="3442217"/>
          <a:ext cx="7060583" cy="17012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7" name="Google Shape;524;p36"/>
          <p:cNvGrpSpPr/>
          <p:nvPr/>
        </p:nvGrpSpPr>
        <p:grpSpPr>
          <a:xfrm>
            <a:off x="283552" y="610550"/>
            <a:ext cx="330270" cy="330251"/>
            <a:chOff x="1923675" y="1633650"/>
            <a:chExt cx="436000" cy="435975"/>
          </a:xfrm>
        </p:grpSpPr>
        <p:sp>
          <p:nvSpPr>
            <p:cNvPr id="9"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1290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FFFF00"/>
                </a:solidFill>
                <a:effectLst>
                  <a:outerShdw blurRad="38100" dist="38100" dir="2700000" algn="tl">
                    <a:srgbClr val="000000">
                      <a:alpha val="43137"/>
                    </a:srgbClr>
                  </a:outerShdw>
                </a:effectLst>
                <a:latin typeface="Algerian" panose="04020705040A02060702" pitchFamily="82" charset="0"/>
              </a:rPr>
              <a:t>SEMIOTICS</a:t>
            </a:r>
            <a:endParaRPr lang="en-US"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3" name="Text Placeholder 2"/>
          <p:cNvSpPr>
            <a:spLocks noGrp="1"/>
          </p:cNvSpPr>
          <p:nvPr>
            <p:ph type="body" idx="1"/>
          </p:nvPr>
        </p:nvSpPr>
        <p:spPr>
          <a:xfrm>
            <a:off x="28462" y="1413075"/>
            <a:ext cx="6132600" cy="3730425"/>
          </a:xfrm>
        </p:spPr>
        <p:txBody>
          <a:bodyPr/>
          <a:lstStyle/>
          <a:p>
            <a:r>
              <a:rPr lang="en-US" sz="2000" dirty="0" smtClean="0"/>
              <a:t>It is the study of signs.</a:t>
            </a:r>
          </a:p>
          <a:p>
            <a:r>
              <a:rPr lang="en-US" sz="2000" dirty="0" smtClean="0"/>
              <a:t>It was pioneered by French Philosopher Ferdinand de Saussure.</a:t>
            </a:r>
          </a:p>
          <a:p>
            <a:r>
              <a:rPr lang="en-US" sz="2000" dirty="0" smtClean="0"/>
              <a:t>A sign’s meaning always depends on its context.</a:t>
            </a:r>
          </a:p>
          <a:p>
            <a:r>
              <a:rPr lang="en-US" sz="2000" dirty="0" smtClean="0"/>
              <a:t>According to Berger(2007), consumers never actually purchase the advertised products, instead they purchase the ideas, or meanings, present in the advertising image.</a:t>
            </a:r>
          </a:p>
          <a:p>
            <a:r>
              <a:rPr lang="en-US" sz="2000" dirty="0" smtClean="0"/>
              <a:t>Unlike a symbolic sign, an indexial sign holds an inherent relationship between a sign and its meaning.</a:t>
            </a:r>
          </a:p>
          <a:p>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5" name="Diagram 4"/>
          <p:cNvGraphicFramePr/>
          <p:nvPr>
            <p:extLst>
              <p:ext uri="{D42A27DB-BD31-4B8C-83A1-F6EECF244321}">
                <p14:modId xmlns:p14="http://schemas.microsoft.com/office/powerpoint/2010/main" val="2926735279"/>
              </p:ext>
            </p:extLst>
          </p:nvPr>
        </p:nvGraphicFramePr>
        <p:xfrm>
          <a:off x="5828801" y="1158775"/>
          <a:ext cx="3276599" cy="2760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340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REQUISITES OF A SUCCESSFUL ORAL BUSINESS COMMUNICATION</a:t>
            </a:r>
            <a:endParaRPr lang="en-US" dirty="0"/>
          </a:p>
        </p:txBody>
      </p:sp>
      <p:sp>
        <p:nvSpPr>
          <p:cNvPr id="3" name="Text Placeholder 2"/>
          <p:cNvSpPr>
            <a:spLocks noGrp="1"/>
          </p:cNvSpPr>
          <p:nvPr>
            <p:ph type="body" idx="1"/>
          </p:nvPr>
        </p:nvSpPr>
        <p:spPr>
          <a:xfrm>
            <a:off x="335513" y="1327350"/>
            <a:ext cx="7745404" cy="3145500"/>
          </a:xfrm>
        </p:spPr>
        <p:txBody>
          <a:bodyPr/>
          <a:lstStyle/>
          <a:p>
            <a:r>
              <a:rPr lang="en-US" sz="1800" b="1" dirty="0" smtClean="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Pre-Planned: </a:t>
            </a:r>
            <a:r>
              <a:rPr lang="en-US" sz="1800" dirty="0" smtClean="0">
                <a:latin typeface="Monotype Corsiva" panose="03010101010201010101" pitchFamily="66" charset="0"/>
              </a:rPr>
              <a:t>The speaker can prepare the context before the presentation beforehand, so that it is easy for the presenter to transmit the message. Pre-planned communication is always fruitful.</a:t>
            </a:r>
          </a:p>
          <a:p>
            <a:r>
              <a:rPr lang="en-US" sz="1800" b="1" dirty="0" smtClean="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Accuracy: </a:t>
            </a:r>
            <a:r>
              <a:rPr lang="en-US" sz="1800" dirty="0" smtClean="0">
                <a:latin typeface="Monotype Corsiva" panose="03010101010201010101" pitchFamily="66" charset="0"/>
              </a:rPr>
              <a:t>The speaker must speak properly and accurately while communicating with the audience. The subject matter should be precise enough to avoid any confusion.</a:t>
            </a:r>
          </a:p>
          <a:p>
            <a:r>
              <a:rPr lang="en-US" sz="1800" b="1" dirty="0" smtClean="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Conciseness: </a:t>
            </a:r>
            <a:r>
              <a:rPr lang="en-US" sz="1800" dirty="0" smtClean="0">
                <a:latin typeface="Monotype Corsiva" panose="03010101010201010101" pitchFamily="66" charset="0"/>
              </a:rPr>
              <a:t>The context should contain limpid and relevant data, so as to catch the attention of audience.</a:t>
            </a:r>
          </a:p>
          <a:p>
            <a:r>
              <a:rPr lang="en-US" sz="1800" dirty="0" smtClean="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Attractive Presentation: </a:t>
            </a:r>
            <a:r>
              <a:rPr lang="en-US" sz="1800" dirty="0" smtClean="0">
                <a:latin typeface="Monotype Corsiva" panose="03010101010201010101" pitchFamily="66" charset="0"/>
              </a:rPr>
              <a:t>The speaker should maintain a good body language, a nice tone, a catchy attitude to involve the audience in real-time.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5" name="Google Shape;288;p19"/>
          <p:cNvGrpSpPr/>
          <p:nvPr/>
        </p:nvGrpSpPr>
        <p:grpSpPr>
          <a:xfrm>
            <a:off x="312466" y="587260"/>
            <a:ext cx="309022" cy="376837"/>
            <a:chOff x="596350" y="929175"/>
            <a:chExt cx="407950" cy="497475"/>
          </a:xfrm>
        </p:grpSpPr>
        <p:sp>
          <p:nvSpPr>
            <p:cNvPr id="6"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004" y="0"/>
            <a:ext cx="2088996" cy="1521290"/>
          </a:xfrm>
          <a:prstGeom prst="rect">
            <a:avLst/>
          </a:prstGeom>
        </p:spPr>
      </p:pic>
    </p:spTree>
    <p:extLst>
      <p:ext uri="{BB962C8B-B14F-4D97-AF65-F5344CB8AC3E}">
        <p14:creationId xmlns:p14="http://schemas.microsoft.com/office/powerpoint/2010/main" val="823143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4058" y="1327350"/>
            <a:ext cx="7133941" cy="3452806"/>
          </a:xfrm>
        </p:spPr>
        <p:txBody>
          <a:bodyPr/>
          <a:lstStyle/>
          <a:p>
            <a:r>
              <a:rPr lang="en-US" sz="1400"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Consideration of receiver or audience: </a:t>
            </a:r>
            <a:r>
              <a:rPr lang="en-US" sz="1400" dirty="0">
                <a:latin typeface="Monotype Corsiva" panose="03010101010201010101" pitchFamily="66" charset="0"/>
              </a:rPr>
              <a:t>The speaker should blend a good knowledge and experience about the </a:t>
            </a:r>
            <a:r>
              <a:rPr lang="en-US" sz="1400" dirty="0" smtClean="0">
                <a:latin typeface="Monotype Corsiva" panose="03010101010201010101" pitchFamily="66" charset="0"/>
              </a:rPr>
              <a:t>requirements </a:t>
            </a:r>
            <a:r>
              <a:rPr lang="en-US" sz="1400" dirty="0">
                <a:latin typeface="Monotype Corsiva" panose="03010101010201010101" pitchFamily="66" charset="0"/>
              </a:rPr>
              <a:t>of the present audience like use of language everyone comfortable with and plausible technique of delivering the message.</a:t>
            </a:r>
          </a:p>
          <a:p>
            <a:r>
              <a:rPr lang="en-US" sz="1400"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Neutrality: </a:t>
            </a:r>
            <a:r>
              <a:rPr lang="en-US" sz="1400" dirty="0">
                <a:latin typeface="Monotype Corsiva" panose="03010101010201010101" pitchFamily="66" charset="0"/>
              </a:rPr>
              <a:t>The speaker should try to avoid using biased language, whether that is gender bias, religious bias and ethnicity bias. It is very informal to speak biased language.</a:t>
            </a:r>
          </a:p>
          <a:p>
            <a:r>
              <a:rPr lang="en-US" sz="1400" b="1"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Realistic and simple: </a:t>
            </a:r>
            <a:r>
              <a:rPr lang="en-US" sz="1400" dirty="0">
                <a:latin typeface="Monotype Corsiva" panose="03010101010201010101" pitchFamily="66" charset="0"/>
              </a:rPr>
              <a:t>Realistic information holds the attention of readers and doesn’t let the concentration split down. Simple language does the same job. It conveys the information in a better manner.</a:t>
            </a:r>
          </a:p>
          <a:p>
            <a:r>
              <a:rPr lang="en-US" sz="1400" b="1" dirty="0" smtClean="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Knowledgeable: </a:t>
            </a:r>
            <a:r>
              <a:rPr lang="en-US" sz="1400" dirty="0">
                <a:latin typeface="Monotype Corsiva" panose="03010101010201010101" pitchFamily="66" charset="0"/>
              </a:rPr>
              <a:t>During addressing of the information the presenter should know all the loop holes of the topic and should be able to solve them right at the moment, if any such </a:t>
            </a:r>
            <a:r>
              <a:rPr lang="en-US" sz="1400" dirty="0" smtClean="0">
                <a:latin typeface="Monotype Corsiva" panose="03010101010201010101" pitchFamily="66" charset="0"/>
              </a:rPr>
              <a:t>misinterpretation </a:t>
            </a:r>
            <a:r>
              <a:rPr lang="en-US" sz="1400" dirty="0">
                <a:latin typeface="Monotype Corsiva" panose="03010101010201010101" pitchFamily="66" charset="0"/>
              </a:rPr>
              <a:t>arises.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pSp>
        <p:nvGrpSpPr>
          <p:cNvPr id="5" name="Google Shape;288;p19"/>
          <p:cNvGrpSpPr/>
          <p:nvPr/>
        </p:nvGrpSpPr>
        <p:grpSpPr>
          <a:xfrm>
            <a:off x="312466" y="587260"/>
            <a:ext cx="309022" cy="376837"/>
            <a:chOff x="596350" y="929175"/>
            <a:chExt cx="407950" cy="497475"/>
          </a:xfrm>
        </p:grpSpPr>
        <p:sp>
          <p:nvSpPr>
            <p:cNvPr id="6"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itle 1"/>
          <p:cNvSpPr>
            <a:spLocks noGrp="1"/>
          </p:cNvSpPr>
          <p:nvPr>
            <p:ph type="title"/>
          </p:nvPr>
        </p:nvSpPr>
        <p:spPr/>
        <p:txBody>
          <a:bodyPr/>
          <a:lstStyle/>
          <a:p>
            <a:r>
              <a:rPr lang="en-US" dirty="0" smtClean="0"/>
              <a:t>REQUISITES OF A SUCCESSFUL ORAL BUSINESS COMMUNICATION</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478" y="-13280"/>
            <a:ext cx="2029522" cy="1445526"/>
          </a:xfrm>
          <a:prstGeom prst="rect">
            <a:avLst/>
          </a:prstGeom>
        </p:spPr>
      </p:pic>
    </p:spTree>
    <p:extLst>
      <p:ext uri="{BB962C8B-B14F-4D97-AF65-F5344CB8AC3E}">
        <p14:creationId xmlns:p14="http://schemas.microsoft.com/office/powerpoint/2010/main" val="3803797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803725" cy="3145500"/>
          </a:xfrm>
        </p:spPr>
        <p:txBody>
          <a:bodyPr/>
          <a:lstStyle/>
          <a:p>
            <a:r>
              <a:rPr lang="en-US" sz="1600" dirty="0" smtClean="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Easy Language: </a:t>
            </a:r>
            <a:r>
              <a:rPr lang="en-US" sz="1600" dirty="0" smtClean="0">
                <a:latin typeface="Monotype Corsiva" panose="03010101010201010101" pitchFamily="66" charset="0"/>
              </a:rPr>
              <a:t>The language used in writing the document should be lucid and understandable to the reader. It makes the communication more effective.</a:t>
            </a:r>
          </a:p>
          <a:p>
            <a:r>
              <a:rPr lang="en-US" sz="1600" b="1" dirty="0" smtClean="0">
                <a:solidFill>
                  <a:schemeClr val="accent5">
                    <a:lumMod val="75000"/>
                  </a:schemeClr>
                </a:solidFill>
              </a:rPr>
              <a:t>Structure: </a:t>
            </a:r>
            <a:r>
              <a:rPr lang="en-US" sz="1600" dirty="0" smtClean="0">
                <a:latin typeface="Monotype Corsiva" panose="03010101010201010101" pitchFamily="66" charset="0"/>
              </a:rPr>
              <a:t>Every business document must follow a definite structure. We should take care that what should be figured as the header, what in the body and what in the end.</a:t>
            </a:r>
          </a:p>
          <a:p>
            <a:r>
              <a:rPr lang="en-US" sz="1600" b="1" dirty="0" smtClean="0">
                <a:solidFill>
                  <a:schemeClr val="accent5">
                    <a:lumMod val="75000"/>
                  </a:schemeClr>
                </a:solidFill>
              </a:rPr>
              <a:t>Accurate and precise: </a:t>
            </a:r>
            <a:r>
              <a:rPr lang="en-US" sz="1600" dirty="0" smtClean="0">
                <a:latin typeface="Monotype Corsiva" panose="03010101010201010101" pitchFamily="66" charset="0"/>
              </a:rPr>
              <a:t>The written business documents should be accurate and precise. Accurate in the sense that the context should be logical and relevant to prevent the concentration from splitting. Precision follows the same rule.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5" name="Google Shape;288;p19"/>
          <p:cNvGrpSpPr/>
          <p:nvPr/>
        </p:nvGrpSpPr>
        <p:grpSpPr>
          <a:xfrm>
            <a:off x="312466" y="587260"/>
            <a:ext cx="309022" cy="376837"/>
            <a:chOff x="596350" y="929175"/>
            <a:chExt cx="407950" cy="497475"/>
          </a:xfrm>
        </p:grpSpPr>
        <p:sp>
          <p:nvSpPr>
            <p:cNvPr id="6"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itle 1"/>
          <p:cNvSpPr>
            <a:spLocks noGrp="1"/>
          </p:cNvSpPr>
          <p:nvPr>
            <p:ph type="title"/>
          </p:nvPr>
        </p:nvSpPr>
        <p:spPr/>
        <p:txBody>
          <a:bodyPr/>
          <a:lstStyle/>
          <a:p>
            <a:r>
              <a:rPr lang="en-US" dirty="0" smtClean="0"/>
              <a:t>REQUISITES OF A SUCCESSFUL WRITTEN BUSINESS COMMUNICATION</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137" y="0"/>
            <a:ext cx="2103863" cy="1419225"/>
          </a:xfrm>
          <a:prstGeom prst="rect">
            <a:avLst/>
          </a:prstGeom>
        </p:spPr>
      </p:pic>
    </p:spTree>
    <p:extLst>
      <p:ext uri="{BB962C8B-B14F-4D97-AF65-F5344CB8AC3E}">
        <p14:creationId xmlns:p14="http://schemas.microsoft.com/office/powerpoint/2010/main" val="1995482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5" y="1491000"/>
            <a:ext cx="6132600" cy="3145500"/>
          </a:xfrm>
        </p:spPr>
        <p:txBody>
          <a:bodyPr/>
          <a:lstStyle/>
          <a:p>
            <a:r>
              <a:rPr lang="en-US" sz="1600"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Conversation Tone: </a:t>
            </a:r>
            <a:r>
              <a:rPr lang="en-US" sz="1600" dirty="0">
                <a:latin typeface="Monotype Corsiva" panose="03010101010201010101" pitchFamily="66" charset="0"/>
              </a:rPr>
              <a:t>The document should be in direct speech so as to margin a conversational tone in the </a:t>
            </a:r>
            <a:r>
              <a:rPr lang="en-US" sz="1600" dirty="0" err="1">
                <a:latin typeface="Monotype Corsiva" panose="03010101010201010101" pitchFamily="66" charset="0"/>
              </a:rPr>
              <a:t>document.It</a:t>
            </a:r>
            <a:r>
              <a:rPr lang="en-US" sz="1600" dirty="0">
                <a:latin typeface="Monotype Corsiva" panose="03010101010201010101" pitchFamily="66" charset="0"/>
              </a:rPr>
              <a:t> holds the readers attention and makes the document interesting.</a:t>
            </a:r>
          </a:p>
          <a:p>
            <a:r>
              <a:rPr lang="en-US" sz="1600"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Error-less: </a:t>
            </a:r>
            <a:r>
              <a:rPr lang="en-US" sz="1600" dirty="0">
                <a:latin typeface="Monotype Corsiva" panose="03010101010201010101" pitchFamily="66" charset="0"/>
              </a:rPr>
              <a:t>The document should be free from any sort of errors and flaws, which leaves a good impression on the reader.</a:t>
            </a:r>
          </a:p>
          <a:p>
            <a:r>
              <a:rPr lang="en-US" sz="1600" dirty="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Personal and Organizational images: </a:t>
            </a:r>
            <a:r>
              <a:rPr lang="en-US" sz="1600" dirty="0" smtClean="0">
                <a:latin typeface="Monotype Corsiva" panose="03010101010201010101" pitchFamily="66" charset="0"/>
              </a:rPr>
              <a:t>A good </a:t>
            </a:r>
            <a:r>
              <a:rPr lang="en-US" sz="1600" dirty="0">
                <a:latin typeface="Monotype Corsiva" panose="03010101010201010101" pitchFamily="66" charset="0"/>
              </a:rPr>
              <a:t>written communication bears the images or logos of the organization or the writer. It makes the document interesting</a:t>
            </a:r>
            <a:r>
              <a:rPr lang="en-US" sz="1600" dirty="0" smtClean="0">
                <a:latin typeface="Monotype Corsiva" panose="03010101010201010101" pitchFamily="66" charset="0"/>
              </a:rPr>
              <a:t>.</a:t>
            </a:r>
          </a:p>
          <a:p>
            <a:r>
              <a:rPr lang="en-IN" sz="1600" dirty="0" smtClean="0">
                <a:solidFill>
                  <a:schemeClr val="accent5">
                    <a:lumMod val="7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Context:</a:t>
            </a:r>
            <a:r>
              <a:rPr lang="en-IN" sz="1600" dirty="0" smtClean="0">
                <a:solidFill>
                  <a:schemeClr val="accent5">
                    <a:lumMod val="75000"/>
                  </a:schemeClr>
                </a:solidFill>
              </a:rPr>
              <a:t> </a:t>
            </a:r>
            <a:r>
              <a:rPr lang="en-IN" sz="1600" dirty="0">
                <a:solidFill>
                  <a:schemeClr val="tx1"/>
                </a:solidFill>
                <a:latin typeface="Monotype Corsiva" panose="03010101010201010101" pitchFamily="66" charset="0"/>
              </a:rPr>
              <a:t>Context refers to the setting in which communication takes place. The context helps establish meaning and can influence what is said and how it is said . </a:t>
            </a:r>
          </a:p>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5" name="Google Shape;288;p19"/>
          <p:cNvGrpSpPr/>
          <p:nvPr/>
        </p:nvGrpSpPr>
        <p:grpSpPr>
          <a:xfrm>
            <a:off x="312466" y="587260"/>
            <a:ext cx="309022" cy="376837"/>
            <a:chOff x="596350" y="929175"/>
            <a:chExt cx="407950" cy="497475"/>
          </a:xfrm>
        </p:grpSpPr>
        <p:sp>
          <p:nvSpPr>
            <p:cNvPr id="6"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itle 1"/>
          <p:cNvSpPr>
            <a:spLocks noGrp="1"/>
          </p:cNvSpPr>
          <p:nvPr>
            <p:ph type="title"/>
          </p:nvPr>
        </p:nvSpPr>
        <p:spPr/>
        <p:txBody>
          <a:bodyPr/>
          <a:lstStyle/>
          <a:p>
            <a:r>
              <a:rPr lang="en-US" dirty="0" smtClean="0"/>
              <a:t>REQUISITES OF A SUCCESSFUL WRITTEN BUSINESS COMMUNICATION</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482" y="-8019"/>
            <a:ext cx="2088518" cy="1621230"/>
          </a:xfrm>
          <a:prstGeom prst="rect">
            <a:avLst/>
          </a:prstGeom>
        </p:spPr>
      </p:pic>
    </p:spTree>
    <p:extLst>
      <p:ext uri="{BB962C8B-B14F-4D97-AF65-F5344CB8AC3E}">
        <p14:creationId xmlns:p14="http://schemas.microsoft.com/office/powerpoint/2010/main" val="3137255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PARADIGMS OF REPRESENTATION</a:t>
            </a:r>
            <a:endParaRPr dirty="0"/>
          </a:p>
        </p:txBody>
      </p:sp>
      <p:sp>
        <p:nvSpPr>
          <p:cNvPr id="284" name="Google Shape;284;p19"/>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Reflective</a:t>
            </a:r>
            <a:endParaRPr b="1" dirty="0"/>
          </a:p>
          <a:p>
            <a:pPr marL="0" lvl="0" indent="0" algn="l" rtl="0">
              <a:spcBef>
                <a:spcPts val="1000"/>
              </a:spcBef>
              <a:spcAft>
                <a:spcPts val="1000"/>
              </a:spcAft>
              <a:buNone/>
            </a:pPr>
            <a:r>
              <a:rPr lang="en" dirty="0" smtClean="0"/>
              <a:t>Here the language acts like a mirror to reflect meanings that exist in objects and in the environment.</a:t>
            </a:r>
            <a:endParaRPr dirty="0"/>
          </a:p>
        </p:txBody>
      </p:sp>
      <p:sp>
        <p:nvSpPr>
          <p:cNvPr id="285" name="Google Shape;285;p19"/>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Intentional</a:t>
            </a:r>
            <a:endParaRPr b="1" dirty="0"/>
          </a:p>
          <a:p>
            <a:pPr marL="0" lvl="0" indent="0" algn="l" rtl="0">
              <a:spcBef>
                <a:spcPts val="1000"/>
              </a:spcBef>
              <a:spcAft>
                <a:spcPts val="1000"/>
              </a:spcAft>
              <a:buNone/>
            </a:pPr>
            <a:r>
              <a:rPr lang="en" dirty="0" smtClean="0"/>
              <a:t>Words mean what their author intends them to mean.</a:t>
            </a:r>
            <a:endParaRPr dirty="0"/>
          </a:p>
        </p:txBody>
      </p:sp>
      <p:sp>
        <p:nvSpPr>
          <p:cNvPr id="286" name="Google Shape;286;p19"/>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Constitutive</a:t>
            </a:r>
            <a:endParaRPr b="1" dirty="0"/>
          </a:p>
          <a:p>
            <a:pPr marL="0" lvl="0" indent="0" algn="l" rtl="0">
              <a:spcBef>
                <a:spcPts val="1000"/>
              </a:spcBef>
              <a:spcAft>
                <a:spcPts val="0"/>
              </a:spcAft>
              <a:buNone/>
            </a:pPr>
            <a:r>
              <a:rPr lang="en" dirty="0" smtClean="0"/>
              <a:t>Reality is a product of communication. Closely associated with social constructionism.</a:t>
            </a:r>
            <a:endParaRPr dirty="0"/>
          </a:p>
          <a:p>
            <a:pPr marL="0" lvl="0" indent="0" algn="l" rtl="0">
              <a:spcBef>
                <a:spcPts val="1000"/>
              </a:spcBef>
              <a:spcAft>
                <a:spcPts val="1000"/>
              </a:spcAft>
              <a:buNone/>
            </a:pPr>
            <a:endParaRPr dirty="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solidFill>
                  <a:srgbClr val="FFFF00"/>
                </a:solidFill>
                <a:effectLst>
                  <a:outerShdw blurRad="38100" dist="38100" dir="2700000" algn="tl">
                    <a:srgbClr val="000000">
                      <a:alpha val="43137"/>
                    </a:srgbClr>
                  </a:outerShdw>
                </a:effectLst>
                <a:latin typeface="Algerian" panose="04020705040A02060702" pitchFamily="82" charset="0"/>
              </a:rPr>
              <a:t>GST: GENERAL SYSTEMS THEORY</a:t>
            </a:r>
            <a:endParaRPr lang="en-US"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6" name="Diagram 5"/>
          <p:cNvGraphicFramePr/>
          <p:nvPr>
            <p:extLst>
              <p:ext uri="{D42A27DB-BD31-4B8C-83A1-F6EECF244321}">
                <p14:modId xmlns:p14="http://schemas.microsoft.com/office/powerpoint/2010/main" val="277793841"/>
              </p:ext>
            </p:extLst>
          </p:nvPr>
        </p:nvGraphicFramePr>
        <p:xfrm>
          <a:off x="6311589" y="1063142"/>
          <a:ext cx="2936487" cy="3325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rame 2"/>
          <p:cNvSpPr/>
          <p:nvPr/>
        </p:nvSpPr>
        <p:spPr>
          <a:xfrm>
            <a:off x="66907" y="1427356"/>
            <a:ext cx="5627649" cy="3077737"/>
          </a:xfrm>
          <a:prstGeom prst="fram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100">
              <a:solidFill>
                <a:schemeClr val="tx1"/>
              </a:solidFill>
            </a:endParaRPr>
          </a:p>
        </p:txBody>
      </p:sp>
      <p:sp>
        <p:nvSpPr>
          <p:cNvPr id="4" name="TextBox 3"/>
          <p:cNvSpPr txBox="1"/>
          <p:nvPr/>
        </p:nvSpPr>
        <p:spPr>
          <a:xfrm>
            <a:off x="438615" y="1828801"/>
            <a:ext cx="4847063"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smtClean="0"/>
              <a:t>General Systems Theory (GST) is used to study the nature of complex systems. Systems are collections of different elements that work together to form a cohesive unit.</a:t>
            </a:r>
            <a:endParaRPr lang="en-US" sz="2400" dirty="0"/>
          </a:p>
        </p:txBody>
      </p:sp>
    </p:spTree>
    <p:extLst>
      <p:ext uri="{BB962C8B-B14F-4D97-AF65-F5344CB8AC3E}">
        <p14:creationId xmlns:p14="http://schemas.microsoft.com/office/powerpoint/2010/main" val="2420902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OPEN SYSTEMS</a:t>
            </a:r>
            <a:endParaRPr dirty="0"/>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9" name="Diagram 18"/>
          <p:cNvGraphicFramePr/>
          <p:nvPr>
            <p:extLst>
              <p:ext uri="{D42A27DB-BD31-4B8C-83A1-F6EECF244321}">
                <p14:modId xmlns:p14="http://schemas.microsoft.com/office/powerpoint/2010/main" val="812138406"/>
              </p:ext>
            </p:extLst>
          </p:nvPr>
        </p:nvGraphicFramePr>
        <p:xfrm>
          <a:off x="403787" y="1243180"/>
          <a:ext cx="7974495" cy="3276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747367" y="1329831"/>
            <a:ext cx="3519832" cy="350979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Biased</a:t>
            </a:r>
            <a:endParaRPr b="1" dirty="0"/>
          </a:p>
          <a:p>
            <a:r>
              <a:rPr lang="en-US" sz="1400" dirty="0"/>
              <a:t>The term "biased language" refers to words and phrases that are considered prejudiced, offensive, and hurtful. Biased language includes expressions that demean or exclude people because of age, sex, race, ethnicity, social class, or physical or mental traits</a:t>
            </a:r>
            <a:r>
              <a:rPr lang="en-US" sz="1400" dirty="0" smtClean="0"/>
              <a:t>.</a:t>
            </a:r>
          </a:p>
          <a:p>
            <a:endParaRPr lang="en-US" sz="1400" dirty="0"/>
          </a:p>
          <a:p>
            <a:r>
              <a:rPr lang="en-US" sz="1400" dirty="0"/>
              <a:t>Bias in language refers to language that is uneven or unbalanced or not a fair representation.</a:t>
            </a: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sz="2400" u="sng" dirty="0" smtClean="0">
                <a:solidFill>
                  <a:srgbClr val="FFFF00"/>
                </a:solidFill>
                <a:effectLst>
                  <a:outerShdw blurRad="38100" dist="38100" dir="2700000" algn="tl">
                    <a:srgbClr val="000000">
                      <a:alpha val="43137"/>
                    </a:srgbClr>
                  </a:outerShdw>
                </a:effectLst>
                <a:latin typeface="Algerian" panose="04020705040A02060702" pitchFamily="82" charset="0"/>
              </a:rPr>
              <a:t>BIASED AND UNBIASED LANGUAGE:</a:t>
            </a:r>
            <a:endParaRPr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269" name="Google Shape;269;p18"/>
          <p:cNvSpPr txBox="1">
            <a:spLocks noGrp="1"/>
          </p:cNvSpPr>
          <p:nvPr>
            <p:ph type="body" idx="2"/>
          </p:nvPr>
        </p:nvSpPr>
        <p:spPr>
          <a:xfrm>
            <a:off x="4344084" y="1329831"/>
            <a:ext cx="3997027" cy="289276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smtClean="0"/>
              <a:t>Unbiased</a:t>
            </a:r>
            <a:endParaRPr sz="1800" b="1" dirty="0"/>
          </a:p>
          <a:p>
            <a:r>
              <a:rPr lang="en-US" sz="1400" dirty="0"/>
              <a:t>Unbiased language is free from stereotypes or exclusive terminology regarding </a:t>
            </a:r>
            <a:r>
              <a:rPr lang="en-US" sz="1400" dirty="0" smtClean="0"/>
              <a:t>gender</a:t>
            </a:r>
            <a:r>
              <a:rPr lang="en-US" sz="1400" dirty="0"/>
              <a:t>,</a:t>
            </a:r>
            <a:r>
              <a:rPr lang="en-US" sz="1400" dirty="0" smtClean="0"/>
              <a:t> </a:t>
            </a:r>
            <a:r>
              <a:rPr lang="en-US" sz="1400" dirty="0"/>
              <a:t>race, age, disability, class or sexual orientation.</a:t>
            </a:r>
          </a:p>
          <a:p>
            <a:r>
              <a:rPr lang="en-US" sz="1400" dirty="0"/>
              <a:t>By using bias free language, we are ensuring that our content does not exclude, demean or offend groups in society. Consciously avoiding bias in writing is important as this kind of language can encode and enforce harmful messages about the superiority or inferiority of different people.</a:t>
            </a: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ELEMENTS OF COMMUNICATION</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530762" y="1428750"/>
            <a:ext cx="8377493" cy="301466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b="1" dirty="0" smtClean="0">
                <a:solidFill>
                  <a:srgbClr val="C00000"/>
                </a:solidFill>
              </a:rPr>
              <a:t>INDEX:</a:t>
            </a:r>
            <a:endParaRPr sz="1200" dirty="0"/>
          </a:p>
          <a:p>
            <a:pPr marL="342900" indent="-342900">
              <a:spcAft>
                <a:spcPts val="1000"/>
              </a:spcAft>
              <a:buFont typeface="Wingdings" panose="05000000000000000000" pitchFamily="2" charset="2"/>
              <a:buChar char="§"/>
            </a:pPr>
            <a:r>
              <a:rPr lang="en-US" dirty="0" smtClean="0"/>
              <a:t>What is communication?</a:t>
            </a:r>
          </a:p>
          <a:p>
            <a:pPr marL="342900" indent="-342900">
              <a:spcAft>
                <a:spcPts val="1000"/>
              </a:spcAft>
              <a:buFont typeface="Wingdings" panose="05000000000000000000" pitchFamily="2" charset="2"/>
              <a:buChar char="§"/>
            </a:pPr>
            <a:r>
              <a:rPr lang="en-US" dirty="0" smtClean="0"/>
              <a:t>What are communication models, factors and principles?</a:t>
            </a:r>
          </a:p>
          <a:p>
            <a:pPr marL="342900" indent="-342900">
              <a:spcAft>
                <a:spcPts val="1000"/>
              </a:spcAft>
              <a:buFont typeface="Wingdings" panose="05000000000000000000" pitchFamily="2" charset="2"/>
              <a:buChar char="§"/>
            </a:pPr>
            <a:r>
              <a:rPr lang="en-US" dirty="0" smtClean="0"/>
              <a:t>What is verbal and non-verbal communication?</a:t>
            </a:r>
          </a:p>
          <a:p>
            <a:pPr marL="342900" indent="-342900">
              <a:spcAft>
                <a:spcPts val="1000"/>
              </a:spcAft>
              <a:buFont typeface="Wingdings" panose="05000000000000000000" pitchFamily="2" charset="2"/>
              <a:buChar char="§"/>
            </a:pPr>
            <a:r>
              <a:rPr lang="en-US" dirty="0" smtClean="0"/>
              <a:t>What are the requirements for a successful communication?</a:t>
            </a:r>
          </a:p>
          <a:p>
            <a:pPr marL="342900" indent="-342900">
              <a:spcAft>
                <a:spcPts val="1000"/>
              </a:spcAft>
              <a:buFont typeface="Wingdings" panose="05000000000000000000" pitchFamily="2" charset="2"/>
              <a:buChar char="§"/>
            </a:pPr>
            <a:r>
              <a:rPr lang="en-US" dirty="0" smtClean="0"/>
              <a:t>What could be the issues in communication?</a:t>
            </a:r>
          </a:p>
          <a:p>
            <a:pPr marL="342900" indent="-342900">
              <a:spcAft>
                <a:spcPts val="1000"/>
              </a:spcAft>
              <a:buFont typeface="Wingdings" panose="05000000000000000000" pitchFamily="2" charset="2"/>
              <a:buChar char="§"/>
            </a:pPr>
            <a:endParaRPr lang="en-US"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u="sng" dirty="0">
                <a:solidFill>
                  <a:srgbClr val="FFFF00"/>
                </a:solidFill>
                <a:effectLst>
                  <a:outerShdw blurRad="38100" dist="38100" dir="2700000" algn="tl">
                    <a:srgbClr val="000000">
                      <a:alpha val="43137"/>
                    </a:srgbClr>
                  </a:outerShdw>
                </a:effectLst>
                <a:latin typeface="Algerian" panose="04020705040A02060702" pitchFamily="82" charset="0"/>
              </a:rPr>
              <a:t>BIASED AND UNBIASED LANGUAGE:</a:t>
            </a:r>
            <a:endParaRPr dirty="0"/>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aphicFrame>
        <p:nvGraphicFramePr>
          <p:cNvPr id="3" name="Diagram 2"/>
          <p:cNvGraphicFramePr/>
          <p:nvPr>
            <p:extLst>
              <p:ext uri="{D42A27DB-BD31-4B8C-83A1-F6EECF244321}">
                <p14:modId xmlns:p14="http://schemas.microsoft.com/office/powerpoint/2010/main" val="4063675968"/>
              </p:ext>
            </p:extLst>
          </p:nvPr>
        </p:nvGraphicFramePr>
        <p:xfrm>
          <a:off x="1354655" y="1863233"/>
          <a:ext cx="6096000" cy="2931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oogle Shape;271;p18"/>
          <p:cNvGrpSpPr/>
          <p:nvPr/>
        </p:nvGrpSpPr>
        <p:grpSpPr>
          <a:xfrm>
            <a:off x="312466" y="587260"/>
            <a:ext cx="309022" cy="376837"/>
            <a:chOff x="596350" y="929175"/>
            <a:chExt cx="407950" cy="497475"/>
          </a:xfrm>
        </p:grpSpPr>
        <p:sp>
          <p:nvSpPr>
            <p:cNvPr id="16"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u="sng" dirty="0" smtClean="0">
                <a:solidFill>
                  <a:srgbClr val="FFFF00"/>
                </a:solidFill>
                <a:effectLst>
                  <a:outerShdw blurRad="38100" dist="38100" dir="2700000" algn="tl">
                    <a:srgbClr val="000000">
                      <a:alpha val="43137"/>
                    </a:srgbClr>
                  </a:outerShdw>
                </a:effectLst>
                <a:latin typeface="Algerian" panose="04020705040A02060702" pitchFamily="82" charset="0"/>
              </a:rPr>
              <a:t>Verbal and Non- Verbal Communication:</a:t>
            </a:r>
            <a:endParaRPr lang="en-US" u="sng"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pSp>
        <p:nvGrpSpPr>
          <p:cNvPr id="4" name="Google Shape;271;p18"/>
          <p:cNvGrpSpPr/>
          <p:nvPr/>
        </p:nvGrpSpPr>
        <p:grpSpPr>
          <a:xfrm>
            <a:off x="312466" y="587260"/>
            <a:ext cx="309022" cy="376837"/>
            <a:chOff x="596350" y="929175"/>
            <a:chExt cx="407950" cy="497475"/>
          </a:xfrm>
        </p:grpSpPr>
        <p:sp>
          <p:nvSpPr>
            <p:cNvPr id="5"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9" name="Table 18"/>
          <p:cNvGraphicFramePr>
            <a:graphicFrameLocks noGrp="1"/>
          </p:cNvGraphicFramePr>
          <p:nvPr>
            <p:extLst>
              <p:ext uri="{D42A27DB-BD31-4B8C-83A1-F6EECF244321}">
                <p14:modId xmlns:p14="http://schemas.microsoft.com/office/powerpoint/2010/main" val="2001807122"/>
              </p:ext>
            </p:extLst>
          </p:nvPr>
        </p:nvGraphicFramePr>
        <p:xfrm>
          <a:off x="312466" y="1416021"/>
          <a:ext cx="7032702" cy="3048000"/>
        </p:xfrm>
        <a:graphic>
          <a:graphicData uri="http://schemas.openxmlformats.org/drawingml/2006/table">
            <a:tbl>
              <a:tblPr firstRow="1" bandRow="1">
                <a:tableStyleId>{284E427A-3D55-4303-BF80-6455036E1DE7}</a:tableStyleId>
              </a:tblPr>
              <a:tblGrid>
                <a:gridCol w="2297151"/>
                <a:gridCol w="2297151"/>
                <a:gridCol w="2438400"/>
              </a:tblGrid>
              <a:tr h="417772">
                <a:tc>
                  <a:txBody>
                    <a:bodyPr/>
                    <a:lstStyle/>
                    <a:p>
                      <a:endParaRPr lang="en-US" dirty="0"/>
                    </a:p>
                  </a:txBody>
                  <a:tcPr/>
                </a:tc>
                <a:tc>
                  <a:txBody>
                    <a:bodyPr/>
                    <a:lstStyle/>
                    <a:p>
                      <a:pPr algn="ctr"/>
                      <a:r>
                        <a:rPr lang="en-US" dirty="0" smtClean="0"/>
                        <a:t>Verbal</a:t>
                      </a:r>
                    </a:p>
                    <a:p>
                      <a:pPr algn="ctr"/>
                      <a:r>
                        <a:rPr lang="en-US" dirty="0" smtClean="0"/>
                        <a:t>Communication</a:t>
                      </a:r>
                      <a:endParaRPr lang="en-US" dirty="0"/>
                    </a:p>
                  </a:txBody>
                  <a:tcPr/>
                </a:tc>
                <a:tc>
                  <a:txBody>
                    <a:bodyPr/>
                    <a:lstStyle/>
                    <a:p>
                      <a:pPr algn="ctr"/>
                      <a:r>
                        <a:rPr lang="en-US" dirty="0" smtClean="0"/>
                        <a:t>Non-</a:t>
                      </a:r>
                      <a:r>
                        <a:rPr lang="en-US" baseline="0" dirty="0" smtClean="0"/>
                        <a:t> Verbal </a:t>
                      </a:r>
                    </a:p>
                    <a:p>
                      <a:pPr algn="ctr"/>
                      <a:r>
                        <a:rPr lang="en-US" baseline="0" dirty="0" smtClean="0"/>
                        <a:t>Communication</a:t>
                      </a:r>
                      <a:endParaRPr lang="en-US" dirty="0"/>
                    </a:p>
                  </a:txBody>
                  <a:tcPr/>
                </a:tc>
              </a:tr>
              <a:tr h="933842">
                <a:tc>
                  <a:txBody>
                    <a:bodyPr/>
                    <a:lstStyle/>
                    <a:p>
                      <a:pPr algn="ctr" rtl="0"/>
                      <a:r>
                        <a:rPr lang="en-US" sz="1400" b="0" dirty="0" smtClean="0">
                          <a:solidFill>
                            <a:srgbClr val="565253"/>
                          </a:solidFill>
                          <a:effectLst/>
                        </a:rPr>
                        <a:t>Medium of communication</a:t>
                      </a:r>
                      <a:endParaRPr lang="en-US" sz="1400" b="0" dirty="0">
                        <a:solidFill>
                          <a:srgbClr val="565253"/>
                        </a:solidFill>
                        <a:effectLst/>
                      </a:endParaRPr>
                    </a:p>
                  </a:txBody>
                  <a:tcPr/>
                </a:tc>
                <a:tc>
                  <a:txBody>
                    <a:bodyPr/>
                    <a:lstStyle/>
                    <a:p>
                      <a:pPr algn="l" rtl="0" fontAlgn="t"/>
                      <a:r>
                        <a:rPr lang="en-US" sz="1400" b="0" dirty="0" smtClean="0">
                          <a:solidFill>
                            <a:srgbClr val="565253"/>
                          </a:solidFill>
                          <a:effectLst/>
                        </a:rPr>
                        <a:t>Verbal communication uses language, words, sentences, and voice as the medium of communication.</a:t>
                      </a:r>
                      <a:endParaRPr lang="en-US" sz="1400" b="0" dirty="0">
                        <a:solidFill>
                          <a:srgbClr val="565253"/>
                        </a:solidFill>
                        <a:effectLst/>
                      </a:endParaRPr>
                    </a:p>
                  </a:txBody>
                  <a:tcPr/>
                </a:tc>
                <a:tc>
                  <a:txBody>
                    <a:bodyPr/>
                    <a:lstStyle/>
                    <a:p>
                      <a:pPr algn="l" rtl="0"/>
                      <a:r>
                        <a:rPr lang="en-US" sz="1400" b="0" dirty="0" smtClean="0">
                          <a:solidFill>
                            <a:srgbClr val="565253"/>
                          </a:solidFill>
                          <a:effectLst/>
                        </a:rPr>
                        <a:t>Nonverbal communication uses body language, facial expressions, tone, and pauses in speech as the medium of communication. </a:t>
                      </a:r>
                      <a:endParaRPr lang="en-US" sz="1400" b="0" dirty="0">
                        <a:solidFill>
                          <a:srgbClr val="565253"/>
                        </a:solidFill>
                        <a:effectLst/>
                      </a:endParaRPr>
                    </a:p>
                  </a:txBody>
                  <a:tcPr/>
                </a:tc>
              </a:tr>
              <a:tr h="1165028">
                <a:tc>
                  <a:txBody>
                    <a:bodyPr/>
                    <a:lstStyle/>
                    <a:p>
                      <a:pPr algn="ctr" rtl="0"/>
                      <a:r>
                        <a:rPr lang="en-US" sz="1400" b="0" dirty="0" smtClean="0">
                          <a:solidFill>
                            <a:srgbClr val="565253"/>
                          </a:solidFill>
                          <a:effectLst/>
                        </a:rPr>
                        <a:t>Channels of communication</a:t>
                      </a:r>
                      <a:endParaRPr lang="en-US" sz="1400" b="0" dirty="0">
                        <a:solidFill>
                          <a:srgbClr val="565253"/>
                        </a:solidFill>
                        <a:effectLst/>
                      </a:endParaRPr>
                    </a:p>
                  </a:txBody>
                  <a:tcPr/>
                </a:tc>
                <a:tc>
                  <a:txBody>
                    <a:bodyPr/>
                    <a:lstStyle/>
                    <a:p>
                      <a:pPr algn="l" rtl="0"/>
                      <a:r>
                        <a:rPr lang="en-US" sz="1400" b="0" dirty="0" smtClean="0">
                          <a:solidFill>
                            <a:srgbClr val="565253"/>
                          </a:solidFill>
                          <a:effectLst/>
                        </a:rPr>
                        <a:t>Verbal communication uses a single channel of communication, the human voice, which speaks a single word at a time.</a:t>
                      </a:r>
                      <a:endParaRPr lang="en-US" sz="1400" b="0" dirty="0">
                        <a:solidFill>
                          <a:srgbClr val="565253"/>
                        </a:solidFill>
                        <a:effectLst/>
                      </a:endParaRPr>
                    </a:p>
                  </a:txBody>
                  <a:tcPr/>
                </a:tc>
                <a:tc>
                  <a:txBody>
                    <a:bodyPr/>
                    <a:lstStyle/>
                    <a:p>
                      <a:pPr algn="l" rtl="0"/>
                      <a:r>
                        <a:rPr lang="en-US" sz="1400" b="0" dirty="0" smtClean="0">
                          <a:solidFill>
                            <a:srgbClr val="565253"/>
                          </a:solidFill>
                          <a:effectLst/>
                        </a:rPr>
                        <a:t>Nonverbal communication uses multiple channels of communication including your entire body, facial expressions, and </a:t>
                      </a:r>
                      <a:r>
                        <a:rPr lang="en-US" sz="1400" b="0" u="none" strike="noStrike" baseline="0" dirty="0" smtClean="0">
                          <a:solidFill>
                            <a:schemeClr val="tx1"/>
                          </a:solidFill>
                          <a:effectLst/>
                        </a:rPr>
                        <a:t>tone of voice</a:t>
                      </a:r>
                      <a:r>
                        <a:rPr lang="en-US" sz="1400" b="0" u="none" baseline="0" dirty="0" smtClean="0">
                          <a:solidFill>
                            <a:schemeClr val="tx1"/>
                          </a:solidFill>
                          <a:effectLst/>
                        </a:rPr>
                        <a:t>.</a:t>
                      </a:r>
                      <a:endParaRPr lang="en-US" sz="1400" b="0" u="none" baseline="0" dirty="0">
                        <a:solidFill>
                          <a:schemeClr val="tx1"/>
                        </a:solidFill>
                        <a:effectLst/>
                      </a:endParaRPr>
                    </a:p>
                  </a:txBody>
                  <a:tcPr/>
                </a:tc>
              </a:tr>
            </a:tbl>
          </a:graphicData>
        </a:graphic>
      </p:graphicFrame>
    </p:spTree>
    <p:extLst>
      <p:ext uri="{BB962C8B-B14F-4D97-AF65-F5344CB8AC3E}">
        <p14:creationId xmlns:p14="http://schemas.microsoft.com/office/powerpoint/2010/main" val="3162320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FF00"/>
                </a:solidFill>
                <a:effectLst>
                  <a:outerShdw blurRad="38100" dist="38100" dir="2700000" algn="tl">
                    <a:srgbClr val="000000">
                      <a:alpha val="43137"/>
                    </a:srgbClr>
                  </a:outerShdw>
                </a:effectLst>
                <a:latin typeface="Algerian" panose="04020705040A02060702" pitchFamily="82" charset="0"/>
              </a:rPr>
              <a:t>Verbal and Non- Verbal Communication: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289333055"/>
              </p:ext>
            </p:extLst>
          </p:nvPr>
        </p:nvGraphicFramePr>
        <p:xfrm>
          <a:off x="0" y="1393067"/>
          <a:ext cx="7151650" cy="3641254"/>
        </p:xfrm>
        <a:graphic>
          <a:graphicData uri="http://schemas.openxmlformats.org/drawingml/2006/table">
            <a:tbl>
              <a:tblPr firstRow="1" bandRow="1">
                <a:tableStyleId>{284E427A-3D55-4303-BF80-6455036E1DE7}</a:tableStyleId>
              </a:tblPr>
              <a:tblGrid>
                <a:gridCol w="2336004"/>
                <a:gridCol w="2336004"/>
                <a:gridCol w="2479642"/>
              </a:tblGrid>
              <a:tr h="577501">
                <a:tc>
                  <a:txBody>
                    <a:bodyPr/>
                    <a:lstStyle/>
                    <a:p>
                      <a:endParaRPr lang="en-US" sz="1050" dirty="0"/>
                    </a:p>
                  </a:txBody>
                  <a:tcPr/>
                </a:tc>
                <a:tc>
                  <a:txBody>
                    <a:bodyPr/>
                    <a:lstStyle/>
                    <a:p>
                      <a:pPr algn="ctr"/>
                      <a:r>
                        <a:rPr lang="en-US" sz="1050" dirty="0" smtClean="0"/>
                        <a:t>Verbal</a:t>
                      </a:r>
                    </a:p>
                    <a:p>
                      <a:pPr algn="ctr"/>
                      <a:r>
                        <a:rPr lang="en-US" sz="1050" dirty="0" smtClean="0"/>
                        <a:t>Communication</a:t>
                      </a:r>
                      <a:endParaRPr lang="en-US" sz="1050" dirty="0"/>
                    </a:p>
                  </a:txBody>
                  <a:tcPr/>
                </a:tc>
                <a:tc>
                  <a:txBody>
                    <a:bodyPr/>
                    <a:lstStyle/>
                    <a:p>
                      <a:pPr algn="ctr"/>
                      <a:r>
                        <a:rPr lang="en-US" sz="1050" dirty="0" smtClean="0"/>
                        <a:t>Non-</a:t>
                      </a:r>
                      <a:r>
                        <a:rPr lang="en-US" sz="1050" baseline="0" dirty="0" smtClean="0"/>
                        <a:t> Verbal </a:t>
                      </a:r>
                    </a:p>
                    <a:p>
                      <a:pPr algn="ctr"/>
                      <a:r>
                        <a:rPr lang="en-US" sz="1050" baseline="0" dirty="0" smtClean="0"/>
                        <a:t>Communication</a:t>
                      </a:r>
                      <a:endParaRPr lang="en-US" sz="1050" dirty="0"/>
                    </a:p>
                  </a:txBody>
                  <a:tcPr/>
                </a:tc>
              </a:tr>
              <a:tr h="1307891">
                <a:tc>
                  <a:txBody>
                    <a:bodyPr/>
                    <a:lstStyle/>
                    <a:p>
                      <a:pPr algn="ctr" rtl="0"/>
                      <a:r>
                        <a:rPr lang="en-US" sz="1050" b="0" dirty="0" smtClean="0">
                          <a:solidFill>
                            <a:srgbClr val="565253"/>
                          </a:solidFill>
                          <a:effectLst/>
                        </a:rPr>
                        <a:t>Examples of communication</a:t>
                      </a:r>
                      <a:endParaRPr lang="en-US" sz="1050" b="0" dirty="0">
                        <a:solidFill>
                          <a:srgbClr val="565253"/>
                        </a:solidFill>
                        <a:effectLst/>
                      </a:endParaRPr>
                    </a:p>
                  </a:txBody>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050" b="0" dirty="0" smtClean="0">
                          <a:solidFill>
                            <a:srgbClr val="565253"/>
                          </a:solidFill>
                          <a:effectLst/>
                        </a:rPr>
                        <a:t>Verbal communication can take place over a phone call, in a face-to-face conversation, over loudspeakers, through audio recordings, and so on.</a:t>
                      </a:r>
                    </a:p>
                  </a:txBody>
                  <a:tcPr/>
                </a:tc>
                <a:tc>
                  <a:txBody>
                    <a:bodyPr/>
                    <a:lstStyle/>
                    <a:p>
                      <a:pPr algn="ctr" rtl="0"/>
                      <a:r>
                        <a:rPr lang="en-US" sz="1050" b="0" dirty="0" smtClean="0">
                          <a:solidFill>
                            <a:srgbClr val="565253"/>
                          </a:solidFill>
                          <a:effectLst/>
                        </a:rPr>
                        <a:t>Nonverbal communication can only occur when all the parties in the conversation can see each other. This helps them properly understand what they are communicating nonverbally. </a:t>
                      </a:r>
                      <a:endParaRPr lang="en-US" sz="1050" b="0" dirty="0">
                        <a:solidFill>
                          <a:srgbClr val="565253"/>
                        </a:solidFill>
                        <a:effectLst/>
                      </a:endParaRPr>
                    </a:p>
                  </a:txBody>
                  <a:tcPr/>
                </a:tc>
              </a:tr>
              <a:tr h="1755862">
                <a:tc>
                  <a:txBody>
                    <a:bodyPr/>
                    <a:lstStyle/>
                    <a:p>
                      <a:pPr algn="ctr" rtl="0"/>
                      <a:r>
                        <a:rPr lang="en-US" sz="1050" b="0" dirty="0" smtClean="0">
                          <a:solidFill>
                            <a:srgbClr val="565253"/>
                          </a:solidFill>
                          <a:effectLst/>
                        </a:rPr>
                        <a:t>Mode of communication</a:t>
                      </a:r>
                      <a:endParaRPr lang="en-US" sz="1050" b="0" dirty="0">
                        <a:solidFill>
                          <a:srgbClr val="565253"/>
                        </a:solidFill>
                        <a:effectLst/>
                      </a:endParaRPr>
                    </a:p>
                  </a:txBody>
                  <a:tcPr/>
                </a:tc>
                <a:tc>
                  <a:txBody>
                    <a:bodyPr/>
                    <a:lstStyle/>
                    <a:p>
                      <a:pPr algn="l" rtl="0"/>
                      <a:r>
                        <a:rPr lang="en-US" sz="1050" b="0" dirty="0" smtClean="0">
                          <a:solidFill>
                            <a:srgbClr val="565253"/>
                          </a:solidFill>
                          <a:effectLst/>
                        </a:rPr>
                        <a:t>Verbal communication is linear and voluntary. You set out to say something, gather your thoughts, form your sentences, and then start delivering your message. It is a well-thought-out process in which the speaker focuses on communicating their message effectively.</a:t>
                      </a:r>
                      <a:endParaRPr lang="en-US" sz="1050" b="0" dirty="0">
                        <a:solidFill>
                          <a:srgbClr val="565253"/>
                        </a:solidFill>
                        <a:effectLst/>
                      </a:endParaRPr>
                    </a:p>
                  </a:txBody>
                  <a:tcPr/>
                </a:tc>
                <a:tc>
                  <a:txBody>
                    <a:bodyPr/>
                    <a:lstStyle/>
                    <a:p>
                      <a:pPr algn="l" rtl="0"/>
                      <a:r>
                        <a:rPr lang="en-US" sz="1050" b="0" dirty="0" smtClean="0">
                          <a:solidFill>
                            <a:srgbClr val="565253"/>
                          </a:solidFill>
                          <a:effectLst/>
                        </a:rPr>
                        <a:t>Nonverbal communication is a continuous process. It is not well-thought-out and is largely involuntary, although you can train yourself to use it more purposefully. Unlike verbal communication, nonverbal communication is not linear. It depends more on how one uses their body language and other cues to respond to external stimuli.</a:t>
                      </a:r>
                      <a:endParaRPr lang="en-US" sz="1050" b="0" dirty="0">
                        <a:solidFill>
                          <a:srgbClr val="565253"/>
                        </a:solidFill>
                        <a:effectLst/>
                      </a:endParaRPr>
                    </a:p>
                  </a:txBody>
                  <a:tcPr/>
                </a:tc>
              </a:tr>
            </a:tbl>
          </a:graphicData>
        </a:graphic>
      </p:graphicFrame>
      <p:grpSp>
        <p:nvGrpSpPr>
          <p:cNvPr id="5" name="Google Shape;271;p18"/>
          <p:cNvGrpSpPr/>
          <p:nvPr/>
        </p:nvGrpSpPr>
        <p:grpSpPr>
          <a:xfrm>
            <a:off x="312466" y="587260"/>
            <a:ext cx="309022" cy="376837"/>
            <a:chOff x="596350" y="929175"/>
            <a:chExt cx="407950" cy="497475"/>
          </a:xfrm>
        </p:grpSpPr>
        <p:sp>
          <p:nvSpPr>
            <p:cNvPr id="6"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8825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FF00"/>
                </a:solidFill>
                <a:effectLst>
                  <a:outerShdw blurRad="38100" dist="38100" dir="2700000" algn="tl">
                    <a:srgbClr val="000000">
                      <a:alpha val="43137"/>
                    </a:srgbClr>
                  </a:outerShdw>
                </a:effectLst>
                <a:latin typeface="Algerian" panose="04020705040A02060702" pitchFamily="82" charset="0"/>
              </a:rPr>
              <a:t>Verbal and Non- Verbal Communication: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2562454847"/>
              </p:ext>
            </p:extLst>
          </p:nvPr>
        </p:nvGraphicFramePr>
        <p:xfrm>
          <a:off x="0" y="1363981"/>
          <a:ext cx="7002965" cy="3688080"/>
        </p:xfrm>
        <a:graphic>
          <a:graphicData uri="http://schemas.openxmlformats.org/drawingml/2006/table">
            <a:tbl>
              <a:tblPr firstRow="1" bandRow="1">
                <a:tableStyleId>{284E427A-3D55-4303-BF80-6455036E1DE7}</a:tableStyleId>
              </a:tblPr>
              <a:tblGrid>
                <a:gridCol w="2287438"/>
                <a:gridCol w="2287438"/>
                <a:gridCol w="2428089"/>
              </a:tblGrid>
              <a:tr h="417772">
                <a:tc>
                  <a:txBody>
                    <a:bodyPr/>
                    <a:lstStyle/>
                    <a:p>
                      <a:endParaRPr lang="en-US" dirty="0"/>
                    </a:p>
                  </a:txBody>
                  <a:tcPr/>
                </a:tc>
                <a:tc>
                  <a:txBody>
                    <a:bodyPr/>
                    <a:lstStyle/>
                    <a:p>
                      <a:pPr algn="ctr"/>
                      <a:r>
                        <a:rPr lang="en-US" dirty="0" smtClean="0"/>
                        <a:t>Verbal</a:t>
                      </a:r>
                    </a:p>
                    <a:p>
                      <a:pPr algn="ctr"/>
                      <a:r>
                        <a:rPr lang="en-US" dirty="0" smtClean="0"/>
                        <a:t>Communication</a:t>
                      </a:r>
                      <a:endParaRPr lang="en-US" dirty="0"/>
                    </a:p>
                  </a:txBody>
                  <a:tcPr/>
                </a:tc>
                <a:tc>
                  <a:txBody>
                    <a:bodyPr/>
                    <a:lstStyle/>
                    <a:p>
                      <a:pPr algn="ctr"/>
                      <a:r>
                        <a:rPr lang="en-US" dirty="0" smtClean="0"/>
                        <a:t>Non-</a:t>
                      </a:r>
                      <a:r>
                        <a:rPr lang="en-US" baseline="0" dirty="0" smtClean="0"/>
                        <a:t> Verbal </a:t>
                      </a:r>
                    </a:p>
                    <a:p>
                      <a:pPr algn="ctr"/>
                      <a:r>
                        <a:rPr lang="en-US" baseline="0" dirty="0" smtClean="0"/>
                        <a:t>Communication</a:t>
                      </a:r>
                      <a:endParaRPr lang="en-US" dirty="0"/>
                    </a:p>
                  </a:txBody>
                  <a:tcPr/>
                </a:tc>
              </a:tr>
              <a:tr h="933842">
                <a:tc>
                  <a:txBody>
                    <a:bodyPr/>
                    <a:lstStyle/>
                    <a:p>
                      <a:pPr algn="l" rtl="0"/>
                      <a:r>
                        <a:rPr lang="en-US" sz="1400" b="0" dirty="0" smtClean="0">
                          <a:solidFill>
                            <a:srgbClr val="565253"/>
                          </a:solidFill>
                          <a:effectLst/>
                        </a:rPr>
                        <a:t>Consciousness in communication</a:t>
                      </a:r>
                      <a:endParaRPr lang="en-US" sz="1400" b="0" dirty="0">
                        <a:solidFill>
                          <a:srgbClr val="565253"/>
                        </a:solidFill>
                        <a:effectLst/>
                      </a:endParaRPr>
                    </a:p>
                  </a:txBody>
                  <a:tcPr/>
                </a:tc>
                <a:tc>
                  <a:txBody>
                    <a:bodyPr/>
                    <a:lstStyle/>
                    <a:p>
                      <a:pPr algn="l" rtl="0"/>
                      <a:r>
                        <a:rPr lang="en-US" sz="1400" b="0" dirty="0" smtClean="0">
                          <a:solidFill>
                            <a:srgbClr val="565253"/>
                          </a:solidFill>
                          <a:effectLst/>
                        </a:rPr>
                        <a:t>Verbal communication is a conscious process. It involves thinking, processing, and articulating. </a:t>
                      </a:r>
                      <a:endParaRPr lang="en-US" sz="1400" b="0" dirty="0">
                        <a:solidFill>
                          <a:srgbClr val="565253"/>
                        </a:solidFill>
                        <a:effectLst/>
                      </a:endParaRPr>
                    </a:p>
                  </a:txBody>
                  <a:tcPr/>
                </a:tc>
                <a:tc>
                  <a:txBody>
                    <a:bodyPr/>
                    <a:lstStyle/>
                    <a:p>
                      <a:pPr algn="l" rtl="0"/>
                      <a:r>
                        <a:rPr lang="en-US" sz="1400" b="0" dirty="0" smtClean="0">
                          <a:solidFill>
                            <a:srgbClr val="565253"/>
                          </a:solidFill>
                          <a:effectLst/>
                        </a:rPr>
                        <a:t>Nonverbal communication happens on an unconscious level. One doesn't really think about it actively</a:t>
                      </a:r>
                      <a:endParaRPr lang="en-US" sz="1400" b="0" dirty="0">
                        <a:solidFill>
                          <a:srgbClr val="565253"/>
                        </a:solidFill>
                        <a:effectLst/>
                      </a:endParaRPr>
                    </a:p>
                  </a:txBody>
                  <a:tcPr/>
                </a:tc>
              </a:tr>
              <a:tr h="1165028">
                <a:tc>
                  <a:txBody>
                    <a:bodyPr/>
                    <a:lstStyle/>
                    <a:p>
                      <a:pPr algn="l" rtl="0"/>
                      <a:r>
                        <a:rPr lang="en-US" sz="1400" b="0" dirty="0" smtClean="0">
                          <a:solidFill>
                            <a:srgbClr val="565253"/>
                          </a:solidFill>
                          <a:effectLst/>
                        </a:rPr>
                        <a:t>Decoding the communication</a:t>
                      </a:r>
                      <a:endParaRPr lang="en-US" sz="1400" b="0" dirty="0">
                        <a:solidFill>
                          <a:srgbClr val="565253"/>
                        </a:solidFill>
                        <a:effectLst/>
                      </a:endParaRPr>
                    </a:p>
                  </a:txBody>
                  <a:tcPr/>
                </a:tc>
                <a:tc>
                  <a:txBody>
                    <a:bodyPr/>
                    <a:lstStyle/>
                    <a:p>
                      <a:pPr algn="l" rtl="0"/>
                      <a:r>
                        <a:rPr lang="en-US" sz="1400" b="0" dirty="0" smtClean="0">
                          <a:solidFill>
                            <a:srgbClr val="565253"/>
                          </a:solidFill>
                          <a:effectLst/>
                        </a:rPr>
                        <a:t>Verbal communication is fairly easy to decode if you understand the language and the words being used. When you pay close attention to the person who is speaking, you will understand what they are saying.</a:t>
                      </a:r>
                      <a:endParaRPr lang="en-US" sz="1400" b="0" dirty="0">
                        <a:solidFill>
                          <a:srgbClr val="565253"/>
                        </a:solidFill>
                        <a:effectLst/>
                      </a:endParaRPr>
                    </a:p>
                  </a:txBody>
                  <a:tcPr/>
                </a:tc>
                <a:tc>
                  <a:txBody>
                    <a:bodyPr/>
                    <a:lstStyle/>
                    <a:p>
                      <a:pPr algn="l" rtl="0"/>
                      <a:r>
                        <a:rPr lang="en-US" sz="1400" b="0" dirty="0" smtClean="0">
                          <a:solidFill>
                            <a:srgbClr val="565253"/>
                          </a:solidFill>
                          <a:effectLst/>
                        </a:rPr>
                        <a:t>Nonverbal communication is a little harder to decode than verbal communication. You have to pay attention to many factors including the speaker’s body language, facial expressions, and tone to decode what the other person is trying to convey</a:t>
                      </a:r>
                      <a:endParaRPr lang="en-US" sz="1400" b="0" dirty="0">
                        <a:solidFill>
                          <a:srgbClr val="565253"/>
                        </a:solidFill>
                        <a:effectLst/>
                      </a:endParaRPr>
                    </a:p>
                  </a:txBody>
                  <a:tcPr/>
                </a:tc>
              </a:tr>
            </a:tbl>
          </a:graphicData>
        </a:graphic>
      </p:graphicFrame>
      <p:grpSp>
        <p:nvGrpSpPr>
          <p:cNvPr id="5" name="Google Shape;271;p18"/>
          <p:cNvGrpSpPr/>
          <p:nvPr/>
        </p:nvGrpSpPr>
        <p:grpSpPr>
          <a:xfrm>
            <a:off x="312466" y="587260"/>
            <a:ext cx="309022" cy="376837"/>
            <a:chOff x="596350" y="929175"/>
            <a:chExt cx="407950" cy="497475"/>
          </a:xfrm>
        </p:grpSpPr>
        <p:sp>
          <p:nvSpPr>
            <p:cNvPr id="6"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4888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392575"/>
            <a:ext cx="6025141" cy="766200"/>
          </a:xfrm>
        </p:spPr>
        <p:txBody>
          <a:bodyPr/>
          <a:lstStyle/>
          <a:p>
            <a:r>
              <a:rPr lang="en-US" sz="1800" u="sng" dirty="0" smtClean="0">
                <a:solidFill>
                  <a:srgbClr val="FFFF00"/>
                </a:solidFill>
                <a:effectLst>
                  <a:outerShdw blurRad="38100" dist="38100" dir="2700000" algn="tl">
                    <a:srgbClr val="000000">
                      <a:alpha val="43137"/>
                    </a:srgbClr>
                  </a:outerShdw>
                </a:effectLst>
                <a:latin typeface="Algerian" panose="04020705040A02060702" pitchFamily="82" charset="0"/>
              </a:rPr>
              <a:t>Written </a:t>
            </a:r>
            <a:r>
              <a:rPr lang="en-US" sz="1800" u="sng" dirty="0" smtClean="0">
                <a:solidFill>
                  <a:srgbClr val="FFFF00"/>
                </a:solidFill>
                <a:effectLst>
                  <a:outerShdw blurRad="38100" dist="38100" dir="2700000" algn="tl">
                    <a:srgbClr val="000000">
                      <a:alpha val="43137"/>
                    </a:srgbClr>
                  </a:outerShdw>
                </a:effectLst>
                <a:latin typeface="Algerian" panose="04020705040A02060702" pitchFamily="82" charset="0"/>
              </a:rPr>
              <a:t>vs spoken communication </a:t>
            </a:r>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7" name="TextBox 6"/>
          <p:cNvSpPr txBox="1"/>
          <p:nvPr/>
        </p:nvSpPr>
        <p:spPr>
          <a:xfrm>
            <a:off x="104078" y="1375317"/>
            <a:ext cx="6854283" cy="4524315"/>
          </a:xfrm>
          <a:prstGeom prst="rect">
            <a:avLst/>
          </a:prstGeom>
          <a:noFill/>
        </p:spPr>
        <p:txBody>
          <a:bodyPr wrap="square" rtlCol="0">
            <a:spAutoFit/>
          </a:bodyPr>
          <a:lstStyle/>
          <a:p>
            <a:pPr fontAlgn="base"/>
            <a:r>
              <a:rPr lang="en-US" sz="1200" b="1" dirty="0"/>
              <a:t>Imagine for a moment that you’re a college student who is struggling with material in a class. Rather than simply giving up, you decide that you’re going to ask your instructor for the guidance you need to make it through the end of the semester. Now, you have a few choices for using verbal communication to do this. You might choose to call your instructor, if they’ve provided contact information, or talk to them in person after class or during office hours. You may take a different approach and send them an email. You can probably identify your own list of pros and cons for each of these approaches. But really, what’s the difference between writing and talking in these situations? Let’s look at </a:t>
            </a:r>
            <a:r>
              <a:rPr lang="en-US" sz="1200" b="1" dirty="0" smtClean="0"/>
              <a:t>some </a:t>
            </a:r>
            <a:r>
              <a:rPr lang="en-US" sz="1200" b="1" dirty="0"/>
              <a:t>of the major differences between the two:</a:t>
            </a:r>
            <a:endParaRPr lang="en-US" sz="1200" dirty="0"/>
          </a:p>
          <a:p>
            <a:pPr fontAlgn="base"/>
            <a:r>
              <a:rPr lang="en-US" sz="1200" b="1" dirty="0"/>
              <a:t> </a:t>
            </a:r>
          </a:p>
          <a:p>
            <a:pPr fontAlgn="base"/>
            <a:r>
              <a:rPr lang="en-US" sz="1200" b="1" dirty="0"/>
              <a:t>Formal versus Informal: We generally use spoken communication informally while we use written communication formally.</a:t>
            </a:r>
            <a:endParaRPr lang="en-US" sz="1200" dirty="0"/>
          </a:p>
          <a:p>
            <a:pPr fontAlgn="base"/>
            <a:r>
              <a:rPr lang="en-US" sz="1200" b="1" dirty="0"/>
              <a:t>Synchronous versus Asynchronous: Synchronous communication is communication that takes place in real time, such as a conversation with a friend. In contrast, asynchronous communication is communication that is not immediate and occurs over longer periods of time, such as letters, email, or even text messages.</a:t>
            </a:r>
            <a:endParaRPr lang="en-US" sz="1200" dirty="0"/>
          </a:p>
          <a:p>
            <a:pPr fontAlgn="base"/>
            <a:r>
              <a:rPr lang="en-US" sz="1200" b="1" dirty="0"/>
              <a:t>Recorded versus Unrecorded: Written communication is generally archived and recorded for later retrieval while spoken communication is generally not recorded.</a:t>
            </a:r>
            <a:endParaRPr lang="en-US" sz="1200" dirty="0"/>
          </a:p>
          <a:p>
            <a:pPr fontAlgn="base"/>
            <a:r>
              <a:rPr lang="en-US" sz="1200" b="1" dirty="0"/>
              <a:t> </a:t>
            </a:r>
            <a:endParaRPr lang="en-US" sz="1200" dirty="0"/>
          </a:p>
          <a:p>
            <a:pPr fontAlgn="base"/>
            <a:r>
              <a:rPr lang="en-US" sz="1200" b="1" dirty="0"/>
              <a:t> </a:t>
            </a:r>
            <a:endParaRPr lang="en-US" sz="1200" dirty="0"/>
          </a:p>
          <a:p>
            <a:r>
              <a:rPr lang="en-US" sz="1200" b="1" dirty="0"/>
              <a:t> </a:t>
            </a:r>
            <a:endParaRPr lang="en-US" sz="1200" dirty="0"/>
          </a:p>
          <a:p>
            <a:endParaRPr lang="en-US" sz="1200" dirty="0"/>
          </a:p>
          <a:p>
            <a:endParaRPr lang="en-US" sz="1200" dirty="0"/>
          </a:p>
          <a:p>
            <a:endParaRPr lang="en-US" sz="1200" dirty="0"/>
          </a:p>
        </p:txBody>
      </p:sp>
      <p:grpSp>
        <p:nvGrpSpPr>
          <p:cNvPr id="8" name="Google Shape;271;p18"/>
          <p:cNvGrpSpPr/>
          <p:nvPr/>
        </p:nvGrpSpPr>
        <p:grpSpPr>
          <a:xfrm>
            <a:off x="312466" y="587260"/>
            <a:ext cx="309022" cy="376837"/>
            <a:chOff x="596350" y="929175"/>
            <a:chExt cx="407950" cy="497475"/>
          </a:xfrm>
        </p:grpSpPr>
        <p:sp>
          <p:nvSpPr>
            <p:cNvPr id="9"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9415" y="142794"/>
            <a:ext cx="2304585" cy="2465045"/>
          </a:xfrm>
          <a:prstGeom prst="rect">
            <a:avLst/>
          </a:prstGeom>
        </p:spPr>
      </p:pic>
    </p:spTree>
    <p:extLst>
      <p:ext uri="{BB962C8B-B14F-4D97-AF65-F5344CB8AC3E}">
        <p14:creationId xmlns:p14="http://schemas.microsoft.com/office/powerpoint/2010/main" val="3784560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FF00"/>
                </a:solidFill>
                <a:effectLst>
                  <a:outerShdw blurRad="38100" dist="38100" dir="2700000" algn="tl">
                    <a:srgbClr val="000000">
                      <a:alpha val="43137"/>
                    </a:srgbClr>
                  </a:outerShdw>
                </a:effectLst>
                <a:latin typeface="Algerian" panose="04020705040A02060702" pitchFamily="82" charset="0"/>
              </a:rPr>
              <a:t>CASE STUDY </a:t>
            </a:r>
            <a:r>
              <a:rPr lang="en-US" u="sng" dirty="0" smtClean="0">
                <a:solidFill>
                  <a:srgbClr val="FFFF00"/>
                </a:solidFill>
                <a:effectLst>
                  <a:outerShdw blurRad="38100" dist="38100" dir="2700000" algn="tl">
                    <a:srgbClr val="000000">
                      <a:alpha val="43137"/>
                    </a:srgbClr>
                  </a:outerShdw>
                </a:effectLst>
                <a:latin typeface="Algerian" panose="04020705040A02060702" pitchFamily="82" charset="0"/>
              </a:rPr>
              <a:t>: </a:t>
            </a:r>
            <a:r>
              <a:rPr lang="en-US" u="sng" dirty="0" smtClean="0">
                <a:solidFill>
                  <a:srgbClr val="FFFF00"/>
                </a:solidFill>
                <a:effectLst>
                  <a:outerShdw blurRad="38100" dist="38100" dir="2700000" algn="tl">
                    <a:srgbClr val="000000">
                      <a:alpha val="43137"/>
                    </a:srgbClr>
                  </a:outerShdw>
                </a:effectLst>
                <a:latin typeface="Algerian" panose="04020705040A02060702" pitchFamily="82" charset="0"/>
              </a:rPr>
              <a:t>linguistic Difference</a:t>
            </a:r>
            <a:endParaRPr lang="en-US" dirty="0"/>
          </a:p>
        </p:txBody>
      </p:sp>
      <p:sp>
        <p:nvSpPr>
          <p:cNvPr id="3" name="Text Placeholder 2"/>
          <p:cNvSpPr>
            <a:spLocks noGrp="1"/>
          </p:cNvSpPr>
          <p:nvPr>
            <p:ph type="body" idx="1"/>
          </p:nvPr>
        </p:nvSpPr>
        <p:spPr>
          <a:xfrm>
            <a:off x="-108390" y="1177239"/>
            <a:ext cx="7293895" cy="4346332"/>
          </a:xfrm>
        </p:spPr>
        <p:txBody>
          <a:bodyPr/>
          <a:lstStyle/>
          <a:p>
            <a:pPr marL="101600" indent="0">
              <a:buNone/>
            </a:pPr>
            <a:r>
              <a:rPr lang="en-US" sz="1200" dirty="0"/>
              <a:t>English is the language to speak when we talk across cultures. In Israel, English entered the workplace along with the global hi-tech boom. Numerous Israeli companies use English within the workplace, despite being located in mainly Hebrew-speaking Israel, because so much of their business is conducted with the international market. And even though many Israelis have a relatively good command of English, it’s still their second language, and what they say and write is not always readily understandable to people from other cultures</a:t>
            </a:r>
            <a:r>
              <a:rPr lang="en-US" sz="1200" dirty="0" smtClean="0"/>
              <a:t>.</a:t>
            </a:r>
          </a:p>
          <a:p>
            <a:pPr marL="101600" indent="0">
              <a:buNone/>
            </a:pPr>
            <a:r>
              <a:rPr lang="en-US" sz="1200" dirty="0" smtClean="0"/>
              <a:t>Some </a:t>
            </a:r>
            <a:r>
              <a:rPr lang="en-US" sz="1200" dirty="0"/>
              <a:t>senior American and Israeli managers were on a conference call. The topic of the call was transitioning from an </a:t>
            </a:r>
            <a:r>
              <a:rPr lang="en-US" sz="1200" dirty="0" smtClean="0"/>
              <a:t>on premise </a:t>
            </a:r>
            <a:r>
              <a:rPr lang="en-US" sz="1200" dirty="0"/>
              <a:t>product to a cloud-native product. In the middle of the discussion, one Israeli manager said that the R&amp;D staff in Israel ‘don’t care’ about some of the changes. An American manager, although usually polite, couldn’t restrain himself when he heard that statement. “What’s that supposed to mean, they DON’T CARE??” he </a:t>
            </a:r>
            <a:r>
              <a:rPr lang="en-US" sz="1200" dirty="0" smtClean="0"/>
              <a:t>thundered. This </a:t>
            </a:r>
            <a:r>
              <a:rPr lang="en-US" sz="1200" dirty="0"/>
              <a:t>is a great example of a wrong expression giving the wrong impression. The Israeli manager’s intention got lost in translation since English is his second language. What he meant by ‘don’t care’ was that it wouldn’t make a big difference, didn’t matter, didn’t bother them – the correct English phrase would be ‘don’t mind.’ (The two terms seem so close to the Israeli ear and mind… practically identical… almost a synonym.)Due to lack of knowledge or not understanding the nuances of a language, many Israelis often make usage mistakes. Another example is the English word ‘issue,’ which has been adopted in Hebrew as a cognate meaning topic or subject, whereas Americans tend to perceive the word with a negative connotation – like a problematic topic or subject. The distinction is liable to ruffle some feathers; if an Israeli innocently says, “I have an issue to bring up,” an American will already be on the defensive before another word is even spoken.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pSp>
        <p:nvGrpSpPr>
          <p:cNvPr id="6" name="Google Shape;271;p18"/>
          <p:cNvGrpSpPr/>
          <p:nvPr/>
        </p:nvGrpSpPr>
        <p:grpSpPr>
          <a:xfrm>
            <a:off x="312466" y="587260"/>
            <a:ext cx="309022" cy="376837"/>
            <a:chOff x="596350" y="929175"/>
            <a:chExt cx="407950" cy="497475"/>
          </a:xfrm>
        </p:grpSpPr>
        <p:sp>
          <p:nvSpPr>
            <p:cNvPr id="7"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505" y="306005"/>
            <a:ext cx="1919895" cy="4273429"/>
          </a:xfrm>
          <a:prstGeom prst="rect">
            <a:avLst/>
          </a:prstGeom>
        </p:spPr>
      </p:pic>
    </p:spTree>
    <p:extLst>
      <p:ext uri="{BB962C8B-B14F-4D97-AF65-F5344CB8AC3E}">
        <p14:creationId xmlns:p14="http://schemas.microsoft.com/office/powerpoint/2010/main" val="2815013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4" y="392575"/>
            <a:ext cx="7103091"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solidFill>
                  <a:srgbClr val="FFFF00"/>
                </a:solidFill>
                <a:latin typeface="Algerian" panose="04020705040A02060702" pitchFamily="82" charset="0"/>
              </a:rPr>
              <a:t>SOME BARRIERS TO COMMUNICATION</a:t>
            </a:r>
            <a:endParaRPr sz="1800" dirty="0">
              <a:solidFill>
                <a:srgbClr val="FFFF00"/>
              </a:solidFill>
              <a:latin typeface="Algerian" panose="04020705040A02060702" pitchFamily="82" charset="0"/>
            </a:endParaRPr>
          </a:p>
        </p:txBody>
      </p:sp>
      <p:sp>
        <p:nvSpPr>
          <p:cNvPr id="443" name="Google Shape;443;p28"/>
          <p:cNvSpPr txBox="1">
            <a:spLocks noGrp="1"/>
          </p:cNvSpPr>
          <p:nvPr>
            <p:ph type="body" idx="1"/>
          </p:nvPr>
        </p:nvSpPr>
        <p:spPr>
          <a:xfrm>
            <a:off x="416312" y="1468875"/>
            <a:ext cx="2702038" cy="15493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Physical Barrier</a:t>
            </a:r>
          </a:p>
          <a:p>
            <a:pPr marL="0" lvl="0" indent="0" algn="l" rtl="0">
              <a:spcBef>
                <a:spcPts val="1000"/>
              </a:spcBef>
              <a:spcAft>
                <a:spcPts val="1000"/>
              </a:spcAft>
              <a:buNone/>
            </a:pPr>
            <a:r>
              <a:rPr lang="en" sz="1000" dirty="0" smtClean="0"/>
              <a:t>Physical barrier is the environmental and natural condition that act as barrier in communication. Organizational environment or interior workspace design problems, technical problems and noise are the parts of physical barriers.</a:t>
            </a:r>
            <a:endParaRPr sz="1000" dirty="0"/>
          </a:p>
        </p:txBody>
      </p:sp>
      <p:sp>
        <p:nvSpPr>
          <p:cNvPr id="444" name="Google Shape;444;p28"/>
          <p:cNvSpPr txBox="1">
            <a:spLocks noGrp="1"/>
          </p:cNvSpPr>
          <p:nvPr>
            <p:ph type="body" idx="2"/>
          </p:nvPr>
        </p:nvSpPr>
        <p:spPr>
          <a:xfrm>
            <a:off x="3205838" y="1445269"/>
            <a:ext cx="2646556"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Perceptual Barriers</a:t>
            </a:r>
            <a:endParaRPr b="1" dirty="0"/>
          </a:p>
          <a:p>
            <a:pPr marL="0" lvl="0" indent="0" algn="l" rtl="0">
              <a:spcBef>
                <a:spcPts val="1000"/>
              </a:spcBef>
              <a:spcAft>
                <a:spcPts val="1000"/>
              </a:spcAft>
              <a:buNone/>
            </a:pPr>
            <a:r>
              <a:rPr lang="en" sz="1000" dirty="0" smtClean="0"/>
              <a:t>Perpectual barriers are the mental blocks that we create because of the perceptions that we have of certain people, situations or events around us. If the senders’ and receivers’ perceptions are not alined, it can be a </a:t>
            </a:r>
            <a:r>
              <a:rPr lang="en" sz="1000" dirty="0" smtClean="0"/>
              <a:t>significant </a:t>
            </a:r>
            <a:r>
              <a:rPr lang="en" sz="1000" dirty="0" smtClean="0"/>
              <a:t>source of barrier in the communication process.</a:t>
            </a:r>
            <a:endParaRPr sz="1000" dirty="0"/>
          </a:p>
        </p:txBody>
      </p:sp>
      <p:sp>
        <p:nvSpPr>
          <p:cNvPr id="445" name="Google Shape;445;p28"/>
          <p:cNvSpPr txBox="1">
            <a:spLocks noGrp="1"/>
          </p:cNvSpPr>
          <p:nvPr>
            <p:ph type="body" idx="3"/>
          </p:nvPr>
        </p:nvSpPr>
        <p:spPr>
          <a:xfrm>
            <a:off x="5939883" y="1413263"/>
            <a:ext cx="2972617"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Emotional Barriers</a:t>
            </a:r>
            <a:endParaRPr b="1" dirty="0"/>
          </a:p>
          <a:p>
            <a:pPr marL="0" lvl="0" indent="0" algn="l" rtl="0">
              <a:spcBef>
                <a:spcPts val="1000"/>
              </a:spcBef>
              <a:spcAft>
                <a:spcPts val="0"/>
              </a:spcAft>
              <a:buNone/>
            </a:pPr>
            <a:r>
              <a:rPr lang="en" sz="1050" dirty="0" smtClean="0"/>
              <a:t>Emotional barriers are the mental walls that keep you from openly communicating your thoughts and feeelings to others. They prevent you from being yourself and living your life to the fullest. Indiviuals with emotional barriers tend to be extremely reserved, cautious and insecure.</a:t>
            </a:r>
            <a:endParaRPr sz="1200"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447" name="Google Shape;447;p28"/>
          <p:cNvSpPr txBox="1">
            <a:spLocks noGrp="1"/>
          </p:cNvSpPr>
          <p:nvPr>
            <p:ph type="body" idx="1"/>
          </p:nvPr>
        </p:nvSpPr>
        <p:spPr>
          <a:xfrm>
            <a:off x="305070" y="2992875"/>
            <a:ext cx="2813280" cy="180958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Cultural Barriers</a:t>
            </a:r>
            <a:endParaRPr b="1" dirty="0"/>
          </a:p>
          <a:p>
            <a:pPr marL="0" lvl="0" indent="0" algn="l" rtl="0">
              <a:spcBef>
                <a:spcPts val="1000"/>
              </a:spcBef>
              <a:spcAft>
                <a:spcPts val="1000"/>
              </a:spcAft>
              <a:buNone/>
            </a:pPr>
            <a:r>
              <a:rPr lang="en" sz="1050" dirty="0" smtClean="0"/>
              <a:t>Cultural barriers are challenges to cross- cultural communication within an organization. When people from different cultures who might speak different languages, have different cultural beliefs or use different gestures and symbols to communicate, their cultural differences might become barriers to workplace success.</a:t>
            </a:r>
            <a:endParaRPr sz="1200" dirty="0"/>
          </a:p>
        </p:txBody>
      </p:sp>
      <p:sp>
        <p:nvSpPr>
          <p:cNvPr id="448" name="Google Shape;448;p28"/>
          <p:cNvSpPr txBox="1">
            <a:spLocks noGrp="1"/>
          </p:cNvSpPr>
          <p:nvPr>
            <p:ph type="body" idx="2"/>
          </p:nvPr>
        </p:nvSpPr>
        <p:spPr>
          <a:xfrm>
            <a:off x="3010829" y="2992874"/>
            <a:ext cx="3061846" cy="20772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Language Barriers</a:t>
            </a:r>
            <a:endParaRPr b="1" dirty="0"/>
          </a:p>
          <a:p>
            <a:pPr marL="0" lvl="0" indent="0" algn="l" rtl="0">
              <a:spcBef>
                <a:spcPts val="1000"/>
              </a:spcBef>
              <a:spcAft>
                <a:spcPts val="1000"/>
              </a:spcAft>
              <a:buNone/>
            </a:pPr>
            <a:r>
              <a:rPr lang="en" sz="1000" dirty="0" smtClean="0"/>
              <a:t>Language is needed for any kind of communication, even people with speech impairments communicate with sign language and brail. Communication becomees difficult in situations where people don’t understand each others’ language. The inability to communicate using a language is known as language barrier to communication. Language barriers are the most common communication barriers which cause misunderstandings and misinterpretations between people.</a:t>
            </a:r>
            <a:endParaRPr sz="1000" dirty="0"/>
          </a:p>
        </p:txBody>
      </p:sp>
      <p:sp>
        <p:nvSpPr>
          <p:cNvPr id="449" name="Google Shape;449;p28"/>
          <p:cNvSpPr txBox="1">
            <a:spLocks noGrp="1"/>
          </p:cNvSpPr>
          <p:nvPr>
            <p:ph type="body" idx="3"/>
          </p:nvPr>
        </p:nvSpPr>
        <p:spPr>
          <a:xfrm>
            <a:off x="5991923" y="3024881"/>
            <a:ext cx="2920577"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Gender Barriers</a:t>
            </a:r>
          </a:p>
          <a:p>
            <a:pPr marL="0" lvl="0" indent="0" algn="l" rtl="0">
              <a:spcBef>
                <a:spcPts val="1000"/>
              </a:spcBef>
              <a:spcAft>
                <a:spcPts val="0"/>
              </a:spcAft>
              <a:buNone/>
            </a:pPr>
            <a:r>
              <a:rPr lang="en" sz="1050" dirty="0" smtClean="0"/>
              <a:t> Gender barriers to communication can incite problems at home and in the workplace. Societal stereotypes, assumed gender roles, and interpersonal differences can contribute to a communication gap between the genders’.</a:t>
            </a:r>
            <a:endParaRPr sz="1050" dirty="0"/>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5735208" cy="766200"/>
          </a:xfrm>
        </p:spPr>
        <p:txBody>
          <a:bodyPr/>
          <a:lstStyle/>
          <a:p>
            <a:r>
              <a:rPr lang="en" sz="2400" dirty="0">
                <a:solidFill>
                  <a:srgbClr val="FFFF00"/>
                </a:solidFill>
                <a:latin typeface="Algerian" panose="04020705040A02060702" pitchFamily="82" charset="0"/>
              </a:rPr>
              <a:t>SOME BARRIERS TO COMMUNICATION</a:t>
            </a:r>
            <a:endParaRPr lang="en-US" sz="24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pSp>
        <p:nvGrpSpPr>
          <p:cNvPr id="7" name="Google Shape;450;p28"/>
          <p:cNvGrpSpPr/>
          <p:nvPr/>
        </p:nvGrpSpPr>
        <p:grpSpPr>
          <a:xfrm>
            <a:off x="305070" y="605926"/>
            <a:ext cx="323793" cy="339493"/>
            <a:chOff x="5961125" y="1623900"/>
            <a:chExt cx="427450" cy="448175"/>
          </a:xfrm>
        </p:grpSpPr>
        <p:sp>
          <p:nvSpPr>
            <p:cNvPr id="8"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443;p28"/>
          <p:cNvSpPr txBox="1">
            <a:spLocks noGrp="1"/>
          </p:cNvSpPr>
          <p:nvPr>
            <p:ph type="body" idx="1"/>
          </p:nvPr>
        </p:nvSpPr>
        <p:spPr>
          <a:xfrm>
            <a:off x="416312" y="1468874"/>
            <a:ext cx="2702038" cy="3483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Interpersonal Barrier</a:t>
            </a:r>
          </a:p>
          <a:p>
            <a:pPr marL="0" lvl="0" indent="0" algn="l" rtl="0">
              <a:spcBef>
                <a:spcPts val="1000"/>
              </a:spcBef>
              <a:spcAft>
                <a:spcPts val="1000"/>
              </a:spcAft>
              <a:buNone/>
            </a:pPr>
            <a:r>
              <a:rPr lang="en" sz="1100" dirty="0" smtClean="0"/>
              <a:t>An interpersional barrier is something that prevents an effort to communicate between two or more people. Stage fright, a language barrier, the state of grieving, a stroke involving the speech area are examples. An interpersonal conflict involves the selfand selves being blocked by a misconception, incorrect facts, a state of shame and delusions, anger that is unresolved, prejudice, previous lack of success in communicating about a difficult topic such as work performance, video game obsession, etc.Interpersonal conflict requires at least two people attempting to communicate about a barrier that leaves a significant gap in acceptance or understanding</a:t>
            </a:r>
            <a:r>
              <a:rPr lang="en" sz="1000" dirty="0" smtClean="0"/>
              <a:t>.</a:t>
            </a:r>
            <a:endParaRPr lang="en" sz="1000" dirty="0"/>
          </a:p>
        </p:txBody>
      </p:sp>
      <p:sp>
        <p:nvSpPr>
          <p:cNvPr id="16" name="Google Shape;443;p28"/>
          <p:cNvSpPr txBox="1">
            <a:spLocks noGrp="1"/>
          </p:cNvSpPr>
          <p:nvPr>
            <p:ph type="body" idx="1"/>
          </p:nvPr>
        </p:nvSpPr>
        <p:spPr>
          <a:xfrm>
            <a:off x="6204070" y="1468874"/>
            <a:ext cx="2702038" cy="3483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Organizational Barrier</a:t>
            </a:r>
          </a:p>
          <a:p>
            <a:pPr marL="0" lvl="0" indent="0" algn="l" rtl="0">
              <a:spcBef>
                <a:spcPts val="1000"/>
              </a:spcBef>
              <a:spcAft>
                <a:spcPts val="1000"/>
              </a:spcAft>
              <a:buNone/>
            </a:pPr>
            <a:r>
              <a:rPr lang="en" sz="1200" dirty="0" smtClean="0"/>
              <a:t>The organizational barriers refers to the hindrances in the flow of information among the employees that might result in a commercial failure of an organization. The factors related to organization structure, authority relationships, rules and regulations may, sometimes act as barriers to effective communication.</a:t>
            </a:r>
            <a:endParaRPr lang="en" sz="1050" dirty="0"/>
          </a:p>
        </p:txBody>
      </p:sp>
      <p:sp>
        <p:nvSpPr>
          <p:cNvPr id="17" name="Google Shape;443;p28"/>
          <p:cNvSpPr txBox="1">
            <a:spLocks noGrp="1"/>
          </p:cNvSpPr>
          <p:nvPr>
            <p:ph type="body" idx="1"/>
          </p:nvPr>
        </p:nvSpPr>
        <p:spPr>
          <a:xfrm>
            <a:off x="3310191" y="1468874"/>
            <a:ext cx="2702038" cy="3483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Semantic Barrier</a:t>
            </a:r>
          </a:p>
          <a:p>
            <a:pPr marL="0" lvl="0" indent="0" algn="l" rtl="0">
              <a:spcBef>
                <a:spcPts val="1000"/>
              </a:spcBef>
              <a:spcAft>
                <a:spcPts val="1000"/>
              </a:spcAft>
              <a:buNone/>
            </a:pPr>
            <a:r>
              <a:rPr lang="en" sz="1400" dirty="0" smtClean="0"/>
              <a:t>The semantic barriers refers to the misunderstandings between the sender and receiver arising due to the different meanings of words, and other symbols used in the communication. The semantic barriers usually arise when the information is not in the simple </a:t>
            </a:r>
            <a:r>
              <a:rPr lang="en-US" sz="1400" dirty="0"/>
              <a:t>l</a:t>
            </a:r>
            <a:r>
              <a:rPr lang="en-US" sz="1400" dirty="0" smtClean="0"/>
              <a:t>anguage</a:t>
            </a:r>
            <a:r>
              <a:rPr lang="en" sz="1400" dirty="0" smtClean="0"/>
              <a:t> and contains those words or symbols that have multiple meanings.</a:t>
            </a:r>
            <a:endParaRPr lang="en" sz="1100" dirty="0"/>
          </a:p>
        </p:txBody>
      </p:sp>
    </p:spTree>
    <p:extLst>
      <p:ext uri="{BB962C8B-B14F-4D97-AF65-F5344CB8AC3E}">
        <p14:creationId xmlns:p14="http://schemas.microsoft.com/office/powerpoint/2010/main" val="1794934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SUCCESSFUL BUSINESS COMMUNICATION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5" name="Diagram 4"/>
          <p:cNvGraphicFramePr/>
          <p:nvPr>
            <p:extLst>
              <p:ext uri="{D42A27DB-BD31-4B8C-83A1-F6EECF244321}">
                <p14:modId xmlns:p14="http://schemas.microsoft.com/office/powerpoint/2010/main" val="4008116443"/>
              </p:ext>
            </p:extLst>
          </p:nvPr>
        </p:nvGraphicFramePr>
        <p:xfrm>
          <a:off x="1524000" y="1984916"/>
          <a:ext cx="6096000" cy="2618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oogle Shape;450;p28"/>
          <p:cNvGrpSpPr/>
          <p:nvPr/>
        </p:nvGrpSpPr>
        <p:grpSpPr>
          <a:xfrm>
            <a:off x="305070" y="605926"/>
            <a:ext cx="323793" cy="339493"/>
            <a:chOff x="5961125" y="1623900"/>
            <a:chExt cx="427450" cy="448175"/>
          </a:xfrm>
        </p:grpSpPr>
        <p:sp>
          <p:nvSpPr>
            <p:cNvPr id="8"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4680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SUCCESSFUL BUSINESS COMMUNICATION</a:t>
            </a:r>
          </a:p>
        </p:txBody>
      </p:sp>
      <p:sp>
        <p:nvSpPr>
          <p:cNvPr id="3" name="Text Placeholder 2"/>
          <p:cNvSpPr>
            <a:spLocks noGrp="1"/>
          </p:cNvSpPr>
          <p:nvPr>
            <p:ph type="body" idx="1"/>
          </p:nvPr>
        </p:nvSpPr>
        <p:spPr>
          <a:xfrm>
            <a:off x="6907488" y="1172632"/>
            <a:ext cx="1897380" cy="487145"/>
          </a:xfrm>
        </p:spPr>
        <p:txBody>
          <a:bodyPr/>
          <a:lstStyle/>
          <a:p>
            <a:pPr marL="114300" indent="0">
              <a:buNone/>
            </a:pPr>
            <a:r>
              <a:rPr lang="en-US" b="1" dirty="0" smtClean="0">
                <a:latin typeface="Palatino Linotype" panose="02040502050505030304" pitchFamily="18" charset="0"/>
              </a:rPr>
              <a:t>     CLARITY</a:t>
            </a:r>
          </a:p>
          <a:p>
            <a:pPr marL="114300" indent="0">
              <a:buNone/>
            </a:pPr>
            <a:endParaRPr lang="en-US" dirty="0">
              <a:latin typeface="+mj-lt"/>
            </a:endParaRPr>
          </a:p>
        </p:txBody>
      </p:sp>
      <p:sp>
        <p:nvSpPr>
          <p:cNvPr id="5" name="Text Placeholder 4"/>
          <p:cNvSpPr>
            <a:spLocks noGrp="1"/>
          </p:cNvSpPr>
          <p:nvPr>
            <p:ph type="body" idx="3"/>
          </p:nvPr>
        </p:nvSpPr>
        <p:spPr>
          <a:xfrm>
            <a:off x="-62966" y="1225682"/>
            <a:ext cx="2559410" cy="514860"/>
          </a:xfrm>
        </p:spPr>
        <p:txBody>
          <a:bodyPr/>
          <a:lstStyle/>
          <a:p>
            <a:pPr marL="114300" indent="0">
              <a:buNone/>
            </a:pPr>
            <a:r>
              <a:rPr lang="en-US" b="1" dirty="0" smtClean="0">
                <a:latin typeface="Palatino Linotype" panose="02040502050505030304" pitchFamily="18" charset="0"/>
              </a:rPr>
              <a:t>CORRECTNESS</a:t>
            </a:r>
            <a:endParaRPr lang="en-US" b="1" dirty="0">
              <a:latin typeface="Palatino Linotype" panose="02040502050505030304"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7" name="Content Placeholder 2">
            <a:extLst>
              <a:ext uri="{FF2B5EF4-FFF2-40B4-BE49-F238E27FC236}">
                <a16:creationId xmlns="" xmlns:a16="http://schemas.microsoft.com/office/drawing/2014/main" id="{372FF785-5AD6-4864-9AC4-41A416DE7B79}"/>
              </a:ext>
            </a:extLst>
          </p:cNvPr>
          <p:cNvSpPr txBox="1">
            <a:spLocks/>
          </p:cNvSpPr>
          <p:nvPr/>
        </p:nvSpPr>
        <p:spPr>
          <a:xfrm>
            <a:off x="4393580" y="1605776"/>
            <a:ext cx="4653462" cy="3188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9pPr>
          </a:lstStyle>
          <a:p>
            <a:pPr fontAlgn="base">
              <a:buFont typeface="Wingdings" panose="05000000000000000000" pitchFamily="2" charset="2"/>
              <a:buChar char="Ø"/>
            </a:pPr>
            <a:r>
              <a:rPr lang="en-US" sz="1050" b="1" dirty="0" smtClean="0">
                <a:solidFill>
                  <a:schemeClr val="tx1"/>
                </a:solidFill>
                <a:latin typeface="Fira Sans"/>
              </a:rPr>
              <a:t>Clarity of thought</a:t>
            </a:r>
            <a:r>
              <a:rPr lang="en-US" sz="1050" dirty="0" smtClean="0">
                <a:solidFill>
                  <a:schemeClr val="tx1"/>
                </a:solidFill>
                <a:latin typeface="Fira Sans"/>
              </a:rPr>
              <a:t>: </a:t>
            </a:r>
            <a:r>
              <a:rPr lang="en-US" sz="1050" dirty="0" smtClean="0">
                <a:solidFill>
                  <a:srgbClr val="3A3A3A"/>
                </a:solidFill>
                <a:latin typeface="Fira Sans"/>
              </a:rPr>
              <a:t>The communication cycle begins with the generation of an idea in the mind of the transmitter. A huge deal of clarity is needed at this stage, for if the beginning is fuddled, it is likely to mar the entire communication process. The communicator should be clear about three points which are as follows:</a:t>
            </a:r>
          </a:p>
          <a:p>
            <a:pPr lvl="1" fontAlgn="base">
              <a:buFont typeface="Arial" panose="020B0604020202020204" pitchFamily="34" charset="0"/>
              <a:buChar char="•"/>
            </a:pPr>
            <a:r>
              <a:rPr lang="en-US" sz="1050" dirty="0" smtClean="0">
                <a:solidFill>
                  <a:srgbClr val="3A3A3A"/>
                </a:solidFill>
                <a:latin typeface="Fira Sans"/>
              </a:rPr>
              <a:t>What are the objectives of communication?</a:t>
            </a:r>
          </a:p>
          <a:p>
            <a:pPr lvl="1" fontAlgn="base">
              <a:buFont typeface="Arial" panose="020B0604020202020204" pitchFamily="34" charset="0"/>
              <a:buChar char="•"/>
            </a:pPr>
            <a:r>
              <a:rPr lang="en-US" sz="1050" dirty="0" smtClean="0">
                <a:solidFill>
                  <a:srgbClr val="3A3A3A"/>
                </a:solidFill>
                <a:latin typeface="Fira Sans"/>
              </a:rPr>
              <a:t>What is to be communicated?</a:t>
            </a:r>
          </a:p>
          <a:p>
            <a:pPr lvl="1" fontAlgn="base">
              <a:buFont typeface="Arial" panose="020B0604020202020204" pitchFamily="34" charset="0"/>
              <a:buChar char="•"/>
            </a:pPr>
            <a:r>
              <a:rPr lang="en-US" sz="1050" dirty="0" smtClean="0">
                <a:solidFill>
                  <a:srgbClr val="3A3A3A"/>
                </a:solidFill>
                <a:latin typeface="Fira Sans"/>
              </a:rPr>
              <a:t>Which media is suitable for our communication purpose?</a:t>
            </a:r>
          </a:p>
          <a:p>
            <a:pPr fontAlgn="base">
              <a:buFont typeface="Wingdings" panose="05000000000000000000" pitchFamily="2" charset="2"/>
              <a:buChar char="Ø"/>
            </a:pPr>
            <a:r>
              <a:rPr lang="en-US" sz="1050" b="1" dirty="0" smtClean="0">
                <a:solidFill>
                  <a:schemeClr val="tx1"/>
                </a:solidFill>
                <a:latin typeface="Fira Sans"/>
              </a:rPr>
              <a:t>Clarity of expression</a:t>
            </a:r>
            <a:r>
              <a:rPr lang="en-US" sz="1050" dirty="0" smtClean="0">
                <a:solidFill>
                  <a:schemeClr val="tx1"/>
                </a:solidFill>
                <a:latin typeface="Fira Sans"/>
              </a:rPr>
              <a:t>: </a:t>
            </a:r>
            <a:r>
              <a:rPr lang="en-US" sz="1050" dirty="0" smtClean="0">
                <a:solidFill>
                  <a:srgbClr val="3A3A3A"/>
                </a:solidFill>
                <a:latin typeface="Fira Sans"/>
              </a:rPr>
              <a:t>The receiver learns about the idea in the transmitter’s mind through the coded message. If encoding is faulty, the message may be misinterpreted. So everyone should more careful while encoding the message. Since most of the messages are transmitted with the help of words, the transmitter should be careful about the meanings and organization of words.</a:t>
            </a:r>
            <a:endParaRPr lang="en-US" sz="1050" dirty="0"/>
          </a:p>
        </p:txBody>
      </p:sp>
      <p:sp>
        <p:nvSpPr>
          <p:cNvPr id="10" name="Content Placeholder 2">
            <a:extLst>
              <a:ext uri="{FF2B5EF4-FFF2-40B4-BE49-F238E27FC236}">
                <a16:creationId xmlns="" xmlns:a16="http://schemas.microsoft.com/office/drawing/2014/main" id="{662C1FBA-CDFF-4D14-8E71-0822C204C316}"/>
              </a:ext>
            </a:extLst>
          </p:cNvPr>
          <p:cNvSpPr txBox="1">
            <a:spLocks/>
          </p:cNvSpPr>
          <p:nvPr/>
        </p:nvSpPr>
        <p:spPr>
          <a:xfrm>
            <a:off x="-62966" y="1605776"/>
            <a:ext cx="4638907" cy="4446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9pPr>
          </a:lstStyle>
          <a:p>
            <a:pPr>
              <a:buFont typeface="Wingdings" panose="05000000000000000000" pitchFamily="2" charset="2"/>
              <a:buChar char="Ø"/>
            </a:pPr>
            <a:r>
              <a:rPr lang="en-US" sz="1050" b="1" dirty="0" smtClean="0">
                <a:solidFill>
                  <a:schemeClr val="tx1"/>
                </a:solidFill>
                <a:latin typeface="Fira Sans"/>
              </a:rPr>
              <a:t>Give the correct facts</a:t>
            </a:r>
            <a:r>
              <a:rPr lang="en-US" sz="1050" dirty="0" smtClean="0">
                <a:solidFill>
                  <a:schemeClr val="tx1"/>
                </a:solidFill>
                <a:latin typeface="Fira Sans"/>
              </a:rPr>
              <a:t>: </a:t>
            </a:r>
            <a:r>
              <a:rPr lang="en-US" sz="1050" dirty="0" smtClean="0">
                <a:solidFill>
                  <a:srgbClr val="3A3A3A"/>
                </a:solidFill>
                <a:latin typeface="Fira Sans"/>
              </a:rPr>
              <a:t>Business communication often leads to expensive operations. So you should be sure that you are using correct facts and expressing them with the correct language. In fact, you should not transmit any message unless you are absolutely sure of its correctness.</a:t>
            </a:r>
          </a:p>
          <a:p>
            <a:pPr fontAlgn="base">
              <a:buFont typeface="Wingdings" panose="05000000000000000000" pitchFamily="2" charset="2"/>
              <a:buChar char="Ø"/>
            </a:pPr>
            <a:r>
              <a:rPr lang="en-US" sz="1050" b="1" dirty="0" smtClean="0">
                <a:solidFill>
                  <a:schemeClr val="tx1"/>
                </a:solidFill>
                <a:latin typeface="Fira Sans"/>
              </a:rPr>
              <a:t>Send your message at the correct time</a:t>
            </a:r>
            <a:r>
              <a:rPr lang="en-US" sz="1050" dirty="0" smtClean="0">
                <a:solidFill>
                  <a:schemeClr val="tx1"/>
                </a:solidFill>
                <a:latin typeface="Fira Sans"/>
              </a:rPr>
              <a:t>: </a:t>
            </a:r>
            <a:r>
              <a:rPr lang="en-US" sz="1050" dirty="0" smtClean="0">
                <a:solidFill>
                  <a:srgbClr val="3A3A3A"/>
                </a:solidFill>
                <a:latin typeface="Fira Sans"/>
              </a:rPr>
              <a:t>All messages must be transmitted and responded to at the most appropriate time. Outdated information is </a:t>
            </a:r>
            <a:r>
              <a:rPr lang="en-US" sz="1050" dirty="0" smtClean="0">
                <a:solidFill>
                  <a:srgbClr val="3A3A3A"/>
                </a:solidFill>
                <a:latin typeface="Fira Sans"/>
              </a:rPr>
              <a:t>useless. In</a:t>
            </a:r>
            <a:r>
              <a:rPr lang="en-US" sz="1100" dirty="0" smtClean="0">
                <a:solidFill>
                  <a:srgbClr val="3A3A3A"/>
                </a:solidFill>
                <a:latin typeface="Fira Sans"/>
              </a:rPr>
              <a:t> </a:t>
            </a:r>
            <a:r>
              <a:rPr lang="en-US" sz="1100" dirty="0" smtClean="0">
                <a:solidFill>
                  <a:srgbClr val="3A3A3A"/>
                </a:solidFill>
                <a:latin typeface="Fira Sans"/>
              </a:rPr>
              <a:t>fact, since communication is an expensive process, transmitting outdated information involves wastage of time, money, and human resources. The principle of correct timing also stipulates that you communicate your message at a time when it is likely to prove most effective.</a:t>
            </a:r>
          </a:p>
          <a:p>
            <a:pPr fontAlgn="base">
              <a:buFont typeface="Wingdings" panose="05000000000000000000" pitchFamily="2" charset="2"/>
              <a:buChar char="Ø"/>
            </a:pPr>
            <a:r>
              <a:rPr lang="en-US" sz="1050" b="1" dirty="0" smtClean="0">
                <a:solidFill>
                  <a:schemeClr val="tx1"/>
                </a:solidFill>
                <a:latin typeface="Fira Sans"/>
              </a:rPr>
              <a:t>Send your message in the correct style</a:t>
            </a:r>
            <a:r>
              <a:rPr lang="en-US" sz="1050" dirty="0" smtClean="0">
                <a:solidFill>
                  <a:schemeClr val="tx1"/>
                </a:solidFill>
                <a:latin typeface="Fira Sans"/>
              </a:rPr>
              <a:t>: </a:t>
            </a:r>
            <a:r>
              <a:rPr lang="en-US" sz="1050" dirty="0" smtClean="0">
                <a:solidFill>
                  <a:srgbClr val="3A3A3A"/>
                </a:solidFill>
                <a:latin typeface="Fira Sans"/>
              </a:rPr>
              <a:t>This may also be described as the principle of adaptability. You must adapt your message to the needs of the receiver. You must keep before his educational background, the width of his vocabulary, specialized knowledge of the subject, his psychological make-up, etc.</a:t>
            </a:r>
          </a:p>
        </p:txBody>
      </p:sp>
      <p:grpSp>
        <p:nvGrpSpPr>
          <p:cNvPr id="11" name="Google Shape;435;p27"/>
          <p:cNvGrpSpPr/>
          <p:nvPr/>
        </p:nvGrpSpPr>
        <p:grpSpPr>
          <a:xfrm>
            <a:off x="270943" y="629920"/>
            <a:ext cx="392063" cy="291505"/>
            <a:chOff x="5247525" y="3007275"/>
            <a:chExt cx="517575" cy="384825"/>
          </a:xfrm>
        </p:grpSpPr>
        <p:sp>
          <p:nvSpPr>
            <p:cNvPr id="12"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3022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ELEMENTS OF COMMUNICATION</a:t>
            </a:r>
            <a:endParaRPr lang="en-US" dirty="0"/>
          </a:p>
        </p:txBody>
      </p:sp>
      <p:sp>
        <p:nvSpPr>
          <p:cNvPr id="3" name="Text Placeholder 2"/>
          <p:cNvSpPr>
            <a:spLocks noGrp="1"/>
          </p:cNvSpPr>
          <p:nvPr>
            <p:ph type="body" idx="1"/>
          </p:nvPr>
        </p:nvSpPr>
        <p:spPr>
          <a:xfrm>
            <a:off x="405302" y="1537988"/>
            <a:ext cx="8452948" cy="2876850"/>
          </a:xfrm>
        </p:spPr>
        <p:txBody>
          <a:bodyPr/>
          <a:lstStyle/>
          <a:p>
            <a:pPr marL="0" lvl="0" indent="0">
              <a:buClr>
                <a:schemeClr val="dk1"/>
              </a:buClr>
              <a:buSzPts val="1100"/>
              <a:buNone/>
            </a:pPr>
            <a:r>
              <a:rPr lang="en-US" sz="1600" b="1" dirty="0">
                <a:solidFill>
                  <a:srgbClr val="C00000"/>
                </a:solidFill>
              </a:rPr>
              <a:t>INDEX:</a:t>
            </a:r>
            <a:endParaRPr lang="en-US" sz="1200" dirty="0"/>
          </a:p>
          <a:p>
            <a:pPr marL="342900" indent="-342900">
              <a:spcAft>
                <a:spcPts val="1000"/>
              </a:spcAft>
              <a:buFont typeface="Wingdings" panose="05000000000000000000" pitchFamily="2" charset="2"/>
              <a:buChar char="§"/>
            </a:pPr>
            <a:r>
              <a:rPr lang="en-US" dirty="0" smtClean="0"/>
              <a:t>What is semiotics?</a:t>
            </a:r>
          </a:p>
          <a:p>
            <a:pPr marL="342900" indent="-342900">
              <a:spcAft>
                <a:spcPts val="1000"/>
              </a:spcAft>
              <a:buFont typeface="Wingdings" panose="05000000000000000000" pitchFamily="2" charset="2"/>
              <a:buChar char="§"/>
            </a:pPr>
            <a:r>
              <a:rPr lang="en-US" dirty="0" smtClean="0"/>
              <a:t>How does Dialects</a:t>
            </a:r>
            <a:r>
              <a:rPr lang="en-US" dirty="0"/>
              <a:t> </a:t>
            </a:r>
            <a:r>
              <a:rPr lang="en-US" dirty="0" smtClean="0"/>
              <a:t>and Language affect a communication?</a:t>
            </a:r>
            <a:endParaRPr lang="en-US" dirty="0"/>
          </a:p>
          <a:p>
            <a:pPr marL="342900" indent="-342900">
              <a:spcAft>
                <a:spcPts val="1000"/>
              </a:spcAft>
              <a:buFont typeface="Wingdings" panose="05000000000000000000" pitchFamily="2" charset="2"/>
              <a:buChar char="§"/>
            </a:pPr>
            <a:r>
              <a:rPr lang="en-US" dirty="0" smtClean="0"/>
              <a:t>What is the difference between the Oral and Written Business communication?</a:t>
            </a:r>
            <a:endParaRPr lang="en-US" dirty="0"/>
          </a:p>
          <a:p>
            <a:pPr marL="342900" indent="-342900">
              <a:spcAft>
                <a:spcPts val="1000"/>
              </a:spcAft>
              <a:buFont typeface="Wingdings" panose="05000000000000000000" pitchFamily="2" charset="2"/>
              <a:buChar char="§"/>
            </a:pPr>
            <a:r>
              <a:rPr lang="en-US" dirty="0" smtClean="0"/>
              <a:t>What is the most important factor in a business communication?</a:t>
            </a:r>
            <a:endParaRPr lang="en-US" dirty="0"/>
          </a:p>
          <a:p>
            <a:pPr marL="342900" indent="-342900">
              <a:spcAft>
                <a:spcPts val="1000"/>
              </a:spcAft>
              <a:buFont typeface="Wingdings" panose="05000000000000000000" pitchFamily="2" charset="2"/>
              <a:buChar char="§"/>
            </a:pPr>
            <a:r>
              <a:rPr lang="en-US" dirty="0"/>
              <a:t>What </a:t>
            </a:r>
            <a:r>
              <a:rPr lang="en-US" dirty="0" smtClean="0"/>
              <a:t>should be the requites of a well furnished communication?</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82260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SUCCESSFUL BUSINESS COMMUNICATION</a:t>
            </a:r>
          </a:p>
        </p:txBody>
      </p:sp>
      <p:sp>
        <p:nvSpPr>
          <p:cNvPr id="3" name="Text Placeholder 2"/>
          <p:cNvSpPr>
            <a:spLocks noGrp="1"/>
          </p:cNvSpPr>
          <p:nvPr>
            <p:ph type="body" idx="1"/>
          </p:nvPr>
        </p:nvSpPr>
        <p:spPr>
          <a:xfrm>
            <a:off x="0" y="1158775"/>
            <a:ext cx="2247900" cy="647723"/>
          </a:xfrm>
        </p:spPr>
        <p:txBody>
          <a:bodyPr/>
          <a:lstStyle/>
          <a:p>
            <a:pPr marL="114300" indent="0">
              <a:buNone/>
            </a:pPr>
            <a:r>
              <a:rPr lang="en-US" b="1" dirty="0" smtClean="0">
                <a:latin typeface="Palatino Linotype" panose="02040502050505030304" pitchFamily="18" charset="0"/>
              </a:rPr>
              <a:t>CONCISENESS</a:t>
            </a:r>
          </a:p>
          <a:p>
            <a:pPr marL="114300" indent="0">
              <a:buNone/>
            </a:pPr>
            <a:endParaRPr lang="en-US" dirty="0">
              <a:latin typeface="+mj-lt"/>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7" name="Content Placeholder 2">
            <a:extLst>
              <a:ext uri="{FF2B5EF4-FFF2-40B4-BE49-F238E27FC236}">
                <a16:creationId xmlns="" xmlns:a16="http://schemas.microsoft.com/office/drawing/2014/main" id="{EFC3C898-40CE-42E0-83D9-0E0F12E3AA7B}"/>
              </a:ext>
            </a:extLst>
          </p:cNvPr>
          <p:cNvSpPr txBox="1">
            <a:spLocks/>
          </p:cNvSpPr>
          <p:nvPr/>
        </p:nvSpPr>
        <p:spPr>
          <a:xfrm>
            <a:off x="0" y="1482635"/>
            <a:ext cx="4185425" cy="3399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9pPr>
          </a:lstStyle>
          <a:p>
            <a:pPr marL="0" indent="0" fontAlgn="base">
              <a:buFont typeface="Roboto Condensed Light"/>
              <a:buNone/>
            </a:pPr>
            <a:r>
              <a:rPr lang="en-US" sz="1200" dirty="0" smtClean="0">
                <a:solidFill>
                  <a:srgbClr val="3A3A3A"/>
                </a:solidFill>
                <a:latin typeface="Fire sans"/>
              </a:rPr>
              <a:t>A reader’s time is invaluable. Don’t make him feel that he is wasting his time in going through your unnecessarily lengthy letter. Be as brief as possible. Brevity in expression effectively wins the attention of the reader.</a:t>
            </a:r>
          </a:p>
          <a:p>
            <a:pPr marL="0" indent="0" fontAlgn="base">
              <a:buFont typeface="Roboto Condensed Light"/>
              <a:buNone/>
            </a:pPr>
            <a:r>
              <a:rPr lang="en-US" sz="1200" dirty="0" smtClean="0">
                <a:solidFill>
                  <a:srgbClr val="3A3A3A"/>
                </a:solidFill>
                <a:latin typeface="Fire sans"/>
              </a:rPr>
              <a:t>However, brevity should not be affected at the cost of appropriateness, clarity, correctness, completeness or courtesy. There is no hard and fast rule for the length of a letter.</a:t>
            </a:r>
          </a:p>
          <a:p>
            <a:pPr marL="0" indent="0" fontAlgn="base">
              <a:buFont typeface="Roboto Condensed Light"/>
              <a:buNone/>
            </a:pPr>
            <a:r>
              <a:rPr lang="en-US" sz="1200" dirty="0" smtClean="0">
                <a:solidFill>
                  <a:srgbClr val="3A3A3A"/>
                </a:solidFill>
                <a:latin typeface="Fire sans"/>
              </a:rPr>
              <a:t>A letter should be as long or as short as is necessary to tell the story effectively. A two-page letter may seem short, while a ten-line letter may seem all too long.</a:t>
            </a:r>
          </a:p>
          <a:p>
            <a:pPr marL="0" indent="0">
              <a:buFont typeface="Roboto Condensed Light"/>
              <a:buNone/>
            </a:pPr>
            <a:r>
              <a:rPr lang="en-US" sz="1200" b="1" u="sng" dirty="0" smtClean="0">
                <a:latin typeface="Fire sans"/>
              </a:rPr>
              <a:t>Avoid the following</a:t>
            </a:r>
            <a:r>
              <a:rPr lang="en-US" sz="1200" b="1" dirty="0" smtClean="0">
                <a:latin typeface="Fire sans"/>
              </a:rPr>
              <a:t> :</a:t>
            </a:r>
          </a:p>
          <a:p>
            <a:pPr>
              <a:buSzPct val="90000"/>
              <a:buFont typeface="Arial" panose="020B0604020202020204" pitchFamily="34" charset="0"/>
              <a:buChar char="•"/>
            </a:pPr>
            <a:r>
              <a:rPr lang="en-US" sz="1200" dirty="0" smtClean="0">
                <a:solidFill>
                  <a:srgbClr val="3A3A3A"/>
                </a:solidFill>
                <a:latin typeface="Fire sans"/>
              </a:rPr>
              <a:t>Unnecessary details</a:t>
            </a:r>
            <a:endParaRPr lang="en-US" sz="1200" b="1" dirty="0" smtClean="0">
              <a:solidFill>
                <a:srgbClr val="3A3A3A"/>
              </a:solidFill>
              <a:latin typeface="Fire sans"/>
            </a:endParaRPr>
          </a:p>
          <a:p>
            <a:pPr>
              <a:buSzPct val="90000"/>
              <a:buFont typeface="Arial" panose="020B0604020202020204" pitchFamily="34" charset="0"/>
              <a:buChar char="•"/>
            </a:pPr>
            <a:r>
              <a:rPr lang="en-US" sz="1200" dirty="0" smtClean="0">
                <a:solidFill>
                  <a:srgbClr val="3A3A3A"/>
                </a:solidFill>
                <a:latin typeface="Fire sans"/>
              </a:rPr>
              <a:t>Repetition</a:t>
            </a:r>
            <a:endParaRPr lang="en-US" sz="1200" b="1" dirty="0" smtClean="0">
              <a:solidFill>
                <a:srgbClr val="3A3A3A"/>
              </a:solidFill>
              <a:latin typeface="Fire sans"/>
            </a:endParaRPr>
          </a:p>
          <a:p>
            <a:pPr>
              <a:buSzPct val="90000"/>
              <a:buFont typeface="Arial" panose="020B0604020202020204" pitchFamily="34" charset="0"/>
              <a:buChar char="•"/>
            </a:pPr>
            <a:r>
              <a:rPr lang="en-US" sz="1200" dirty="0" smtClean="0">
                <a:solidFill>
                  <a:srgbClr val="3A3A3A"/>
                </a:solidFill>
                <a:latin typeface="Fire sans"/>
              </a:rPr>
              <a:t>Trite and wordy expressions</a:t>
            </a:r>
            <a:endParaRPr lang="en-US" sz="1200" b="1" dirty="0">
              <a:latin typeface="Fire sans"/>
            </a:endParaRPr>
          </a:p>
        </p:txBody>
      </p:sp>
      <p:sp>
        <p:nvSpPr>
          <p:cNvPr id="8" name="Text Placeholder 2"/>
          <p:cNvSpPr>
            <a:spLocks noGrp="1"/>
          </p:cNvSpPr>
          <p:nvPr>
            <p:ph type="body" idx="3"/>
          </p:nvPr>
        </p:nvSpPr>
        <p:spPr>
          <a:xfrm>
            <a:off x="6684079" y="1110315"/>
            <a:ext cx="2421321" cy="744641"/>
          </a:xfrm>
        </p:spPr>
        <p:txBody>
          <a:bodyPr/>
          <a:lstStyle/>
          <a:p>
            <a:pPr marL="114300" indent="0">
              <a:buNone/>
            </a:pPr>
            <a:r>
              <a:rPr lang="en-US" b="1" dirty="0" smtClean="0">
                <a:latin typeface="Palatino Linotype" panose="02040502050505030304" pitchFamily="18" charset="0"/>
              </a:rPr>
              <a:t>CONSIDERATION</a:t>
            </a:r>
          </a:p>
          <a:p>
            <a:pPr marL="114300" indent="0">
              <a:buNone/>
            </a:pPr>
            <a:endParaRPr lang="en-US" dirty="0">
              <a:latin typeface="+mj-lt"/>
            </a:endParaRPr>
          </a:p>
        </p:txBody>
      </p:sp>
      <p:sp>
        <p:nvSpPr>
          <p:cNvPr id="9" name="Content Placeholder 2">
            <a:extLst>
              <a:ext uri="{FF2B5EF4-FFF2-40B4-BE49-F238E27FC236}">
                <a16:creationId xmlns="" xmlns:a16="http://schemas.microsoft.com/office/drawing/2014/main" id="{ED4CE949-C45D-4883-B57C-D61ACEFF1048}"/>
              </a:ext>
            </a:extLst>
          </p:cNvPr>
          <p:cNvSpPr txBox="1">
            <a:spLocks/>
          </p:cNvSpPr>
          <p:nvPr/>
        </p:nvSpPr>
        <p:spPr>
          <a:xfrm>
            <a:off x="4304094" y="1405053"/>
            <a:ext cx="4759969" cy="3738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9pPr>
          </a:lstStyle>
          <a:p>
            <a:pPr marL="0" indent="0" fontAlgn="base">
              <a:buFont typeface="Roboto Condensed Light"/>
              <a:buNone/>
            </a:pPr>
            <a:r>
              <a:rPr lang="en-US" sz="1050" dirty="0" smtClean="0">
                <a:solidFill>
                  <a:srgbClr val="3A3A3A"/>
                </a:solidFill>
                <a:latin typeface="Fira Sans"/>
              </a:rPr>
              <a:t>In our letters, we must show consideration for the reader. This can be done in the following ways:</a:t>
            </a:r>
          </a:p>
          <a:p>
            <a:pPr fontAlgn="base">
              <a:buFont typeface="Wingdings" panose="05000000000000000000" pitchFamily="2" charset="2"/>
              <a:buChar char="Ø"/>
            </a:pPr>
            <a:r>
              <a:rPr lang="en-US" sz="1050" b="1" dirty="0" smtClean="0">
                <a:solidFill>
                  <a:schemeClr val="tx1"/>
                </a:solidFill>
                <a:latin typeface="Fira Sans"/>
              </a:rPr>
              <a:t>Adopt the “You” attitude</a:t>
            </a:r>
            <a:r>
              <a:rPr lang="en-US" sz="1050" dirty="0" smtClean="0">
                <a:solidFill>
                  <a:schemeClr val="tx1"/>
                </a:solidFill>
                <a:latin typeface="Fira Sans"/>
              </a:rPr>
              <a:t>: </a:t>
            </a:r>
            <a:r>
              <a:rPr lang="en-US" sz="1050" dirty="0" smtClean="0">
                <a:solidFill>
                  <a:srgbClr val="3A3A3A"/>
                </a:solidFill>
                <a:latin typeface="Fira Sans"/>
              </a:rPr>
              <a:t>Each person is naturally interested to hear his name. So when we write letters, we should write from a third party. It means that we must avoid I’s and use as many Yours as possible.</a:t>
            </a:r>
          </a:p>
          <a:p>
            <a:pPr fontAlgn="base">
              <a:buFont typeface="Wingdings" panose="05000000000000000000" pitchFamily="2" charset="2"/>
              <a:buChar char="Ø"/>
            </a:pPr>
            <a:r>
              <a:rPr lang="en-US" sz="1050" b="1" dirty="0" smtClean="0">
                <a:solidFill>
                  <a:schemeClr val="tx1"/>
                </a:solidFill>
                <a:latin typeface="Fira Sans"/>
              </a:rPr>
              <a:t>Emphasize positive, pleasant facts</a:t>
            </a:r>
            <a:r>
              <a:rPr lang="en-US" sz="1050" dirty="0" smtClean="0">
                <a:solidFill>
                  <a:schemeClr val="tx1"/>
                </a:solidFill>
                <a:latin typeface="Fira Sans"/>
              </a:rPr>
              <a:t>: </a:t>
            </a:r>
            <a:r>
              <a:rPr lang="en-US" sz="1050" dirty="0" smtClean="0">
                <a:solidFill>
                  <a:srgbClr val="3A3A3A"/>
                </a:solidFill>
                <a:latin typeface="Fira Sans"/>
              </a:rPr>
              <a:t>When we communicate we must have a positive approach towards the receiver. On many occasions we have to refuse, ‘no’, regret, disagree, and say ‘sorry’. These are negative approaches that are straight forward and the effect is far-reaching on the reader’s mind. Whereas a positive approach convinces the reader and retains the goodwill of the firm. For </a:t>
            </a:r>
            <a:r>
              <a:rPr lang="en-US" sz="1050" dirty="0" err="1" smtClean="0">
                <a:solidFill>
                  <a:srgbClr val="3A3A3A"/>
                </a:solidFill>
                <a:latin typeface="Fira Sans"/>
              </a:rPr>
              <a:t>eg</a:t>
            </a:r>
            <a:r>
              <a:rPr lang="en-US" sz="1050" dirty="0" smtClean="0">
                <a:solidFill>
                  <a:srgbClr val="3A3A3A"/>
                </a:solidFill>
                <a:latin typeface="Fira Sans"/>
              </a:rPr>
              <a:t>,</a:t>
            </a:r>
          </a:p>
          <a:p>
            <a:pPr fontAlgn="base">
              <a:buFont typeface="Wingdings" panose="05000000000000000000" pitchFamily="2" charset="2"/>
              <a:buChar char="Ø"/>
            </a:pPr>
            <a:r>
              <a:rPr lang="en-US" sz="1050" b="1" dirty="0" smtClean="0">
                <a:solidFill>
                  <a:srgbClr val="008080"/>
                </a:solidFill>
                <a:latin typeface="Fira Sans"/>
              </a:rPr>
              <a:t>Negative</a:t>
            </a:r>
            <a:r>
              <a:rPr lang="en-US" sz="1050" dirty="0" smtClean="0">
                <a:solidFill>
                  <a:srgbClr val="3A3A3A"/>
                </a:solidFill>
                <a:latin typeface="Fira Sans"/>
              </a:rPr>
              <a:t>: We regret to inform you that we will not be able to execute your order</a:t>
            </a:r>
          </a:p>
          <a:p>
            <a:pPr marL="400050" lvl="1" indent="0" fontAlgn="base">
              <a:buFont typeface="Roboto Condensed Light"/>
              <a:buNone/>
            </a:pPr>
            <a:r>
              <a:rPr lang="en-US" sz="1050" b="1" dirty="0" smtClean="0">
                <a:solidFill>
                  <a:srgbClr val="008080"/>
                </a:solidFill>
                <a:latin typeface="Fira Sans"/>
              </a:rPr>
              <a:t>Positive</a:t>
            </a:r>
            <a:r>
              <a:rPr lang="en-US" sz="1050" dirty="0" smtClean="0">
                <a:solidFill>
                  <a:srgbClr val="3A3A3A"/>
                </a:solidFill>
                <a:latin typeface="Fira Sans"/>
              </a:rPr>
              <a:t>: Thank you for your order. The goods should be sent to your address as soon as possible.</a:t>
            </a:r>
          </a:p>
          <a:p>
            <a:pPr fontAlgn="base">
              <a:buFont typeface="Wingdings" panose="05000000000000000000" pitchFamily="2" charset="2"/>
              <a:buChar char="Ø"/>
            </a:pPr>
            <a:endParaRPr lang="en-US" sz="1050" dirty="0" smtClean="0">
              <a:solidFill>
                <a:srgbClr val="3A3A3A"/>
              </a:solidFill>
              <a:latin typeface="Fira Sans"/>
            </a:endParaRPr>
          </a:p>
          <a:p>
            <a:endParaRPr lang="en-US" sz="1050" dirty="0"/>
          </a:p>
        </p:txBody>
      </p:sp>
      <p:grpSp>
        <p:nvGrpSpPr>
          <p:cNvPr id="10" name="Google Shape;435;p27"/>
          <p:cNvGrpSpPr/>
          <p:nvPr/>
        </p:nvGrpSpPr>
        <p:grpSpPr>
          <a:xfrm>
            <a:off x="270943" y="629920"/>
            <a:ext cx="392063" cy="291505"/>
            <a:chOff x="5247525" y="3007275"/>
            <a:chExt cx="517575" cy="384825"/>
          </a:xfrm>
        </p:grpSpPr>
        <p:sp>
          <p:nvSpPr>
            <p:cNvPr id="11"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79732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SUCCESSFUL BUSINESS COMMUNICATION</a:t>
            </a:r>
          </a:p>
        </p:txBody>
      </p:sp>
      <p:sp>
        <p:nvSpPr>
          <p:cNvPr id="3" name="Text Placeholder 2"/>
          <p:cNvSpPr>
            <a:spLocks noGrp="1"/>
          </p:cNvSpPr>
          <p:nvPr>
            <p:ph type="body" idx="1"/>
          </p:nvPr>
        </p:nvSpPr>
        <p:spPr>
          <a:xfrm>
            <a:off x="-44042" y="1187285"/>
            <a:ext cx="1716633" cy="573656"/>
          </a:xfrm>
        </p:spPr>
        <p:txBody>
          <a:bodyPr/>
          <a:lstStyle/>
          <a:p>
            <a:pPr marL="114300" indent="0">
              <a:buNone/>
            </a:pPr>
            <a:r>
              <a:rPr lang="en-US" b="1" dirty="0" smtClean="0">
                <a:latin typeface="Palatino Linotype" panose="02040502050505030304" pitchFamily="18" charset="0"/>
              </a:rPr>
              <a:t>COURTESY</a:t>
            </a:r>
            <a:endParaRPr lang="en-US" b="1" dirty="0">
              <a:latin typeface="Palatino Linotype" panose="02040502050505030304"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7" name="Content Placeholder 2">
            <a:extLst>
              <a:ext uri="{FF2B5EF4-FFF2-40B4-BE49-F238E27FC236}">
                <a16:creationId xmlns="" xmlns:a16="http://schemas.microsoft.com/office/drawing/2014/main" id="{83459B15-C833-4800-B4C5-1D40E3005A16}"/>
              </a:ext>
            </a:extLst>
          </p:cNvPr>
          <p:cNvSpPr txBox="1">
            <a:spLocks/>
          </p:cNvSpPr>
          <p:nvPr/>
        </p:nvSpPr>
        <p:spPr>
          <a:xfrm>
            <a:off x="74341" y="1545076"/>
            <a:ext cx="5293114" cy="3502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US" sz="1050" dirty="0" smtClean="0">
                <a:solidFill>
                  <a:srgbClr val="3A3A3A"/>
                </a:solidFill>
                <a:latin typeface="Fira Sans"/>
              </a:rPr>
              <a:t>In business, we must create friendliness with all those to whom we write. Friendliness is inseparable from courtesy. And courtesy demands a considerate and friendly behavior towards others. The principles which are given below help to promote courtesy:</a:t>
            </a:r>
          </a:p>
          <a:p>
            <a:pPr fontAlgn="base">
              <a:buFont typeface="Wingdings" panose="05000000000000000000" pitchFamily="2" charset="2"/>
              <a:buChar char="Ø"/>
            </a:pPr>
            <a:r>
              <a:rPr lang="en-US" sz="1050" b="1" dirty="0" smtClean="0">
                <a:solidFill>
                  <a:srgbClr val="002060"/>
                </a:solidFill>
                <a:latin typeface="Fira Sans"/>
              </a:rPr>
              <a:t>Answer the letters promptly</a:t>
            </a:r>
            <a:r>
              <a:rPr lang="en-US" sz="1050" dirty="0" smtClean="0">
                <a:solidFill>
                  <a:srgbClr val="002060"/>
                </a:solidFill>
                <a:latin typeface="Fira Sans"/>
              </a:rPr>
              <a:t>: </a:t>
            </a:r>
            <a:r>
              <a:rPr lang="en-US" sz="1050" dirty="0" smtClean="0">
                <a:solidFill>
                  <a:srgbClr val="3A3A3A"/>
                </a:solidFill>
                <a:latin typeface="Fira Sans"/>
              </a:rPr>
              <a:t>In business, it is a general practice to answer a letter the same day it is received. Sometimes you might need a past reference, or may have to refer to different departments for clarification of certain points, or may need the consent of higher authorities.</a:t>
            </a:r>
          </a:p>
          <a:p>
            <a:pPr fontAlgn="base">
              <a:buFont typeface="Wingdings" panose="05000000000000000000" pitchFamily="2" charset="2"/>
              <a:buChar char="Ø"/>
            </a:pPr>
            <a:r>
              <a:rPr lang="en-US" sz="1050" dirty="0" smtClean="0">
                <a:solidFill>
                  <a:srgbClr val="3A3A3A"/>
                </a:solidFill>
                <a:latin typeface="Fira Sans"/>
              </a:rPr>
              <a:t> </a:t>
            </a:r>
            <a:r>
              <a:rPr lang="en-US" sz="1050" b="1" dirty="0" smtClean="0">
                <a:solidFill>
                  <a:srgbClr val="002060"/>
                </a:solidFill>
                <a:latin typeface="Fira Sans"/>
              </a:rPr>
              <a:t>Omit irritating expressions</a:t>
            </a:r>
            <a:r>
              <a:rPr lang="en-US" sz="1050" dirty="0" smtClean="0">
                <a:solidFill>
                  <a:srgbClr val="002060"/>
                </a:solidFill>
                <a:latin typeface="Fira Sans"/>
              </a:rPr>
              <a:t>: </a:t>
            </a:r>
            <a:r>
              <a:rPr lang="en-US" sz="1050" dirty="0" smtClean="0">
                <a:solidFill>
                  <a:srgbClr val="3A3A3A"/>
                </a:solidFill>
                <a:latin typeface="Fira Sans"/>
              </a:rPr>
              <a:t>Some words and expressions are negative in connotation and irritate the reader. Particularly expressions like ‘you forgot’, ‘you failed’, and your irresponsible approach are bound to irritate or hurt the reader. So totally avoid them. Some other such expressions are: You are probably ignorant/unaware, You neglected/ignored/overlooked/disregarded, Inexcusable/irresponsible/odious/obnoxious, We disagree with you/we do not believe/you leave us any choice, etc.</a:t>
            </a:r>
          </a:p>
          <a:p>
            <a:pPr fontAlgn="base">
              <a:buFont typeface="Wingdings" panose="05000000000000000000" pitchFamily="2" charset="2"/>
              <a:buChar char="Ø"/>
            </a:pPr>
            <a:r>
              <a:rPr lang="en-US" sz="1050" b="1" dirty="0">
                <a:solidFill>
                  <a:srgbClr val="002060"/>
                </a:solidFill>
                <a:latin typeface="Fira Sans"/>
              </a:rPr>
              <a:t>Apologize sincerely for omission/thank generously for a favor</a:t>
            </a:r>
            <a:r>
              <a:rPr lang="en-US" sz="1050" dirty="0">
                <a:solidFill>
                  <a:srgbClr val="002060"/>
                </a:solidFill>
                <a:latin typeface="Fira Sans"/>
              </a:rPr>
              <a:t>: </a:t>
            </a:r>
            <a:r>
              <a:rPr lang="en-US" sz="1050" dirty="0">
                <a:solidFill>
                  <a:srgbClr val="3A3A3A"/>
                </a:solidFill>
                <a:latin typeface="Fira Sans"/>
              </a:rPr>
              <a:t>If you have overlooked or failed to do something, express your regrets promptly and sincerely and make up for the omission at the earliest</a:t>
            </a:r>
            <a:r>
              <a:rPr lang="en-US" sz="1050" dirty="0" smtClean="0">
                <a:solidFill>
                  <a:srgbClr val="3A3A3A"/>
                </a:solidFill>
                <a:latin typeface="Fira Sans"/>
              </a:rPr>
              <a:t>.</a:t>
            </a:r>
            <a:endParaRPr lang="en-US" sz="1050" dirty="0">
              <a:solidFill>
                <a:srgbClr val="3A3A3A"/>
              </a:solidFill>
              <a:latin typeface="Fira Sans"/>
            </a:endParaRPr>
          </a:p>
          <a:p>
            <a:pPr marL="114300" indent="0" fontAlgn="base">
              <a:buNone/>
            </a:pPr>
            <a:r>
              <a:rPr lang="en-US" sz="1050" dirty="0" smtClean="0">
                <a:solidFill>
                  <a:srgbClr val="3A3A3A"/>
                </a:solidFill>
                <a:latin typeface="Fira Sans"/>
              </a:rPr>
              <a:t/>
            </a:r>
            <a:br>
              <a:rPr lang="en-US" sz="1050" dirty="0" smtClean="0">
                <a:solidFill>
                  <a:srgbClr val="3A3A3A"/>
                </a:solidFill>
                <a:latin typeface="Fira Sans"/>
              </a:rPr>
            </a:br>
            <a:endParaRPr lang="en-US" sz="1050" dirty="0" smtClean="0">
              <a:solidFill>
                <a:srgbClr val="3A3A3A"/>
              </a:solidFill>
              <a:latin typeface="Fira Sans"/>
            </a:endParaRPr>
          </a:p>
          <a:p>
            <a:endParaRPr lang="en-US" sz="1050" dirty="0"/>
          </a:p>
        </p:txBody>
      </p:sp>
      <p:sp>
        <p:nvSpPr>
          <p:cNvPr id="8" name="Content Placeholder 2">
            <a:extLst>
              <a:ext uri="{FF2B5EF4-FFF2-40B4-BE49-F238E27FC236}">
                <a16:creationId xmlns="" xmlns:a16="http://schemas.microsoft.com/office/drawing/2014/main" id="{3246F7BE-4C60-45A1-8585-4308E868E217}"/>
              </a:ext>
            </a:extLst>
          </p:cNvPr>
          <p:cNvSpPr txBox="1">
            <a:spLocks noGrp="1"/>
          </p:cNvSpPr>
          <p:nvPr>
            <p:ph type="body" idx="3"/>
          </p:nvPr>
        </p:nvSpPr>
        <p:spPr>
          <a:xfrm>
            <a:off x="5540650" y="1545076"/>
            <a:ext cx="3491838" cy="270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chemeClr val="accent4"/>
              </a:buClr>
              <a:buSzPts val="1800"/>
              <a:buFont typeface="Roboto Condensed Light"/>
              <a:buChar char="▻"/>
              <a:defRPr sz="1800" b="0" i="0" u="none" strike="noStrike" cap="none">
                <a:solidFill>
                  <a:schemeClr val="dk1"/>
                </a:solidFill>
                <a:latin typeface="Roboto Condensed Light"/>
                <a:ea typeface="Roboto Condensed Light"/>
                <a:cs typeface="Roboto Condensed Light"/>
                <a:sym typeface="Roboto Condensed Light"/>
              </a:defRPr>
            </a:lvl9pPr>
          </a:lstStyle>
          <a:p>
            <a:pPr marL="0" indent="0" fontAlgn="base">
              <a:buFont typeface="Roboto Condensed Light"/>
              <a:buNone/>
            </a:pPr>
            <a:r>
              <a:rPr lang="en-US" sz="1100" dirty="0" smtClean="0">
                <a:solidFill>
                  <a:srgbClr val="3A3A3A"/>
                </a:solidFill>
                <a:latin typeface="Fira Sans"/>
              </a:rPr>
              <a:t>In business communication, the completeness of facts is necessary. Incomplete communication irritates the reader, for it leaves him baffled. If wrong actions follow an incomplete message, they may also prove expensive.</a:t>
            </a:r>
          </a:p>
          <a:p>
            <a:pPr marL="0" indent="0" fontAlgn="base">
              <a:buFont typeface="Roboto Condensed Light"/>
              <a:buNone/>
            </a:pPr>
            <a:r>
              <a:rPr lang="en-US" sz="1100" dirty="0" smtClean="0">
                <a:solidFill>
                  <a:srgbClr val="3A3A3A"/>
                </a:solidFill>
                <a:latin typeface="Fira Sans"/>
              </a:rPr>
              <a:t>Let us -suppose you are ordering shirts by mail. Your communication must include all the relevant facts-size, color, catalog number, quantity, mode of payment, mode of dispatch, the date by which.</a:t>
            </a:r>
          </a:p>
          <a:p>
            <a:pPr marL="0" indent="0" fontAlgn="base">
              <a:buFont typeface="Roboto Condensed Light"/>
              <a:buNone/>
            </a:pPr>
            <a:r>
              <a:rPr lang="en-US" sz="1100" dirty="0" smtClean="0">
                <a:solidFill>
                  <a:srgbClr val="3A3A3A"/>
                </a:solidFill>
                <a:latin typeface="Fira Sans"/>
              </a:rPr>
              <a:t>You need shirts, etc. In the absence of any of these details, your order may not be filled to your satisfaction. You should organize your message in such a way that the receiver is not in doubt about anything contained in it.</a:t>
            </a:r>
          </a:p>
          <a:p>
            <a:endParaRPr lang="en-US" sz="1100" dirty="0"/>
          </a:p>
        </p:txBody>
      </p:sp>
      <p:sp>
        <p:nvSpPr>
          <p:cNvPr id="9" name="TextBox 8"/>
          <p:cNvSpPr txBox="1"/>
          <p:nvPr/>
        </p:nvSpPr>
        <p:spPr>
          <a:xfrm>
            <a:off x="6923401" y="1323279"/>
            <a:ext cx="2282282" cy="646331"/>
          </a:xfrm>
          <a:prstGeom prst="rect">
            <a:avLst/>
          </a:prstGeom>
          <a:noFill/>
        </p:spPr>
        <p:txBody>
          <a:bodyPr wrap="square" rtlCol="0">
            <a:spAutoFit/>
          </a:bodyPr>
          <a:lstStyle/>
          <a:p>
            <a:r>
              <a:rPr lang="en-US" sz="1800" b="1" dirty="0" smtClean="0">
                <a:latin typeface="Palatino Linotype" panose="02040502050505030304" pitchFamily="18" charset="0"/>
              </a:rPr>
              <a:t>COMPLETENESS</a:t>
            </a:r>
          </a:p>
          <a:p>
            <a:endParaRPr lang="en-US" sz="1800" dirty="0"/>
          </a:p>
        </p:txBody>
      </p:sp>
      <p:grpSp>
        <p:nvGrpSpPr>
          <p:cNvPr id="10" name="Google Shape;435;p27"/>
          <p:cNvGrpSpPr/>
          <p:nvPr/>
        </p:nvGrpSpPr>
        <p:grpSpPr>
          <a:xfrm>
            <a:off x="270943" y="629920"/>
            <a:ext cx="392063" cy="291505"/>
            <a:chOff x="5247525" y="3007275"/>
            <a:chExt cx="517575" cy="384825"/>
          </a:xfrm>
        </p:grpSpPr>
        <p:sp>
          <p:nvSpPr>
            <p:cNvPr id="11"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6932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6"/>
          <p:cNvSpPr txBox="1">
            <a:spLocks noGrp="1"/>
          </p:cNvSpPr>
          <p:nvPr>
            <p:ph type="title"/>
          </p:nvPr>
        </p:nvSpPr>
        <p:spPr>
          <a:xfrm>
            <a:off x="814275" y="392575"/>
            <a:ext cx="5854154" cy="766200"/>
          </a:xfrm>
          <a:prstGeom prst="rect">
            <a:avLst/>
          </a:prstGeom>
        </p:spPr>
        <p:txBody>
          <a:bodyPr spcFirstLastPara="1" wrap="square" lIns="91425" tIns="91425" rIns="91425" bIns="91425" anchor="ctr" anchorCtr="0">
            <a:noAutofit/>
          </a:bodyPr>
          <a:lstStyle/>
          <a:p>
            <a:pPr lvl="0"/>
            <a:r>
              <a:rPr lang="en-US" sz="2400" dirty="0" smtClean="0">
                <a:solidFill>
                  <a:schemeClr val="bg1"/>
                </a:solidFill>
              </a:rPr>
              <a:t>FACTORS AFFECTING EFFECTIVE PRONOUNCIATION</a:t>
            </a:r>
            <a:endParaRPr sz="2400" dirty="0">
              <a:solidFill>
                <a:schemeClr val="bg1"/>
              </a:solidFill>
            </a:endParaRPr>
          </a:p>
        </p:txBody>
      </p:sp>
      <p:sp>
        <p:nvSpPr>
          <p:cNvPr id="523" name="Google Shape;523;p3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524" name="Google Shape;524;p36"/>
          <p:cNvGrpSpPr/>
          <p:nvPr/>
        </p:nvGrpSpPr>
        <p:grpSpPr>
          <a:xfrm>
            <a:off x="283552" y="610550"/>
            <a:ext cx="330270" cy="330251"/>
            <a:chOff x="1923675" y="1633650"/>
            <a:chExt cx="436000" cy="435975"/>
          </a:xfrm>
        </p:grpSpPr>
        <p:sp>
          <p:nvSpPr>
            <p:cNvPr id="525"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Subtitle 2">
            <a:extLst>
              <a:ext uri="{FF2B5EF4-FFF2-40B4-BE49-F238E27FC236}">
                <a16:creationId xmlns="" xmlns:a16="http://schemas.microsoft.com/office/drawing/2014/main" id="{3278AA16-32EF-4DD6-9821-E02FAD550F8C}"/>
              </a:ext>
            </a:extLst>
          </p:cNvPr>
          <p:cNvSpPr>
            <a:spLocks noGrp="1"/>
          </p:cNvSpPr>
          <p:nvPr>
            <p:ph type="body" idx="1"/>
          </p:nvPr>
        </p:nvSpPr>
        <p:spPr>
          <a:xfrm>
            <a:off x="814388" y="1327150"/>
            <a:ext cx="6132512" cy="3146425"/>
          </a:xfrm>
        </p:spPr>
        <p:txBody>
          <a:bodyPr>
            <a:normAutofit fontScale="55000" lnSpcReduction="20000"/>
          </a:bodyPr>
          <a:lstStyle/>
          <a:p>
            <a:pPr marL="457200" indent="-457200">
              <a:buFont typeface="Wingdings" panose="05000000000000000000" pitchFamily="2" charset="2"/>
              <a:buChar char="§"/>
            </a:pPr>
            <a:r>
              <a:rPr lang="en-US" sz="3200" b="1" dirty="0" smtClean="0">
                <a:solidFill>
                  <a:srgbClr val="C00000"/>
                </a:solidFill>
              </a:rPr>
              <a:t>Vowels:</a:t>
            </a:r>
            <a:r>
              <a:rPr lang="en-US" sz="3200" dirty="0" smtClean="0">
                <a:solidFill>
                  <a:srgbClr val="C00000"/>
                </a:solidFill>
                <a:latin typeface="Monotype Corsiva" panose="03010101010201010101" pitchFamily="66" charset="0"/>
              </a:rPr>
              <a:t> </a:t>
            </a:r>
            <a:r>
              <a:rPr lang="en-US" sz="3200" dirty="0">
                <a:solidFill>
                  <a:schemeClr val="tx1"/>
                </a:solidFill>
                <a:latin typeface="Monotype Corsiva" panose="03010101010201010101" pitchFamily="66" charset="0"/>
              </a:rPr>
              <a:t>A vowel is a syllabic speech sound pronounced without any structure in the vocal tract .It may vary in quality ,in loudness and also in quality .</a:t>
            </a:r>
          </a:p>
          <a:p>
            <a:pPr marL="457200" indent="-457200">
              <a:buFont typeface="Wingdings" panose="05000000000000000000" pitchFamily="2" charset="2"/>
              <a:buChar char="§"/>
            </a:pPr>
            <a:r>
              <a:rPr lang="en-IN" sz="3200" b="1" dirty="0" smtClean="0">
                <a:solidFill>
                  <a:srgbClr val="C00000"/>
                </a:solidFill>
              </a:rPr>
              <a:t>Consonant:</a:t>
            </a:r>
            <a:r>
              <a:rPr lang="en-IN" sz="3200" dirty="0" smtClean="0">
                <a:solidFill>
                  <a:srgbClr val="C00000"/>
                </a:solidFill>
              </a:rPr>
              <a:t> </a:t>
            </a:r>
            <a:r>
              <a:rPr lang="en-IN" sz="3200" dirty="0">
                <a:solidFill>
                  <a:schemeClr val="tx1"/>
                </a:solidFill>
                <a:latin typeface="Monotype Corsiva" panose="03010101010201010101" pitchFamily="66" charset="0"/>
              </a:rPr>
              <a:t>A basic speech sound in which the breadth is at least partly obstructed and which can be combined with a vowel  to form a syllable .</a:t>
            </a:r>
          </a:p>
          <a:p>
            <a:pPr marL="457200" indent="-457200">
              <a:buFont typeface="Wingdings" panose="05000000000000000000" pitchFamily="2" charset="2"/>
              <a:buChar char="§"/>
            </a:pPr>
            <a:r>
              <a:rPr lang="en-IN" sz="3200" b="1" dirty="0" smtClean="0">
                <a:solidFill>
                  <a:srgbClr val="C00000"/>
                </a:solidFill>
              </a:rPr>
              <a:t>Diphthongs: </a:t>
            </a:r>
            <a:r>
              <a:rPr lang="en-IN" sz="3200" dirty="0">
                <a:solidFill>
                  <a:schemeClr val="tx1"/>
                </a:solidFill>
                <a:latin typeface="Monotype Corsiva" panose="03010101010201010101" pitchFamily="66" charset="0"/>
              </a:rPr>
              <a:t>A</a:t>
            </a:r>
            <a:r>
              <a:rPr lang="en-IN" sz="3200" dirty="0" smtClean="0">
                <a:solidFill>
                  <a:schemeClr val="tx1"/>
                </a:solidFill>
                <a:latin typeface="Monotype Corsiva" panose="03010101010201010101" pitchFamily="66" charset="0"/>
              </a:rPr>
              <a:t> </a:t>
            </a:r>
            <a:r>
              <a:rPr lang="en-IN" sz="3200" dirty="0">
                <a:solidFill>
                  <a:schemeClr val="tx1"/>
                </a:solidFill>
                <a:latin typeface="Monotype Corsiva" panose="03010101010201010101" pitchFamily="66" charset="0"/>
              </a:rPr>
              <a:t>sound formed by the combination of two vowels in a single syllable , in which sound begins as one vowel and moves towards another .</a:t>
            </a:r>
          </a:p>
          <a:p>
            <a:pPr marL="457200" indent="-457200">
              <a:buFont typeface="Wingdings" panose="05000000000000000000" pitchFamily="2" charset="2"/>
              <a:buChar char="§"/>
            </a:pPr>
            <a:r>
              <a:rPr lang="en-IN" sz="3200" b="1" dirty="0" smtClean="0">
                <a:solidFill>
                  <a:srgbClr val="C00000"/>
                </a:solidFill>
              </a:rPr>
              <a:t>IPA: </a:t>
            </a:r>
            <a:r>
              <a:rPr lang="en-IN" sz="3200" dirty="0">
                <a:solidFill>
                  <a:schemeClr val="tx1"/>
                </a:solidFill>
                <a:latin typeface="Monotype Corsiva" panose="03010101010201010101" pitchFamily="66" charset="0"/>
              </a:rPr>
              <a:t>The international Phonetic Alphabet is an alphabet system of phonetic notation based primarily on the </a:t>
            </a:r>
            <a:r>
              <a:rPr lang="en-IN" sz="3200" dirty="0" smtClean="0">
                <a:solidFill>
                  <a:schemeClr val="tx1"/>
                </a:solidFill>
                <a:latin typeface="Monotype Corsiva" panose="03010101010201010101" pitchFamily="66" charset="0"/>
              </a:rPr>
              <a:t>Latin script. </a:t>
            </a:r>
            <a:endParaRPr lang="en-IN" sz="3200"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FOR CONVEYANCE OF MESSAGE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5" name="Content Placeholder 2">
            <a:extLst>
              <a:ext uri="{FF2B5EF4-FFF2-40B4-BE49-F238E27FC236}">
                <a16:creationId xmlns="" xmlns:a16="http://schemas.microsoft.com/office/drawing/2014/main" id="{11552453-DD4C-476C-A53F-EE3018595515}"/>
              </a:ext>
            </a:extLst>
          </p:cNvPr>
          <p:cNvSpPr>
            <a:spLocks noGrp="1"/>
          </p:cNvSpPr>
          <p:nvPr>
            <p:ph type="body" idx="1"/>
          </p:nvPr>
        </p:nvSpPr>
        <p:spPr>
          <a:xfrm>
            <a:off x="0" y="1271239"/>
            <a:ext cx="7686908" cy="4333178"/>
          </a:xfrm>
        </p:spPr>
        <p:txBody>
          <a:bodyPr>
            <a:noAutofit/>
          </a:bodyPr>
          <a:lstStyle/>
          <a:p>
            <a:r>
              <a:rPr lang="en-US" sz="1400" dirty="0">
                <a:solidFill>
                  <a:schemeClr val="accent6"/>
                </a:solidFill>
              </a:rPr>
              <a:t>Presentation :</a:t>
            </a:r>
            <a:r>
              <a:rPr lang="en-US" sz="1400" dirty="0">
                <a:solidFill>
                  <a:schemeClr val="tx1"/>
                </a:solidFill>
                <a:latin typeface="Monotype Corsiva" panose="03010101010201010101" pitchFamily="66" charset="0"/>
              </a:rPr>
              <a:t>A speech or talk in which a new product , idea , or piece of work is shown and explained to an audience .</a:t>
            </a:r>
          </a:p>
          <a:p>
            <a:r>
              <a:rPr lang="en-IN" sz="1400" dirty="0">
                <a:solidFill>
                  <a:schemeClr val="accent6"/>
                </a:solidFill>
              </a:rPr>
              <a:t>Meeting : </a:t>
            </a:r>
            <a:r>
              <a:rPr lang="en-IN" sz="1400" dirty="0">
                <a:solidFill>
                  <a:schemeClr val="tx1"/>
                </a:solidFill>
                <a:latin typeface="Monotype Corsiva" panose="03010101010201010101" pitchFamily="66" charset="0"/>
              </a:rPr>
              <a:t>A meeting is when two or more people come together to discuss one or more topics, often in a formal or business setting .</a:t>
            </a:r>
          </a:p>
          <a:p>
            <a:r>
              <a:rPr lang="en-IN" sz="1400" dirty="0">
                <a:solidFill>
                  <a:schemeClr val="accent6"/>
                </a:solidFill>
              </a:rPr>
              <a:t>Interviews : </a:t>
            </a:r>
            <a:r>
              <a:rPr lang="en-IN" sz="1400" dirty="0">
                <a:solidFill>
                  <a:schemeClr val="tx1"/>
                </a:solidFill>
                <a:latin typeface="Monotype Corsiva" panose="03010101010201010101" pitchFamily="66" charset="0"/>
              </a:rPr>
              <a:t>An interview is essentially a structured conversation where one participant asks questions , and the other provides answers .</a:t>
            </a:r>
          </a:p>
          <a:p>
            <a:r>
              <a:rPr lang="en-IN" sz="1400" dirty="0">
                <a:solidFill>
                  <a:schemeClr val="accent6"/>
                </a:solidFill>
              </a:rPr>
              <a:t>Group Discussion : </a:t>
            </a:r>
            <a:r>
              <a:rPr lang="en-IN" sz="1400" dirty="0">
                <a:solidFill>
                  <a:schemeClr val="tx1"/>
                </a:solidFill>
                <a:latin typeface="Monotype Corsiva" panose="03010101010201010101" pitchFamily="66" charset="0"/>
              </a:rPr>
              <a:t>It is a group of individuals , typically who shares a similar interest , who gather either formally or informally to discuss ideas , solve , problems ,or make comments </a:t>
            </a:r>
            <a:r>
              <a:rPr lang="en-IN" sz="1400" dirty="0" smtClean="0">
                <a:solidFill>
                  <a:schemeClr val="tx1"/>
                </a:solidFill>
                <a:latin typeface="Monotype Corsiva" panose="03010101010201010101" pitchFamily="66" charset="0"/>
              </a:rPr>
              <a:t>.</a:t>
            </a:r>
            <a:endParaRPr lang="en-IN" sz="1400" dirty="0">
              <a:solidFill>
                <a:schemeClr val="tx1"/>
              </a:solidFill>
            </a:endParaRPr>
          </a:p>
          <a:p>
            <a:r>
              <a:rPr lang="en-IN" sz="1400" dirty="0" smtClean="0">
                <a:solidFill>
                  <a:schemeClr val="accent6"/>
                </a:solidFill>
              </a:rPr>
              <a:t>Dialogue </a:t>
            </a:r>
            <a:r>
              <a:rPr lang="en-IN" sz="1400" dirty="0">
                <a:solidFill>
                  <a:schemeClr val="accent6"/>
                </a:solidFill>
              </a:rPr>
              <a:t>: </a:t>
            </a:r>
            <a:r>
              <a:rPr lang="en-IN" sz="1400" dirty="0">
                <a:solidFill>
                  <a:schemeClr val="tx1"/>
                </a:solidFill>
                <a:latin typeface="Monotype Corsiva" panose="03010101010201010101" pitchFamily="66" charset="0"/>
              </a:rPr>
              <a:t>A conversation  between two or  more people as a feature of a book , play or film</a:t>
            </a:r>
            <a:r>
              <a:rPr lang="en-IN" sz="1400" dirty="0" smtClean="0">
                <a:solidFill>
                  <a:schemeClr val="tx1"/>
                </a:solidFill>
                <a:latin typeface="Monotype Corsiva" panose="03010101010201010101" pitchFamily="66" charset="0"/>
              </a:rPr>
              <a:t>.</a:t>
            </a:r>
          </a:p>
          <a:p>
            <a:r>
              <a:rPr lang="en-US" sz="1400" dirty="0">
                <a:solidFill>
                  <a:schemeClr val="accent6"/>
                </a:solidFill>
              </a:rPr>
              <a:t>Code : </a:t>
            </a:r>
            <a:r>
              <a:rPr lang="en-US" sz="1400" dirty="0">
                <a:solidFill>
                  <a:schemeClr val="tx1"/>
                </a:solidFill>
                <a:latin typeface="Monotype Corsiva" panose="03010101010201010101" pitchFamily="66" charset="0"/>
              </a:rPr>
              <a:t>Code in communication , an unvarying rule for replacing  a piece of information such as a letter word or phrase with an arbitrarily selected equivalent </a:t>
            </a:r>
            <a:r>
              <a:rPr lang="en-US" sz="1400" dirty="0" smtClean="0">
                <a:solidFill>
                  <a:schemeClr val="tx1"/>
                </a:solidFill>
                <a:latin typeface="Monotype Corsiva" panose="03010101010201010101" pitchFamily="66" charset="0"/>
              </a:rPr>
              <a:t>.</a:t>
            </a:r>
          </a:p>
          <a:p>
            <a:pPr marL="76200" indent="0">
              <a:buNone/>
            </a:pPr>
            <a:endParaRPr lang="en-US" sz="1400" dirty="0">
              <a:solidFill>
                <a:schemeClr val="tx1"/>
              </a:solidFill>
              <a:latin typeface="Monotype Corsiva" panose="03010101010201010101" pitchFamily="66" charset="0"/>
            </a:endParaRPr>
          </a:p>
          <a:p>
            <a:endParaRPr lang="en-IN" sz="1400" dirty="0" smtClean="0">
              <a:solidFill>
                <a:srgbClr val="C00000"/>
              </a:solidFill>
              <a:latin typeface="Monotype Corsiva" panose="03010101010201010101" pitchFamily="66" charset="0"/>
            </a:endParaRPr>
          </a:p>
          <a:p>
            <a:pPr marL="0" indent="0">
              <a:buNone/>
            </a:pPr>
            <a:endParaRPr lang="en-IN" sz="1400" dirty="0">
              <a:solidFill>
                <a:schemeClr val="accent6"/>
              </a:solidFill>
            </a:endParaRPr>
          </a:p>
        </p:txBody>
      </p:sp>
      <p:grpSp>
        <p:nvGrpSpPr>
          <p:cNvPr id="7" name="Google Shape;524;p36"/>
          <p:cNvGrpSpPr/>
          <p:nvPr/>
        </p:nvGrpSpPr>
        <p:grpSpPr>
          <a:xfrm>
            <a:off x="283552" y="610550"/>
            <a:ext cx="330270" cy="330251"/>
            <a:chOff x="1923675" y="1633650"/>
            <a:chExt cx="436000" cy="435975"/>
          </a:xfrm>
        </p:grpSpPr>
        <p:sp>
          <p:nvSpPr>
            <p:cNvPr id="8"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99534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686" y="372391"/>
            <a:ext cx="5492400" cy="766200"/>
          </a:xfrm>
        </p:spPr>
        <p:txBody>
          <a:bodyPr/>
          <a:lstStyle/>
          <a:p>
            <a:r>
              <a:rPr lang="en-US" sz="2800" dirty="0" smtClean="0">
                <a:solidFill>
                  <a:srgbClr val="FFFF00"/>
                </a:solidFill>
                <a:effectLst>
                  <a:outerShdw blurRad="38100" dist="38100" dir="2700000" algn="tl">
                    <a:srgbClr val="000000">
                      <a:alpha val="43137"/>
                    </a:srgbClr>
                  </a:outerShdw>
                </a:effectLst>
                <a:latin typeface="Algerian" panose="04020705040A02060702" pitchFamily="82" charset="0"/>
              </a:rPr>
              <a:t>DIALECTS and accent</a:t>
            </a:r>
            <a:endParaRPr lang="en-US" dirty="0">
              <a:solidFill>
                <a:srgbClr val="FFFF00"/>
              </a:solidFill>
              <a:effectLst>
                <a:outerShdw blurRad="38100" dist="38100" dir="2700000" algn="tl">
                  <a:srgbClr val="000000">
                    <a:alpha val="43137"/>
                  </a:srgbClr>
                </a:outerShdw>
              </a:effectLst>
              <a:latin typeface="Algerian" panose="04020705040A02060702" pitchFamily="82" charset="0"/>
            </a:endParaRPr>
          </a:p>
        </p:txBody>
      </p:sp>
      <p:sp>
        <p:nvSpPr>
          <p:cNvPr id="3" name="Text Placeholder 2"/>
          <p:cNvSpPr>
            <a:spLocks noGrp="1"/>
          </p:cNvSpPr>
          <p:nvPr>
            <p:ph type="body" idx="1"/>
          </p:nvPr>
        </p:nvSpPr>
        <p:spPr>
          <a:xfrm>
            <a:off x="1" y="1752301"/>
            <a:ext cx="2549916" cy="3122025"/>
          </a:xfrm>
        </p:spPr>
        <p:txBody>
          <a:bodyPr/>
          <a:lstStyle/>
          <a:p>
            <a:pPr marL="342900" indent="-342900">
              <a:buFont typeface="Arial" panose="020B0604020202020204" pitchFamily="34" charset="0"/>
              <a:buChar char="•"/>
            </a:pPr>
            <a:r>
              <a:rPr lang="en-US" sz="1400" dirty="0">
                <a:solidFill>
                  <a:schemeClr val="tx1"/>
                </a:solidFill>
                <a:latin typeface="Fira Sans"/>
                <a:ea typeface="Adobe Kaiti Std R" panose="02020400000000000000" pitchFamily="18" charset="-128"/>
              </a:rPr>
              <a:t>A </a:t>
            </a:r>
            <a:r>
              <a:rPr lang="en-US" sz="1400" dirty="0" smtClean="0">
                <a:solidFill>
                  <a:schemeClr val="tx1"/>
                </a:solidFill>
                <a:latin typeface="Fira Sans"/>
                <a:ea typeface="Adobe Kaiti Std R" panose="02020400000000000000" pitchFamily="18" charset="-128"/>
              </a:rPr>
              <a:t>particular form of a language which is peculiar to a specific region or social group.</a:t>
            </a:r>
            <a:endParaRPr lang="en-US" sz="1400" dirty="0">
              <a:solidFill>
                <a:schemeClr val="tx1"/>
              </a:solidFill>
              <a:latin typeface="Fira Sans"/>
              <a:ea typeface="Adobe Kaiti Std R" panose="02020400000000000000" pitchFamily="18" charset="-128"/>
            </a:endParaRPr>
          </a:p>
          <a:p>
            <a:pPr marL="342900" indent="-342900">
              <a:buFont typeface="Arial" panose="020B0604020202020204" pitchFamily="34" charset="0"/>
              <a:buChar char="•"/>
            </a:pPr>
            <a:r>
              <a:rPr lang="en-US" sz="1400" dirty="0">
                <a:solidFill>
                  <a:schemeClr val="tx1"/>
                </a:solidFill>
                <a:latin typeface="Fira Sans"/>
                <a:ea typeface="Adobe Kaiti Std R" panose="02020400000000000000" pitchFamily="18" charset="-128"/>
              </a:rPr>
              <a:t>A dialects is distinguished by its </a:t>
            </a:r>
            <a:r>
              <a:rPr lang="en-US" sz="1400" dirty="0" smtClean="0">
                <a:solidFill>
                  <a:schemeClr val="tx1"/>
                </a:solidFill>
                <a:latin typeface="Fira Sans"/>
                <a:ea typeface="Adobe Kaiti Std R" panose="02020400000000000000" pitchFamily="18" charset="-128"/>
              </a:rPr>
              <a:t>vocabulary </a:t>
            </a:r>
            <a:r>
              <a:rPr lang="en-US" sz="1400" dirty="0">
                <a:solidFill>
                  <a:schemeClr val="tx1"/>
                </a:solidFill>
                <a:latin typeface="Fira Sans"/>
                <a:ea typeface="Adobe Kaiti Std R" panose="02020400000000000000" pitchFamily="18" charset="-128"/>
              </a:rPr>
              <a:t>, grammar , and pronunciation and by its use by a group of speaker who are set off from others geographically or socially.</a:t>
            </a:r>
          </a:p>
          <a:p>
            <a:pPr marL="0" indent="0">
              <a:buNone/>
            </a:pPr>
            <a:endParaRPr lang="en-US" sz="1400" dirty="0">
              <a:latin typeface="Fira Sans"/>
              <a:ea typeface="Adobe Kaiti Std R" panose="02020400000000000000" pitchFamily="18"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grpSp>
        <p:nvGrpSpPr>
          <p:cNvPr id="5" name="Google Shape;435;p27"/>
          <p:cNvGrpSpPr/>
          <p:nvPr/>
        </p:nvGrpSpPr>
        <p:grpSpPr>
          <a:xfrm>
            <a:off x="270943" y="629920"/>
            <a:ext cx="392063" cy="291505"/>
            <a:chOff x="5247525" y="3007275"/>
            <a:chExt cx="517575" cy="384825"/>
          </a:xfrm>
        </p:grpSpPr>
        <p:sp>
          <p:nvSpPr>
            <p:cNvPr id="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p:cNvSpPr txBox="1"/>
          <p:nvPr/>
        </p:nvSpPr>
        <p:spPr>
          <a:xfrm>
            <a:off x="121159" y="1382969"/>
            <a:ext cx="1386231" cy="369332"/>
          </a:xfrm>
          <a:prstGeom prst="rect">
            <a:avLst/>
          </a:prstGeom>
          <a:noFill/>
        </p:spPr>
        <p:txBody>
          <a:bodyPr wrap="square" rtlCol="0">
            <a:spAutoFit/>
          </a:bodyPr>
          <a:lstStyle/>
          <a:p>
            <a:r>
              <a:rPr lang="en-US" sz="1800" dirty="0" smtClean="0">
                <a:solidFill>
                  <a:srgbClr val="00B0F0"/>
                </a:solidFill>
                <a:latin typeface="Adobe Gothic Std B" panose="020B0800000000000000" pitchFamily="34" charset="-128"/>
                <a:ea typeface="Adobe Gothic Std B" panose="020B0800000000000000" pitchFamily="34" charset="-128"/>
              </a:rPr>
              <a:t>DIALECTS</a:t>
            </a:r>
            <a:endParaRPr lang="en-US" sz="1800" dirty="0">
              <a:solidFill>
                <a:srgbClr val="00B0F0"/>
              </a:solidFill>
              <a:latin typeface="Adobe Gothic Std B" panose="020B0800000000000000" pitchFamily="34" charset="-128"/>
              <a:ea typeface="Adobe Gothic Std B" panose="020B0800000000000000" pitchFamily="34" charset="-128"/>
            </a:endParaRPr>
          </a:p>
        </p:txBody>
      </p:sp>
      <p:graphicFrame>
        <p:nvGraphicFramePr>
          <p:cNvPr id="9" name="Diagram 8"/>
          <p:cNvGraphicFramePr/>
          <p:nvPr>
            <p:extLst>
              <p:ext uri="{D42A27DB-BD31-4B8C-83A1-F6EECF244321}">
                <p14:modId xmlns:p14="http://schemas.microsoft.com/office/powerpoint/2010/main" val="640812143"/>
              </p:ext>
            </p:extLst>
          </p:nvPr>
        </p:nvGraphicFramePr>
        <p:xfrm>
          <a:off x="2786934" y="1202451"/>
          <a:ext cx="2720898" cy="3851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6787376" y="1382969"/>
            <a:ext cx="1970050" cy="369332"/>
          </a:xfrm>
          <a:prstGeom prst="rect">
            <a:avLst/>
          </a:prstGeom>
          <a:noFill/>
        </p:spPr>
        <p:txBody>
          <a:bodyPr wrap="square" rtlCol="0">
            <a:spAutoFit/>
          </a:bodyPr>
          <a:lstStyle/>
          <a:p>
            <a:r>
              <a:rPr lang="en-US" sz="1800" dirty="0" smtClean="0">
                <a:solidFill>
                  <a:srgbClr val="00B0F0"/>
                </a:solidFill>
                <a:latin typeface="Adobe Gothic Std B" panose="020B0800000000000000" pitchFamily="34" charset="-128"/>
                <a:ea typeface="Adobe Gothic Std B" panose="020B0800000000000000" pitchFamily="34" charset="-128"/>
              </a:rPr>
              <a:t>ACCENT</a:t>
            </a:r>
            <a:endParaRPr lang="en-US" dirty="0">
              <a:solidFill>
                <a:srgbClr val="00B0F0"/>
              </a:solidFill>
              <a:latin typeface="Adobe Gothic Std B" panose="020B0800000000000000" pitchFamily="34" charset="-128"/>
              <a:ea typeface="Adobe Gothic Std B" panose="020B0800000000000000" pitchFamily="34" charset="-128"/>
            </a:endParaRPr>
          </a:p>
        </p:txBody>
      </p:sp>
      <p:sp>
        <p:nvSpPr>
          <p:cNvPr id="12" name="TextBox 11"/>
          <p:cNvSpPr txBox="1"/>
          <p:nvPr/>
        </p:nvSpPr>
        <p:spPr>
          <a:xfrm>
            <a:off x="6088566" y="1932878"/>
            <a:ext cx="2949927" cy="2677656"/>
          </a:xfrm>
          <a:prstGeom prst="rect">
            <a:avLst/>
          </a:prstGeom>
          <a:noFill/>
        </p:spPr>
        <p:txBody>
          <a:bodyPr wrap="square" rtlCol="0">
            <a:spAutoFit/>
          </a:bodyPr>
          <a:lstStyle/>
          <a:p>
            <a:pPr marL="342900" indent="-342900">
              <a:buFont typeface="Arial" panose="020B0604020202020204" pitchFamily="34" charset="0"/>
              <a:buChar char="•"/>
            </a:pPr>
            <a:r>
              <a:rPr lang="en-US" dirty="0" smtClean="0">
                <a:solidFill>
                  <a:schemeClr val="tx1"/>
                </a:solidFill>
                <a:latin typeface="Fira Sans"/>
              </a:rPr>
              <a:t>Accent is a manner of pronunciation peculiar to a particular individual, location or nation.</a:t>
            </a:r>
          </a:p>
          <a:p>
            <a:pPr marL="342900" indent="-342900">
              <a:buFont typeface="Arial" panose="020B0604020202020204" pitchFamily="34" charset="0"/>
              <a:buChar char="•"/>
            </a:pPr>
            <a:r>
              <a:rPr lang="en-US" dirty="0" smtClean="0">
                <a:solidFill>
                  <a:schemeClr val="tx1"/>
                </a:solidFill>
                <a:latin typeface="Fira Sans"/>
              </a:rPr>
              <a:t>An accent may be identified with the locality in which the speakers reside, the socioeconomic status of its speakers, their ethnicity, their caste or social class, or influence from their first language.</a:t>
            </a:r>
            <a:endParaRPr lang="en-US" dirty="0">
              <a:solidFill>
                <a:schemeClr val="tx1"/>
              </a:solidFill>
              <a:latin typeface="Fira Sans"/>
            </a:endParaRPr>
          </a:p>
        </p:txBody>
      </p:sp>
    </p:spTree>
    <p:extLst>
      <p:ext uri="{BB962C8B-B14F-4D97-AF65-F5344CB8AC3E}">
        <p14:creationId xmlns:p14="http://schemas.microsoft.com/office/powerpoint/2010/main" val="2711426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2056" name="Picture 8" descr="Now Things Get Interesting: The Ubiquitous Barcode Gets Internet-connected  - EVRYTH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10935" y="1561171"/>
            <a:ext cx="5122127" cy="2246769"/>
          </a:xfrm>
          <a:prstGeom prst="rect">
            <a:avLst/>
          </a:prstGeom>
          <a:solidFill>
            <a:schemeClr val="tx1">
              <a:lumMod val="50000"/>
            </a:schemeClr>
          </a:solidFill>
        </p:spPr>
        <p:txBody>
          <a:bodyPr wrap="square" rtlCol="0">
            <a:spAutoFit/>
          </a:bodyPr>
          <a:lstStyle/>
          <a:p>
            <a:pPr algn="ctr"/>
            <a:r>
              <a:rPr lang="en-US" sz="2800" b="1" dirty="0" smtClean="0">
                <a:solidFill>
                  <a:schemeClr val="bg1"/>
                </a:solidFill>
                <a:effectLst>
                  <a:outerShdw blurRad="38100" dist="38100" dir="2700000" algn="tl">
                    <a:srgbClr val="000000">
                      <a:alpha val="43137"/>
                    </a:srgbClr>
                  </a:outerShdw>
                </a:effectLst>
                <a:latin typeface="Algerian" panose="04020705040A02060702" pitchFamily="82" charset="0"/>
              </a:rPr>
              <a:t>SOCIETY is not born, but made and it is not the fulfillment of results , it’s a journey on the roads of COMMUNICATION.</a:t>
            </a:r>
            <a:endParaRPr lang="en-US" sz="2800" b="1" dirty="0">
              <a:solidFill>
                <a:schemeClr val="bg1"/>
              </a:solidFill>
              <a:effectLst>
                <a:outerShdw blurRad="38100" dist="38100" dir="2700000" algn="tl">
                  <a:srgbClr val="000000">
                    <a:alpha val="43137"/>
                  </a:srgbClr>
                </a:outerShdw>
              </a:effectLst>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13" name="Google Shape;513;p35"/>
          <p:cNvSpPr txBox="1">
            <a:spLocks noGrp="1"/>
          </p:cNvSpPr>
          <p:nvPr>
            <p:ph type="body" idx="1"/>
          </p:nvPr>
        </p:nvSpPr>
        <p:spPr>
          <a:xfrm>
            <a:off x="698810" y="1327350"/>
            <a:ext cx="8103219" cy="3556884"/>
          </a:xfrm>
          <a:prstGeom prst="rect">
            <a:avLst/>
          </a:prstGeom>
        </p:spPr>
        <p:txBody>
          <a:bodyPr spcFirstLastPara="1" wrap="square" lIns="91425" tIns="91425" rIns="91425" bIns="91425" anchor="ctr" anchorCtr="0">
            <a:noAutofit/>
          </a:bodyPr>
          <a:lstStyle/>
          <a:p>
            <a:pPr lvl="0">
              <a:lnSpc>
                <a:spcPct val="115000"/>
              </a:lnSpc>
              <a:spcBef>
                <a:spcPts val="0"/>
              </a:spcBef>
            </a:pPr>
            <a:r>
              <a:rPr lang="en-US" sz="1800" dirty="0">
                <a:solidFill>
                  <a:srgbClr val="3F5378"/>
                </a:solidFill>
                <a:hlinkClick r:id="rId3"/>
              </a:rPr>
              <a:t>https://</a:t>
            </a:r>
            <a:r>
              <a:rPr lang="en-US" sz="1800" dirty="0" smtClean="0">
                <a:solidFill>
                  <a:srgbClr val="3F5378"/>
                </a:solidFill>
                <a:hlinkClick r:id="rId3"/>
              </a:rPr>
              <a:t>www.skillsyouneed.com/ips/what-is-communication.html</a:t>
            </a:r>
            <a:endParaRPr lang="en-US" sz="1800" dirty="0" smtClean="0">
              <a:solidFill>
                <a:srgbClr val="3F5378"/>
              </a:solidFill>
            </a:endParaRPr>
          </a:p>
          <a:p>
            <a:pPr lvl="0">
              <a:lnSpc>
                <a:spcPct val="115000"/>
              </a:lnSpc>
              <a:spcBef>
                <a:spcPts val="0"/>
              </a:spcBef>
            </a:pPr>
            <a:r>
              <a:rPr lang="en-US" sz="1800" dirty="0">
                <a:solidFill>
                  <a:srgbClr val="3F5378"/>
                </a:solidFill>
                <a:hlinkClick r:id="rId4"/>
              </a:rPr>
              <a:t>https://www.google.com/</a:t>
            </a:r>
            <a:r>
              <a:rPr lang="en-US" sz="1800" dirty="0" err="1">
                <a:solidFill>
                  <a:srgbClr val="3F5378"/>
                </a:solidFill>
                <a:hlinkClick r:id="rId4"/>
              </a:rPr>
              <a:t>search?q</a:t>
            </a:r>
            <a:r>
              <a:rPr lang="en-US" sz="1800" dirty="0">
                <a:solidFill>
                  <a:srgbClr val="3F5378"/>
                </a:solidFill>
                <a:hlinkClick r:id="rId4"/>
              </a:rPr>
              <a:t>=</a:t>
            </a:r>
            <a:r>
              <a:rPr lang="en-US" sz="1800" dirty="0" err="1">
                <a:solidFill>
                  <a:srgbClr val="3F5378"/>
                </a:solidFill>
                <a:hlinkClick r:id="rId4"/>
              </a:rPr>
              <a:t>wikipedia&amp;oq</a:t>
            </a:r>
            <a:r>
              <a:rPr lang="en-US" sz="1800" dirty="0">
                <a:solidFill>
                  <a:srgbClr val="3F5378"/>
                </a:solidFill>
                <a:hlinkClick r:id="rId4"/>
              </a:rPr>
              <a:t>=</a:t>
            </a:r>
            <a:r>
              <a:rPr lang="en-US" sz="1800" dirty="0" err="1">
                <a:solidFill>
                  <a:srgbClr val="3F5378"/>
                </a:solidFill>
                <a:hlinkClick r:id="rId4"/>
              </a:rPr>
              <a:t>wikipedia&amp;aqs</a:t>
            </a:r>
            <a:r>
              <a:rPr lang="en-US" sz="1800" dirty="0">
                <a:solidFill>
                  <a:srgbClr val="3F5378"/>
                </a:solidFill>
                <a:hlinkClick r:id="rId4"/>
              </a:rPr>
              <a:t>=chrome..</a:t>
            </a:r>
            <a:r>
              <a:rPr lang="en-US" sz="1800" dirty="0" smtClean="0">
                <a:solidFill>
                  <a:srgbClr val="3F5378"/>
                </a:solidFill>
                <a:hlinkClick r:id="rId4"/>
              </a:rPr>
              <a:t>69i57j0j0i433j69i60j69i65.4074j0j7&amp;client=ms-android-samsung-gs-rev1&amp;sourceid=</a:t>
            </a:r>
            <a:r>
              <a:rPr lang="en-US" sz="1800" dirty="0" err="1" smtClean="0">
                <a:solidFill>
                  <a:srgbClr val="3F5378"/>
                </a:solidFill>
                <a:hlinkClick r:id="rId4"/>
              </a:rPr>
              <a:t>chrome-mobile&amp;ie</a:t>
            </a:r>
            <a:r>
              <a:rPr lang="en-US" sz="1800" dirty="0" smtClean="0">
                <a:solidFill>
                  <a:srgbClr val="3F5378"/>
                </a:solidFill>
                <a:hlinkClick r:id="rId4"/>
              </a:rPr>
              <a:t>=UTF-8</a:t>
            </a:r>
            <a:endParaRPr lang="en-US" sz="1800" dirty="0" smtClean="0">
              <a:solidFill>
                <a:srgbClr val="3F5378"/>
              </a:solidFill>
            </a:endParaRPr>
          </a:p>
          <a:p>
            <a:pPr lvl="0">
              <a:lnSpc>
                <a:spcPct val="115000"/>
              </a:lnSpc>
              <a:spcBef>
                <a:spcPts val="0"/>
              </a:spcBef>
            </a:pPr>
            <a:r>
              <a:rPr lang="en-US" sz="1800" dirty="0">
                <a:solidFill>
                  <a:srgbClr val="3F5378"/>
                </a:solidFill>
                <a:hlinkClick r:id="rId5"/>
              </a:rPr>
              <a:t>https://ecampusontario.pressbooks.pub/evolutionhumancommunication/chapter/chapter-1/#:~:</a:t>
            </a:r>
            <a:r>
              <a:rPr lang="en-US" sz="1800" dirty="0" smtClean="0">
                <a:solidFill>
                  <a:srgbClr val="3F5378"/>
                </a:solidFill>
                <a:hlinkClick r:id="rId5"/>
              </a:rPr>
              <a:t>text=The%20three%20most%20well%20known,Linear%2C%20Interactional%2C%20and%20Transactional</a:t>
            </a:r>
            <a:endParaRPr lang="en-US" sz="1800" dirty="0" smtClean="0">
              <a:solidFill>
                <a:srgbClr val="3F5378"/>
              </a:solidFill>
            </a:endParaRPr>
          </a:p>
          <a:p>
            <a:pPr lvl="0">
              <a:lnSpc>
                <a:spcPct val="115000"/>
              </a:lnSpc>
              <a:spcBef>
                <a:spcPts val="0"/>
              </a:spcBef>
            </a:pPr>
            <a:r>
              <a:rPr lang="en-US" sz="1800" dirty="0">
                <a:solidFill>
                  <a:srgbClr val="3F5378"/>
                </a:solidFill>
                <a:hlinkClick r:id="rId6"/>
              </a:rPr>
              <a:t>https://</a:t>
            </a:r>
            <a:r>
              <a:rPr lang="en-US" sz="1800" dirty="0" smtClean="0">
                <a:solidFill>
                  <a:srgbClr val="3F5378"/>
                </a:solidFill>
                <a:hlinkClick r:id="rId6"/>
              </a:rPr>
              <a:t>harappa.education/harappa-diaries/verbal-and-nonverbal-communication</a:t>
            </a:r>
            <a:endParaRPr lang="en-US" sz="1800" dirty="0" smtClean="0">
              <a:solidFill>
                <a:srgbClr val="3F5378"/>
              </a:solidFill>
            </a:endParaRPr>
          </a:p>
          <a:p>
            <a:pPr marL="76200" lvl="0" indent="0">
              <a:lnSpc>
                <a:spcPct val="115000"/>
              </a:lnSpc>
              <a:spcBef>
                <a:spcPts val="0"/>
              </a:spcBef>
              <a:buNone/>
            </a:pPr>
            <a:endParaRPr sz="1800" dirty="0">
              <a:solidFill>
                <a:srgbClr val="3F5378"/>
              </a:solidFill>
            </a:endParaRPr>
          </a:p>
        </p:txBody>
      </p:sp>
      <p:sp>
        <p:nvSpPr>
          <p:cNvPr id="514" name="Google Shape;51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6" name="Google Shape;524;p36"/>
          <p:cNvGrpSpPr/>
          <p:nvPr/>
        </p:nvGrpSpPr>
        <p:grpSpPr>
          <a:xfrm>
            <a:off x="283552" y="610550"/>
            <a:ext cx="330270" cy="330251"/>
            <a:chOff x="1923675" y="1633650"/>
            <a:chExt cx="436000" cy="435975"/>
          </a:xfrm>
        </p:grpSpPr>
        <p:sp>
          <p:nvSpPr>
            <p:cNvPr id="7"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74" y="1698226"/>
            <a:ext cx="6131768" cy="34452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879" y="304800"/>
            <a:ext cx="2181225" cy="20955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25155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chemeClr val="accent5"/>
                </a:solidFill>
              </a:rPr>
              <a:t>Good Afternoon!</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t>Team Mississippi</a:t>
            </a:r>
            <a:endParaRPr sz="2000" b="1" dirty="0"/>
          </a:p>
          <a:p>
            <a:pPr marL="0" lvl="0" indent="0" algn="ctr" rtl="0">
              <a:spcBef>
                <a:spcPts val="0"/>
              </a:spcBef>
              <a:spcAft>
                <a:spcPts val="0"/>
              </a:spcAft>
              <a:buClr>
                <a:schemeClr val="dk1"/>
              </a:buClr>
              <a:buSzPts val="1100"/>
              <a:buFont typeface="Arial"/>
              <a:buNone/>
            </a:pPr>
            <a:r>
              <a:rPr lang="en" sz="2000" dirty="0" smtClean="0"/>
              <a:t>is </a:t>
            </a:r>
            <a:r>
              <a:rPr lang="en" sz="2000" dirty="0"/>
              <a:t>here </a:t>
            </a:r>
            <a:r>
              <a:rPr lang="en" sz="2000" dirty="0" smtClean="0"/>
              <a:t>to answer to all the above questions and evoke a sense of understanding on what does really communication signifies and how does it affect us! </a:t>
            </a:r>
            <a:endParaRPr sz="2000"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smtClean="0"/>
              <a:t>Is it a thing, feeling, process or something else! Let’s find out:</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4" name="Google Shape;224;p14"/>
          <p:cNvSpPr txBox="1"/>
          <p:nvPr/>
        </p:nvSpPr>
        <p:spPr>
          <a:xfrm>
            <a:off x="463524" y="-14288"/>
            <a:ext cx="5815832" cy="2657476"/>
          </a:xfrm>
          <a:prstGeom prst="rect">
            <a:avLst/>
          </a:prstGeom>
          <a:noFill/>
          <a:ln>
            <a:noFill/>
          </a:ln>
        </p:spPr>
        <p:txBody>
          <a:bodyPr spcFirstLastPara="1" wrap="square" lIns="91425" tIns="91425" rIns="91425" bIns="91425" anchor="b" anchorCtr="0">
            <a:noAutofit/>
          </a:bodyPr>
          <a:lstStyle/>
          <a:p>
            <a:pPr lvl="0"/>
            <a:r>
              <a:rPr lang="en" sz="4400" dirty="0"/>
              <a:t>What is </a:t>
            </a:r>
            <a:r>
              <a:rPr lang="en" sz="4400" u="sng" dirty="0">
                <a:effectLst>
                  <a:outerShdw blurRad="38100" dist="38100" dir="2700000" algn="tl">
                    <a:srgbClr val="000000">
                      <a:alpha val="43137"/>
                    </a:srgbClr>
                  </a:outerShdw>
                </a:effectLst>
                <a:latin typeface="Algerian" panose="04020705040A02060702" pitchFamily="82" charset="0"/>
              </a:rPr>
              <a:t>COMMUNICATION</a:t>
            </a:r>
            <a:r>
              <a:rPr lang="en" sz="4400" dirty="0"/>
              <a:t>?</a:t>
            </a:r>
            <a:endParaRPr sz="4000" b="1" dirty="0">
              <a:solidFill>
                <a:srgbClr val="3F5378"/>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1464800"/>
          </a:xfrm>
          <a:prstGeom prst="rect">
            <a:avLst/>
          </a:prstGeom>
        </p:spPr>
        <p:txBody>
          <a:bodyPr spcFirstLastPara="1" wrap="square" lIns="91425" tIns="91425" rIns="91425" bIns="91425" anchor="ctr" anchorCtr="0">
            <a:noAutofit/>
          </a:bodyPr>
          <a:lstStyle/>
          <a:p>
            <a:pPr algn="ctr"/>
            <a:r>
              <a:rPr lang="en-US" sz="5400" dirty="0">
                <a:solidFill>
                  <a:srgbClr val="FFFF00"/>
                </a:solidFill>
                <a:effectLst>
                  <a:outerShdw blurRad="38100" dist="38100" dir="2700000" algn="tl">
                    <a:srgbClr val="000000">
                      <a:alpha val="43137"/>
                    </a:srgbClr>
                  </a:outerShdw>
                </a:effectLst>
                <a:latin typeface="Algerian" panose="04020705040A02060702" pitchFamily="82" charset="0"/>
              </a:rPr>
              <a:t>COMMUNICATION</a:t>
            </a:r>
            <a:br>
              <a:rPr lang="en-US" sz="5400" dirty="0">
                <a:solidFill>
                  <a:srgbClr val="FFFF00"/>
                </a:solidFill>
                <a:effectLst>
                  <a:outerShdw blurRad="38100" dist="38100" dir="2700000" algn="tl">
                    <a:srgbClr val="000000">
                      <a:alpha val="43137"/>
                    </a:srgbClr>
                  </a:outerShdw>
                </a:effectLst>
                <a:latin typeface="Algerian" panose="04020705040A02060702" pitchFamily="82" charset="0"/>
              </a:rPr>
            </a:br>
            <a:endParaRPr sz="5400"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p:cNvSpPr>
            <a:spLocks noGrp="1"/>
          </p:cNvSpPr>
          <p:nvPr>
            <p:ph type="body" idx="1"/>
          </p:nvPr>
        </p:nvSpPr>
        <p:spPr>
          <a:xfrm>
            <a:off x="814274" y="1327350"/>
            <a:ext cx="7586775" cy="3145500"/>
          </a:xfrm>
        </p:spPr>
        <p:txBody>
          <a:bodyPr/>
          <a:lstStyle/>
          <a:p>
            <a:pPr marL="381000" indent="-342900"/>
            <a:r>
              <a:rPr lang="en-US" dirty="0" smtClean="0">
                <a:latin typeface="Chaparral Pro Light" panose="02060403030505090203" pitchFamily="18" charset="0"/>
              </a:rPr>
              <a:t>It is the </a:t>
            </a:r>
            <a:r>
              <a:rPr lang="en-US" dirty="0">
                <a:latin typeface="Chaparral Pro Light" panose="02060403030505090203" pitchFamily="18" charset="0"/>
              </a:rPr>
              <a:t>process of creating, interpreting and transacting the meaning.</a:t>
            </a:r>
          </a:p>
          <a:p>
            <a:pPr marL="342900" indent="-342900"/>
            <a:r>
              <a:rPr lang="en-US" dirty="0">
                <a:latin typeface="Chaparral Pro Light" panose="02060403030505090203" pitchFamily="18" charset="0"/>
              </a:rPr>
              <a:t>It can be verbal, non-verbal or textual.</a:t>
            </a:r>
          </a:p>
          <a:p>
            <a:pPr marL="342900" indent="-342900"/>
            <a:r>
              <a:rPr lang="en-US" dirty="0">
                <a:latin typeface="Chaparral Pro Light" panose="02060403030505090203" pitchFamily="18" charset="0"/>
              </a:rPr>
              <a:t>It can be oral, visual and physical.</a:t>
            </a:r>
          </a:p>
          <a:p>
            <a:pPr marL="342900" indent="-342900"/>
            <a:r>
              <a:rPr lang="en-US" dirty="0">
                <a:latin typeface="Chaparral Pro Light" panose="02060403030505090203" pitchFamily="18" charset="0"/>
              </a:rPr>
              <a:t>To be enough aphoristic</a:t>
            </a:r>
            <a:r>
              <a:rPr lang="en-US" dirty="0" smtClean="0">
                <a:latin typeface="Chaparral Pro Light" panose="02060403030505090203" pitchFamily="18" charset="0"/>
              </a:rPr>
              <a:t>, Communication </a:t>
            </a:r>
            <a:r>
              <a:rPr lang="en-US" dirty="0">
                <a:latin typeface="Chaparral Pro Light" panose="02060403030505090203" pitchFamily="18" charset="0"/>
              </a:rPr>
              <a:t>is a mutual and collaborative process in which communicators engineer the process, result and the effectiveness of the interaction</a:t>
            </a:r>
            <a:r>
              <a:rPr lang="en-US" dirty="0" smtClean="0">
                <a:latin typeface="Chaparral Pro Light" panose="02060403030505090203" pitchFamily="18" charset="0"/>
              </a:rPr>
              <a:t>.</a:t>
            </a:r>
            <a:endParaRPr lang="en-US" dirty="0">
              <a:latin typeface="Chaparral Pro Light" panose="02060403030505090203" pitchFamily="18" charset="0"/>
            </a:endParaRPr>
          </a:p>
        </p:txBody>
      </p:sp>
      <p:pic>
        <p:nvPicPr>
          <p:cNvPr id="3" name="Picture 2"/>
          <p:cNvPicPr>
            <a:picLocks noChangeAspect="1"/>
          </p:cNvPicPr>
          <p:nvPr/>
        </p:nvPicPr>
        <p:blipFill>
          <a:blip r:embed="rId3"/>
          <a:stretch>
            <a:fillRect/>
          </a:stretch>
        </p:blipFill>
        <p:spPr>
          <a:xfrm>
            <a:off x="7069431" y="23664"/>
            <a:ext cx="2035969" cy="130368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3144" y="745608"/>
            <a:ext cx="619035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accent4">
                    <a:lumMod val="25000"/>
                  </a:schemeClr>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rPr>
              <a:t>Models of Communication</a:t>
            </a:r>
            <a:endParaRPr sz="4800" dirty="0">
              <a:solidFill>
                <a:schemeClr val="accent4">
                  <a:lumMod val="25000"/>
                </a:schemeClr>
              </a:solidFill>
              <a:effectLst>
                <a:outerShdw blurRad="38100" dist="38100" dir="2700000" algn="tl">
                  <a:srgbClr val="000000">
                    <a:alpha val="43137"/>
                  </a:srgbClr>
                </a:outerShdw>
              </a:effectLst>
              <a:latin typeface="Kozuka Mincho Pro H" panose="02020A00000000000000" pitchFamily="18" charset="-128"/>
              <a:ea typeface="Kozuka Mincho Pro H" panose="02020A00000000000000" pitchFamily="18" charset="-128"/>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US" sz="1800" dirty="0" smtClean="0"/>
              <a:t>In order to explain the social process of communication, we went through three models:</a:t>
            </a:r>
          </a:p>
          <a:p>
            <a:pPr marL="342900" indent="-342900" algn="ctr">
              <a:spcAft>
                <a:spcPts val="1000"/>
              </a:spcAft>
              <a:buFont typeface="Courier New" panose="02070309020205020404" pitchFamily="49" charset="0"/>
              <a:buChar char="o"/>
            </a:pPr>
            <a:r>
              <a:rPr lang="en-US" sz="2000" b="1" dirty="0" smtClean="0">
                <a:latin typeface="Perpetua Titling MT" panose="02020502060505020804" pitchFamily="18" charset="0"/>
              </a:rPr>
              <a:t>LINEAR</a:t>
            </a:r>
          </a:p>
          <a:p>
            <a:pPr marL="342900" indent="-342900" algn="ctr">
              <a:spcAft>
                <a:spcPts val="1000"/>
              </a:spcAft>
              <a:buFont typeface="Courier New" panose="02070309020205020404" pitchFamily="49" charset="0"/>
              <a:buChar char="o"/>
            </a:pPr>
            <a:r>
              <a:rPr lang="en-US" sz="2000" b="1" dirty="0" smtClean="0">
                <a:latin typeface="Perpetua Titling MT" panose="02020502060505020804" pitchFamily="18" charset="0"/>
              </a:rPr>
              <a:t>INTERACTIONAL</a:t>
            </a:r>
          </a:p>
          <a:p>
            <a:pPr marL="342900" indent="-342900" algn="ctr">
              <a:spcAft>
                <a:spcPts val="1000"/>
              </a:spcAft>
              <a:buFont typeface="Courier New" panose="02070309020205020404" pitchFamily="49" charset="0"/>
              <a:buChar char="o"/>
            </a:pPr>
            <a:r>
              <a:rPr lang="en-US" sz="2000" b="1" dirty="0" smtClean="0">
                <a:latin typeface="Perpetua Titling MT" panose="02020502060505020804" pitchFamily="18" charset="0"/>
              </a:rPr>
              <a:t>TRANSACTIONAL</a:t>
            </a:r>
            <a:endParaRPr sz="2000" b="1" dirty="0">
              <a:latin typeface="Perpetua Titling MT" panose="02020502060505020804" pitchFamily="18" charset="0"/>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LINEAR MODEL OF COMMUNICATION</a:t>
            </a:r>
            <a:endParaRPr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2" name="Diagram 11"/>
          <p:cNvGraphicFramePr/>
          <p:nvPr>
            <p:extLst>
              <p:ext uri="{D42A27DB-BD31-4B8C-83A1-F6EECF244321}">
                <p14:modId xmlns:p14="http://schemas.microsoft.com/office/powerpoint/2010/main" val="3859102837"/>
              </p:ext>
            </p:extLst>
          </p:nvPr>
        </p:nvGraphicFramePr>
        <p:xfrm>
          <a:off x="42272" y="1696363"/>
          <a:ext cx="6674833" cy="21877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00763" y="629473"/>
            <a:ext cx="3004637" cy="2392212"/>
          </a:xfrm>
          <a:prstGeom prst="ellipse">
            <a:avLst/>
          </a:prstGeom>
          <a:no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14" name="Diagram 13"/>
          <p:cNvGraphicFramePr/>
          <p:nvPr>
            <p:extLst>
              <p:ext uri="{D42A27DB-BD31-4B8C-83A1-F6EECF244321}">
                <p14:modId xmlns:p14="http://schemas.microsoft.com/office/powerpoint/2010/main" val="640041805"/>
              </p:ext>
            </p:extLst>
          </p:nvPr>
        </p:nvGraphicFramePr>
        <p:xfrm>
          <a:off x="42272" y="3800396"/>
          <a:ext cx="6632561" cy="13046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INTERACTIONAL </a:t>
            </a:r>
            <a:r>
              <a:rPr lang="en" dirty="0"/>
              <a:t>MODEL OF COMMUNICATION</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5" name="Google Shape;304;p20"/>
          <p:cNvGrpSpPr/>
          <p:nvPr/>
        </p:nvGrpSpPr>
        <p:grpSpPr>
          <a:xfrm>
            <a:off x="299071" y="635918"/>
            <a:ext cx="335800" cy="279517"/>
            <a:chOff x="1247825" y="322750"/>
            <a:chExt cx="443300" cy="369000"/>
          </a:xfrm>
        </p:grpSpPr>
        <p:sp>
          <p:nvSpPr>
            <p:cNvPr id="6"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1" name="Diagram 10"/>
          <p:cNvGraphicFramePr/>
          <p:nvPr>
            <p:extLst>
              <p:ext uri="{D42A27DB-BD31-4B8C-83A1-F6EECF244321}">
                <p14:modId xmlns:p14="http://schemas.microsoft.com/office/powerpoint/2010/main" val="470548689"/>
              </p:ext>
            </p:extLst>
          </p:nvPr>
        </p:nvGraphicFramePr>
        <p:xfrm>
          <a:off x="0" y="1364456"/>
          <a:ext cx="5993606" cy="2012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Content Placeholder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flipH="1" flipV="1">
            <a:off x="6069307" y="684341"/>
            <a:ext cx="3036093" cy="2274710"/>
          </a:xfrm>
          <a:prstGeom prst="ellipse">
            <a:avLst/>
          </a:prstGeom>
          <a:no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13" name="Diagram 12"/>
          <p:cNvGraphicFramePr/>
          <p:nvPr>
            <p:extLst>
              <p:ext uri="{D42A27DB-BD31-4B8C-83A1-F6EECF244321}">
                <p14:modId xmlns:p14="http://schemas.microsoft.com/office/powerpoint/2010/main" val="1023878311"/>
              </p:ext>
            </p:extLst>
          </p:nvPr>
        </p:nvGraphicFramePr>
        <p:xfrm>
          <a:off x="0" y="3442217"/>
          <a:ext cx="6913756" cy="170128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828189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3244</TotalTime>
  <Words>4501</Words>
  <Application>Microsoft Office PowerPoint</Application>
  <PresentationFormat>On-screen Show (16:9)</PresentationFormat>
  <Paragraphs>319</Paragraphs>
  <Slides>37</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37</vt:i4>
      </vt:variant>
    </vt:vector>
  </HeadingPairs>
  <TitlesOfParts>
    <vt:vector size="55" baseType="lpstr">
      <vt:lpstr>Roboto Condensed Light</vt:lpstr>
      <vt:lpstr>Monotype Corsiva</vt:lpstr>
      <vt:lpstr>Algerian</vt:lpstr>
      <vt:lpstr>Perpetua Titling MT</vt:lpstr>
      <vt:lpstr>Adobe Kaiti Std R</vt:lpstr>
      <vt:lpstr>Wingdings</vt:lpstr>
      <vt:lpstr>Courier New</vt:lpstr>
      <vt:lpstr>Fire sans</vt:lpstr>
      <vt:lpstr>Arvo</vt:lpstr>
      <vt:lpstr>Roboto Condensed</vt:lpstr>
      <vt:lpstr>Open Sans Semibold</vt:lpstr>
      <vt:lpstr>Kozuka Mincho Pro H</vt:lpstr>
      <vt:lpstr>Chaparral Pro Light</vt:lpstr>
      <vt:lpstr>Palatino Linotype</vt:lpstr>
      <vt:lpstr>Arial</vt:lpstr>
      <vt:lpstr>Fira Sans</vt:lpstr>
      <vt:lpstr>Adobe Gothic Std B</vt:lpstr>
      <vt:lpstr>Salerio template</vt:lpstr>
      <vt:lpstr>TEAM MISSISSIPPI Members: 1.Subhrajyoti Soumyadarsan(B120065) 2.Sruti Pingua(B120064) 3.Musaib Altaf(B120061) 4.Ragini Sharma(B120062) 5.Vatsyayana(B120063)</vt:lpstr>
      <vt:lpstr>ELEMENTS OF COMMUNICATION</vt:lpstr>
      <vt:lpstr>ELEMENTS OF COMMUNICATION</vt:lpstr>
      <vt:lpstr>Good Afternoon!</vt:lpstr>
      <vt:lpstr>PowerPoint Presentation</vt:lpstr>
      <vt:lpstr>COMMUNICATION </vt:lpstr>
      <vt:lpstr>Models of Communication</vt:lpstr>
      <vt:lpstr>LINEAR MODEL OF COMMUNICATION</vt:lpstr>
      <vt:lpstr>INTERACTIONAL MODEL OF COMMUNICATION</vt:lpstr>
      <vt:lpstr>TRANSACTIONAL MODEL OF COMMUNICATION</vt:lpstr>
      <vt:lpstr>SEMIOTICS</vt:lpstr>
      <vt:lpstr>REQUISITES OF A SUCCESSFUL ORAL BUSINESS COMMUNICATION</vt:lpstr>
      <vt:lpstr>REQUISITES OF A SUCCESSFUL ORAL BUSINESS COMMUNICATION</vt:lpstr>
      <vt:lpstr>REQUISITES OF A SUCCESSFUL WRITTEN BUSINESS COMMUNICATION</vt:lpstr>
      <vt:lpstr>REQUISITES OF A SUCCESSFUL WRITTEN BUSINESS COMMUNICATION</vt:lpstr>
      <vt:lpstr>PARADIGMS OF REPRESENTATION</vt:lpstr>
      <vt:lpstr>GST: GENERAL SYSTEMS THEORY</vt:lpstr>
      <vt:lpstr>OPEN SYSTEMS</vt:lpstr>
      <vt:lpstr>BIASED AND UNBIASED LANGUAGE:</vt:lpstr>
      <vt:lpstr>BIASED AND UNBIASED LANGUAGE:</vt:lpstr>
      <vt:lpstr>Verbal and Non- Verbal Communication:</vt:lpstr>
      <vt:lpstr>Verbal and Non- Verbal Communication:</vt:lpstr>
      <vt:lpstr>Verbal and Non- Verbal Communication:</vt:lpstr>
      <vt:lpstr>Written vs spoken communication </vt:lpstr>
      <vt:lpstr>CASE STUDY : linguistic Difference</vt:lpstr>
      <vt:lpstr>SOME BARRIERS TO COMMUNICATION</vt:lpstr>
      <vt:lpstr>SOME BARRIERS TO COMMUNICATION</vt:lpstr>
      <vt:lpstr>ELEMENTS OF A SUCCESSFUL BUSINESS COMMUNICATION</vt:lpstr>
      <vt:lpstr>ELEMENTS OF A SUCCESSFUL BUSINESS COMMUNICATION</vt:lpstr>
      <vt:lpstr>ELEMENTS OF A SUCCESSFUL BUSINESS COMMUNICATION</vt:lpstr>
      <vt:lpstr>ELEMENTS OF A SUCCESSFUL BUSINESS COMMUNICATION</vt:lpstr>
      <vt:lpstr>FACTORS AFFECTING EFFECTIVE PRONOUNCIATION</vt:lpstr>
      <vt:lpstr>WAYS FOR CONVEYANCE OF MESSAGE</vt:lpstr>
      <vt:lpstr>DIALECTS and accent</vt:lpstr>
      <vt:lpstr>PowerPoint Presentation</vt:lpstr>
      <vt:lpstr>CREDITS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MISSISSIPPI Members: 1.Subhrajyoti Soumyadarsan(B120065) 2.Sruti Pingua(B120064) 3.Musaib Altaf(B120061) 4.Ragini Sharma(B120062) 5.Vatsyayana(B120063)</dc:title>
  <dc:creator>asus</dc:creator>
  <cp:lastModifiedBy>asus</cp:lastModifiedBy>
  <cp:revision>89</cp:revision>
  <cp:lastPrinted>2021-02-01T10:58:18Z</cp:lastPrinted>
  <dcterms:modified xsi:type="dcterms:W3CDTF">2021-03-02T10:53:20Z</dcterms:modified>
</cp:coreProperties>
</file>