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2389-3110-4147-8D59-6AC9CE41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D87D1-BE44-4037-9CF6-779A57A28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8967-CBAA-41E3-AB30-4C6060C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A32F-7FEA-4652-97AA-837520B1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F855-FD3D-43A4-B3E3-CDF61E15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67D2-6AF8-437D-B9D9-2946C382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7BF83-D47D-40B3-B850-8B1A03417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20CC-7629-4789-93F1-FF2322DB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E05F-369D-4916-AD4B-2107775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5F4F-1D55-4EFA-96F6-33EF7DE2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452E3-99B9-4D3D-8015-D51E8F219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37097-ACAE-4A96-A4DF-F5E3C4C3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9A20-16CF-4570-B550-3185F16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9B00-060D-4A93-9EA9-DE4F5D81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1FD5-4EDB-4318-8551-C7A4771A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4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EFB-7B86-4726-A809-D2F32FB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156F-DD6D-4F04-A443-1A4960E8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7897-9E01-4CBC-B706-70A6F743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D395-4D21-4EA2-B3F1-973F3D97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393D-689A-428A-8C08-46CCD7C8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B597-D8F1-4577-BE29-E9F17E9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36E5-60F6-4339-9C19-E15C69E0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24BC-3E40-4704-B777-CF9A02A5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5394-E300-498B-A045-F5C0B55B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D14E-8726-4A90-AB50-7747092C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8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0E1-8B01-47E9-9172-4986D61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0347-63AA-4F8F-A956-C38AB0EC4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E815E-8A3C-4164-8B02-99F5DD3C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3E1B1-27C5-423C-8FD0-174B3886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5CAB-D436-4251-9DCE-EE41D6CE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2F37-57EC-4DDC-819C-D10156CE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9361-201F-4640-858E-6BDD662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6710-9C92-40B4-AD76-630ACF04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19293-2F59-49B3-8234-9D1A496B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2ADEA-6F43-4235-9456-E145E1E90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196C7-940D-4CF7-9FAA-94B260AFF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6FE45-323A-439D-AFA0-8E1E31D5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7B49-FEAE-4017-B3B9-DE07D511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FDFFC-BABE-479A-B717-2A3BB7F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2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EC5C-649F-43E5-8170-5B62E608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10808-ED11-432C-A74A-3EE72CD5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3CC3-73CB-40AA-8DD8-F0F71520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DCDF-6939-471D-99AD-E37EA392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4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729AC-A207-4B9F-99E8-CAD8371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084BB-E38A-44C4-A3D0-A1565C01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7E980-7D89-42A8-9511-DC871E4B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5317-4C78-4AA3-A864-95422F6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5709-E38E-4291-9D12-D1DF0FACB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25C5C-8E61-4E08-A532-6710CFDC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B151-8FB5-4E99-98D4-7B7671C0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09F9-3C08-4001-8C96-C2BC774D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2958-2DC2-4AA6-B255-55D4610D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E093-58A9-4B16-8838-2A823F11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7D97A-4374-4453-9AE3-EA4D1C9D6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4247D-03AB-4DDF-BAB5-49C3F2750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DB46-C7C5-4507-B61F-4D60C77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AFE8-81EB-478E-9CF4-13827B6E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DFC7-BD88-48EC-B432-845ACB8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2A6ED-4C5F-45E9-9382-53A0897B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E2C7-B74D-4B59-854B-A8C2B272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817A-9F61-4D24-9D0E-F8174B7EB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8C1B-D714-41EA-BA32-261FB8B3EB21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6291-F7B8-4691-83A8-F2AC0CC38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4EE8-AE79-4D35-914D-BA738B5F1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78F3D-57B5-4268-9853-CA86826B5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FD4F-67B5-4F5C-8C8A-F3911AE3C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Dialects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A9BA3-3FA5-4771-BD8D-E4E63BB47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A variety of a language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A dialects is distinguished by its </a:t>
            </a:r>
            <a:r>
              <a:rPr lang="en-US" sz="2800" b="1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vocabulart</a:t>
            </a:r>
            <a:r>
              <a:rPr lang="en-US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 , grammar , and pronunciation and by its use by a group of speaker who are set off from others geographically or socially.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A dialect is very different from accent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Dialect can be divided into two types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Regional Dialect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Social </a:t>
            </a:r>
            <a:r>
              <a:rPr lang="en-IN" sz="2800" b="1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dilalect</a:t>
            </a:r>
            <a:endParaRPr lang="en-IN" sz="2800" b="1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6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65F7-3785-42A0-85A4-95D497E8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C8F-9D9A-4D4A-81A3-4FE0E726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accent6"/>
                </a:solidFill>
              </a:rPr>
              <a:t>Regional Dialects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Associated with a geographic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Slowly fading due to media and mobility</a:t>
            </a:r>
            <a:endParaRPr lang="en-IN" sz="6000" dirty="0">
              <a:solidFill>
                <a:schemeClr val="accent6"/>
              </a:solidFill>
              <a:latin typeface="Monotype Corsiva" panose="03010101010201010101" pitchFamily="66" charset="0"/>
            </a:endParaRPr>
          </a:p>
          <a:p>
            <a:pPr marL="0" indent="0">
              <a:buNone/>
            </a:pPr>
            <a:r>
              <a:rPr lang="en-IN" sz="6000" dirty="0">
                <a:solidFill>
                  <a:schemeClr val="accent6"/>
                </a:solidFill>
              </a:rPr>
              <a:t>Social Dialects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Associated with a social /ethnic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Not spoken by all members of the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C00000"/>
                </a:solidFill>
                <a:latin typeface="Monotype Corsiva" panose="03010101010201010101" pitchFamily="66" charset="0"/>
              </a:rPr>
              <a:t>Many speakers can shift styles </a:t>
            </a:r>
          </a:p>
          <a:p>
            <a:pPr marL="0" indent="0">
              <a:buNone/>
            </a:pPr>
            <a:endParaRPr lang="en-IN" sz="3200" dirty="0">
              <a:solidFill>
                <a:srgbClr val="C00000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2E29-D207-4A58-B91F-CBD7668F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E1B9-9BFC-4804-AF8B-CE691336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5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Monotype Corsiva</vt:lpstr>
      <vt:lpstr>Wingdings</vt:lpstr>
      <vt:lpstr>Office Theme</vt:lpstr>
      <vt:lpstr>Dialects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Dialects</dc:title>
  <dc:creator>Ragini Sharma</dc:creator>
  <cp:lastModifiedBy>Ragini Sharma</cp:lastModifiedBy>
  <cp:revision>4</cp:revision>
  <dcterms:created xsi:type="dcterms:W3CDTF">2021-01-30T17:29:08Z</dcterms:created>
  <dcterms:modified xsi:type="dcterms:W3CDTF">2021-01-30T17:51:03Z</dcterms:modified>
</cp:coreProperties>
</file>