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73" r:id="rId7"/>
    <p:sldId id="262" r:id="rId8"/>
    <p:sldId id="263" r:id="rId9"/>
    <p:sldId id="272" r:id="rId10"/>
    <p:sldId id="264" r:id="rId11"/>
    <p:sldId id="267" r:id="rId12"/>
    <p:sldId id="274" r:id="rId13"/>
    <p:sldId id="275" r:id="rId14"/>
    <p:sldId id="276" r:id="rId15"/>
    <p:sldId id="265" r:id="rId16"/>
    <p:sldId id="27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0811-95CF-4F10-29FC-ACA8DE152852}" v="37" dt="2021-07-23T21:17:17.497"/>
    <p1510:client id="{214E19E7-083A-A59F-C0A0-A6521EAA5D39}" v="390" dt="2021-07-24T17:52:06.701"/>
    <p1510:client id="{37473A3B-0077-DF1A-9F3C-E138FD9162D6}" v="276" dt="2021-07-23T15:19:18.608"/>
    <p1510:client id="{5854E94B-AC32-D3F1-D523-0357DFFEF423}" v="426" dt="2021-07-25T03:04:08.030"/>
    <p1510:client id="{61351115-1E7C-8FEE-192B-A05B9C295E83}" v="29" dt="2021-07-24T04:08:31.101"/>
    <p1510:client id="{F7BA29C6-7E64-6765-4DA0-A21717321D5C}" v="60" dt="2021-07-24T18:23:0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8E1DF-630B-4E46-AF9D-2BB8F1E4C7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48F63B-AC9A-4076-AA89-F2859131B5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Index in MongoDB is a special data structure that holds the data of few fields of documents on which the index is created.</a:t>
          </a:r>
        </a:p>
      </dgm:t>
    </dgm:pt>
    <dgm:pt modelId="{EEB47E7B-1D34-4196-B15C-07814BFED7D4}" type="parTrans" cxnId="{80D3BE73-C446-4D00-BDA9-CA631D1EF22E}">
      <dgm:prSet/>
      <dgm:spPr/>
      <dgm:t>
        <a:bodyPr/>
        <a:lstStyle/>
        <a:p>
          <a:endParaRPr lang="en-US"/>
        </a:p>
      </dgm:t>
    </dgm:pt>
    <dgm:pt modelId="{D012F885-081E-48FD-BD5E-3A7114553215}" type="sibTrans" cxnId="{80D3BE73-C446-4D00-BDA9-CA631D1EF22E}">
      <dgm:prSet/>
      <dgm:spPr/>
      <dgm:t>
        <a:bodyPr/>
        <a:lstStyle/>
        <a:p>
          <a:endParaRPr lang="en-US"/>
        </a:p>
      </dgm:t>
    </dgm:pt>
    <dgm:pt modelId="{9DF6F1E5-0561-4A86-B2FE-8FF843CC84A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Indexes improve the speed of search operations in database because instead of searching the whole document</a:t>
          </a:r>
          <a:r>
            <a:rPr lang="en-US">
              <a:latin typeface="Century Gothic" panose="020F0302020204030204"/>
            </a:rPr>
            <a:t>,</a:t>
          </a:r>
          <a:r>
            <a:rPr lang="en-US"/>
            <a:t>the search is performed on the indexes that holds only few fields.</a:t>
          </a:r>
        </a:p>
      </dgm:t>
    </dgm:pt>
    <dgm:pt modelId="{6BFD154C-9038-40E8-A3B5-C583A9F100FA}" type="parTrans" cxnId="{1A20153F-D632-476F-AD33-B3E50523C9C9}">
      <dgm:prSet/>
      <dgm:spPr/>
      <dgm:t>
        <a:bodyPr/>
        <a:lstStyle/>
        <a:p>
          <a:endParaRPr lang="en-US"/>
        </a:p>
      </dgm:t>
    </dgm:pt>
    <dgm:pt modelId="{ECF4E3F3-3E37-4ECB-A2C5-072F65105A63}" type="sibTrans" cxnId="{1A20153F-D632-476F-AD33-B3E50523C9C9}">
      <dgm:prSet/>
      <dgm:spPr/>
      <dgm:t>
        <a:bodyPr/>
        <a:lstStyle/>
        <a:p>
          <a:endParaRPr lang="en-US"/>
        </a:p>
      </dgm:t>
    </dgm:pt>
    <dgm:pt modelId="{B917AF80-1B0D-4CA6-B3DA-D0A6AC5D42C8}">
      <dgm:prSet phldr="0"/>
      <dgm:spPr/>
      <dgm:t>
        <a:bodyPr/>
        <a:lstStyle/>
        <a:p>
          <a:pPr rtl="0"/>
          <a:r>
            <a:rPr lang="en-US" dirty="0"/>
            <a:t>MongoDB provides a method called createIndex() that allows user to create an index.</a:t>
          </a:r>
          <a:endParaRPr lang="en-US" dirty="0">
            <a:latin typeface="Century Gothic" panose="020F0302020204030204"/>
          </a:endParaRPr>
        </a:p>
      </dgm:t>
    </dgm:pt>
    <dgm:pt modelId="{442DC9E2-295B-437A-82AF-51DFDAF16F7D}" type="parTrans" cxnId="{B27388C1-BB86-4B53-93E9-947D52ED289F}">
      <dgm:prSet/>
      <dgm:spPr/>
    </dgm:pt>
    <dgm:pt modelId="{F7FA3B57-409A-4B76-9D05-05C7518CF984}" type="sibTrans" cxnId="{B27388C1-BB86-4B53-93E9-947D52ED289F}">
      <dgm:prSet/>
      <dgm:spPr/>
    </dgm:pt>
    <dgm:pt modelId="{C897AA33-82FA-4A38-916F-8F926421070E}" type="pres">
      <dgm:prSet presAssocID="{E7A8E1DF-630B-4E46-AF9D-2BB8F1E4C77B}" presName="root" presStyleCnt="0">
        <dgm:presLayoutVars>
          <dgm:dir/>
          <dgm:resizeHandles val="exact"/>
        </dgm:presLayoutVars>
      </dgm:prSet>
      <dgm:spPr/>
    </dgm:pt>
    <dgm:pt modelId="{C6103406-D5E9-4C7A-A644-9981BC0CE12D}" type="pres">
      <dgm:prSet presAssocID="{B648F63B-AC9A-4076-AA89-F2859131B5E5}" presName="compNode" presStyleCnt="0"/>
      <dgm:spPr/>
    </dgm:pt>
    <dgm:pt modelId="{AA2D7930-CFF6-4CB1-94C5-90A0CBAA8378}" type="pres">
      <dgm:prSet presAssocID="{B648F63B-AC9A-4076-AA89-F2859131B5E5}" presName="bgRect" presStyleLbl="bgShp" presStyleIdx="0" presStyleCnt="3"/>
      <dgm:spPr/>
    </dgm:pt>
    <dgm:pt modelId="{1D1D9B28-5958-4BD8-87A4-EF4DE54751CC}" type="pres">
      <dgm:prSet presAssocID="{B648F63B-AC9A-4076-AA89-F2859131B5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3CC473-005B-4697-B73A-38B8F3BBFE9E}" type="pres">
      <dgm:prSet presAssocID="{B648F63B-AC9A-4076-AA89-F2859131B5E5}" presName="spaceRect" presStyleCnt="0"/>
      <dgm:spPr/>
    </dgm:pt>
    <dgm:pt modelId="{BC432DB2-0A9A-4189-87BE-76D129876258}" type="pres">
      <dgm:prSet presAssocID="{B648F63B-AC9A-4076-AA89-F2859131B5E5}" presName="parTx" presStyleLbl="revTx" presStyleIdx="0" presStyleCnt="3">
        <dgm:presLayoutVars>
          <dgm:chMax val="0"/>
          <dgm:chPref val="0"/>
        </dgm:presLayoutVars>
      </dgm:prSet>
      <dgm:spPr/>
    </dgm:pt>
    <dgm:pt modelId="{57E01A60-D948-4B9D-A5B5-6CA325E2E2C2}" type="pres">
      <dgm:prSet presAssocID="{D012F885-081E-48FD-BD5E-3A7114553215}" presName="sibTrans" presStyleCnt="0"/>
      <dgm:spPr/>
    </dgm:pt>
    <dgm:pt modelId="{01A706B9-F5F6-40D4-A4E1-595D95DE91B0}" type="pres">
      <dgm:prSet presAssocID="{9DF6F1E5-0561-4A86-B2FE-8FF843CC84A0}" presName="compNode" presStyleCnt="0"/>
      <dgm:spPr/>
    </dgm:pt>
    <dgm:pt modelId="{26BDE74D-A629-45F1-95FA-5EA0E6DD7B5B}" type="pres">
      <dgm:prSet presAssocID="{9DF6F1E5-0561-4A86-B2FE-8FF843CC84A0}" presName="bgRect" presStyleLbl="bgShp" presStyleIdx="1" presStyleCnt="3"/>
      <dgm:spPr/>
    </dgm:pt>
    <dgm:pt modelId="{31C35D93-09E4-431D-90A1-22A314690348}" type="pres">
      <dgm:prSet presAssocID="{9DF6F1E5-0561-4A86-B2FE-8FF843CC8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B1445A-A14F-468C-89B3-7225632C21FB}" type="pres">
      <dgm:prSet presAssocID="{9DF6F1E5-0561-4A86-B2FE-8FF843CC84A0}" presName="spaceRect" presStyleCnt="0"/>
      <dgm:spPr/>
    </dgm:pt>
    <dgm:pt modelId="{4F2A07FC-E7CF-4517-99A6-04A4C2F0864B}" type="pres">
      <dgm:prSet presAssocID="{9DF6F1E5-0561-4A86-B2FE-8FF843CC84A0}" presName="parTx" presStyleLbl="revTx" presStyleIdx="1" presStyleCnt="3">
        <dgm:presLayoutVars>
          <dgm:chMax val="0"/>
          <dgm:chPref val="0"/>
        </dgm:presLayoutVars>
      </dgm:prSet>
      <dgm:spPr/>
    </dgm:pt>
    <dgm:pt modelId="{63CF60BD-D480-4B2C-9549-1EF4C9535111}" type="pres">
      <dgm:prSet presAssocID="{ECF4E3F3-3E37-4ECB-A2C5-072F65105A63}" presName="sibTrans" presStyleCnt="0"/>
      <dgm:spPr/>
    </dgm:pt>
    <dgm:pt modelId="{F8FE366F-659E-4B91-BC28-C407ACE10CD5}" type="pres">
      <dgm:prSet presAssocID="{B917AF80-1B0D-4CA6-B3DA-D0A6AC5D42C8}" presName="compNode" presStyleCnt="0"/>
      <dgm:spPr/>
    </dgm:pt>
    <dgm:pt modelId="{5208A2F3-72AA-440A-92F5-8BF429AEE816}" type="pres">
      <dgm:prSet presAssocID="{B917AF80-1B0D-4CA6-B3DA-D0A6AC5D42C8}" presName="bgRect" presStyleLbl="bgShp" presStyleIdx="2" presStyleCnt="3"/>
      <dgm:spPr/>
    </dgm:pt>
    <dgm:pt modelId="{7AC6B86D-CEFA-4720-B153-A20C0495D345}" type="pres">
      <dgm:prSet presAssocID="{B917AF80-1B0D-4CA6-B3DA-D0A6AC5D42C8}" presName="iconRect" presStyleLbl="node1" presStyleIdx="2" presStyleCnt="3"/>
      <dgm:spPr/>
    </dgm:pt>
    <dgm:pt modelId="{0ECFF61B-C73F-433F-81B1-4F4270701427}" type="pres">
      <dgm:prSet presAssocID="{B917AF80-1B0D-4CA6-B3DA-D0A6AC5D42C8}" presName="spaceRect" presStyleCnt="0"/>
      <dgm:spPr/>
    </dgm:pt>
    <dgm:pt modelId="{75CB497E-A4E0-48F7-9618-833239B5068B}" type="pres">
      <dgm:prSet presAssocID="{B917AF80-1B0D-4CA6-B3DA-D0A6AC5D42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B6AB21-6024-466F-8042-DCF1FBABCB4D}" type="presOf" srcId="{B917AF80-1B0D-4CA6-B3DA-D0A6AC5D42C8}" destId="{75CB497E-A4E0-48F7-9618-833239B5068B}" srcOrd="0" destOrd="0" presId="urn:microsoft.com/office/officeart/2018/2/layout/IconVerticalSolidList"/>
    <dgm:cxn modelId="{1A20153F-D632-476F-AD33-B3E50523C9C9}" srcId="{E7A8E1DF-630B-4E46-AF9D-2BB8F1E4C77B}" destId="{9DF6F1E5-0561-4A86-B2FE-8FF843CC84A0}" srcOrd="1" destOrd="0" parTransId="{6BFD154C-9038-40E8-A3B5-C583A9F100FA}" sibTransId="{ECF4E3F3-3E37-4ECB-A2C5-072F65105A63}"/>
    <dgm:cxn modelId="{80D3BE73-C446-4D00-BDA9-CA631D1EF22E}" srcId="{E7A8E1DF-630B-4E46-AF9D-2BB8F1E4C77B}" destId="{B648F63B-AC9A-4076-AA89-F2859131B5E5}" srcOrd="0" destOrd="0" parTransId="{EEB47E7B-1D34-4196-B15C-07814BFED7D4}" sibTransId="{D012F885-081E-48FD-BD5E-3A7114553215}"/>
    <dgm:cxn modelId="{69336376-CA6D-45DC-BCCB-8C56AF0D28F9}" type="presOf" srcId="{9DF6F1E5-0561-4A86-B2FE-8FF843CC84A0}" destId="{4F2A07FC-E7CF-4517-99A6-04A4C2F0864B}" srcOrd="0" destOrd="0" presId="urn:microsoft.com/office/officeart/2018/2/layout/IconVerticalSolidList"/>
    <dgm:cxn modelId="{F4CBCAA8-67D9-4E59-8448-0CA8B67234D4}" type="presOf" srcId="{E7A8E1DF-630B-4E46-AF9D-2BB8F1E4C77B}" destId="{C897AA33-82FA-4A38-916F-8F926421070E}" srcOrd="0" destOrd="0" presId="urn:microsoft.com/office/officeart/2018/2/layout/IconVerticalSolidList"/>
    <dgm:cxn modelId="{B27388C1-BB86-4B53-93E9-947D52ED289F}" srcId="{E7A8E1DF-630B-4E46-AF9D-2BB8F1E4C77B}" destId="{B917AF80-1B0D-4CA6-B3DA-D0A6AC5D42C8}" srcOrd="2" destOrd="0" parTransId="{442DC9E2-295B-437A-82AF-51DFDAF16F7D}" sibTransId="{F7FA3B57-409A-4B76-9D05-05C7518CF984}"/>
    <dgm:cxn modelId="{7CB9E7D0-B992-4066-8FE6-5CE5E3217C65}" type="presOf" srcId="{B648F63B-AC9A-4076-AA89-F2859131B5E5}" destId="{BC432DB2-0A9A-4189-87BE-76D129876258}" srcOrd="0" destOrd="0" presId="urn:microsoft.com/office/officeart/2018/2/layout/IconVerticalSolidList"/>
    <dgm:cxn modelId="{934A4C9D-3E67-4F40-8E16-E25CB542A5D2}" type="presParOf" srcId="{C897AA33-82FA-4A38-916F-8F926421070E}" destId="{C6103406-D5E9-4C7A-A644-9981BC0CE12D}" srcOrd="0" destOrd="0" presId="urn:microsoft.com/office/officeart/2018/2/layout/IconVerticalSolidList"/>
    <dgm:cxn modelId="{3BF2571E-0CC4-4C01-A979-E1C32BCEBC5A}" type="presParOf" srcId="{C6103406-D5E9-4C7A-A644-9981BC0CE12D}" destId="{AA2D7930-CFF6-4CB1-94C5-90A0CBAA8378}" srcOrd="0" destOrd="0" presId="urn:microsoft.com/office/officeart/2018/2/layout/IconVerticalSolidList"/>
    <dgm:cxn modelId="{A25CBE3D-97C7-4C2B-870B-C3AB903929F4}" type="presParOf" srcId="{C6103406-D5E9-4C7A-A644-9981BC0CE12D}" destId="{1D1D9B28-5958-4BD8-87A4-EF4DE54751CC}" srcOrd="1" destOrd="0" presId="urn:microsoft.com/office/officeart/2018/2/layout/IconVerticalSolidList"/>
    <dgm:cxn modelId="{1CDC83AE-673A-4E59-B2AA-6191AA099F8A}" type="presParOf" srcId="{C6103406-D5E9-4C7A-A644-9981BC0CE12D}" destId="{053CC473-005B-4697-B73A-38B8F3BBFE9E}" srcOrd="2" destOrd="0" presId="urn:microsoft.com/office/officeart/2018/2/layout/IconVerticalSolidList"/>
    <dgm:cxn modelId="{4C9844DC-953B-4024-92ED-81AF883C0FA4}" type="presParOf" srcId="{C6103406-D5E9-4C7A-A644-9981BC0CE12D}" destId="{BC432DB2-0A9A-4189-87BE-76D129876258}" srcOrd="3" destOrd="0" presId="urn:microsoft.com/office/officeart/2018/2/layout/IconVerticalSolidList"/>
    <dgm:cxn modelId="{BEB9D072-7377-4F25-A57E-57463EE8CA0B}" type="presParOf" srcId="{C897AA33-82FA-4A38-916F-8F926421070E}" destId="{57E01A60-D948-4B9D-A5B5-6CA325E2E2C2}" srcOrd="1" destOrd="0" presId="urn:microsoft.com/office/officeart/2018/2/layout/IconVerticalSolidList"/>
    <dgm:cxn modelId="{76A4B23E-DB7E-4E74-B239-F44013E7C8E6}" type="presParOf" srcId="{C897AA33-82FA-4A38-916F-8F926421070E}" destId="{01A706B9-F5F6-40D4-A4E1-595D95DE91B0}" srcOrd="2" destOrd="0" presId="urn:microsoft.com/office/officeart/2018/2/layout/IconVerticalSolidList"/>
    <dgm:cxn modelId="{7D7ACA66-CA70-4D67-9858-B317C547C4AF}" type="presParOf" srcId="{01A706B9-F5F6-40D4-A4E1-595D95DE91B0}" destId="{26BDE74D-A629-45F1-95FA-5EA0E6DD7B5B}" srcOrd="0" destOrd="0" presId="urn:microsoft.com/office/officeart/2018/2/layout/IconVerticalSolidList"/>
    <dgm:cxn modelId="{F79514D7-2914-4DBC-9979-3E95580380E9}" type="presParOf" srcId="{01A706B9-F5F6-40D4-A4E1-595D95DE91B0}" destId="{31C35D93-09E4-431D-90A1-22A314690348}" srcOrd="1" destOrd="0" presId="urn:microsoft.com/office/officeart/2018/2/layout/IconVerticalSolidList"/>
    <dgm:cxn modelId="{85483CE5-71D5-446C-A994-590A9250FC1A}" type="presParOf" srcId="{01A706B9-F5F6-40D4-A4E1-595D95DE91B0}" destId="{BDB1445A-A14F-468C-89B3-7225632C21FB}" srcOrd="2" destOrd="0" presId="urn:microsoft.com/office/officeart/2018/2/layout/IconVerticalSolidList"/>
    <dgm:cxn modelId="{EDF88380-F356-44FD-9F5C-ED851D3E6FA8}" type="presParOf" srcId="{01A706B9-F5F6-40D4-A4E1-595D95DE91B0}" destId="{4F2A07FC-E7CF-4517-99A6-04A4C2F0864B}" srcOrd="3" destOrd="0" presId="urn:microsoft.com/office/officeart/2018/2/layout/IconVerticalSolidList"/>
    <dgm:cxn modelId="{4B01945C-5655-4837-AA7C-E43C6284CA98}" type="presParOf" srcId="{C897AA33-82FA-4A38-916F-8F926421070E}" destId="{63CF60BD-D480-4B2C-9549-1EF4C9535111}" srcOrd="3" destOrd="0" presId="urn:microsoft.com/office/officeart/2018/2/layout/IconVerticalSolidList"/>
    <dgm:cxn modelId="{75A9AB80-26BE-4BB3-8F30-0EC04B0093A5}" type="presParOf" srcId="{C897AA33-82FA-4A38-916F-8F926421070E}" destId="{F8FE366F-659E-4B91-BC28-C407ACE10CD5}" srcOrd="4" destOrd="0" presId="urn:microsoft.com/office/officeart/2018/2/layout/IconVerticalSolidList"/>
    <dgm:cxn modelId="{384A0102-A1D6-45AB-AD56-C02ECAAA2FE4}" type="presParOf" srcId="{F8FE366F-659E-4B91-BC28-C407ACE10CD5}" destId="{5208A2F3-72AA-440A-92F5-8BF429AEE816}" srcOrd="0" destOrd="0" presId="urn:microsoft.com/office/officeart/2018/2/layout/IconVerticalSolidList"/>
    <dgm:cxn modelId="{F204AFE2-6608-426F-9B95-BF3A30F4376F}" type="presParOf" srcId="{F8FE366F-659E-4B91-BC28-C407ACE10CD5}" destId="{7AC6B86D-CEFA-4720-B153-A20C0495D345}" srcOrd="1" destOrd="0" presId="urn:microsoft.com/office/officeart/2018/2/layout/IconVerticalSolidList"/>
    <dgm:cxn modelId="{F4986B26-03F4-4ADC-8944-71FB7A2D04F8}" type="presParOf" srcId="{F8FE366F-659E-4B91-BC28-C407ACE10CD5}" destId="{0ECFF61B-C73F-433F-81B1-4F4270701427}" srcOrd="2" destOrd="0" presId="urn:microsoft.com/office/officeart/2018/2/layout/IconVerticalSolidList"/>
    <dgm:cxn modelId="{0007798A-16EA-4FA2-8A4C-5AC20D2F762D}" type="presParOf" srcId="{F8FE366F-659E-4B91-BC28-C407ACE10CD5}" destId="{75CB497E-A4E0-48F7-9618-833239B506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A6B0D-89CF-44E0-9C29-A8F56C810E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3FC3D0-5E21-473E-8E09-A93E9C9E9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 for distributing data across multiple machines.</a:t>
          </a:r>
        </a:p>
      </dgm:t>
    </dgm:pt>
    <dgm:pt modelId="{58E2C820-034B-4324-9979-2F47F53DE0EE}" type="parTrans" cxnId="{AEC2F6BE-F58A-4440-99EF-2F3816EF1B09}">
      <dgm:prSet/>
      <dgm:spPr/>
      <dgm:t>
        <a:bodyPr/>
        <a:lstStyle/>
        <a:p>
          <a:endParaRPr lang="en-US"/>
        </a:p>
      </dgm:t>
    </dgm:pt>
    <dgm:pt modelId="{D693BD62-CE5A-4218-A183-C584F9816E04}" type="sibTrans" cxnId="{AEC2F6BE-F58A-4440-99EF-2F3816EF1B09}">
      <dgm:prSet/>
      <dgm:spPr/>
      <dgm:t>
        <a:bodyPr/>
        <a:lstStyle/>
        <a:p>
          <a:endParaRPr lang="en-US"/>
        </a:p>
      </dgm:t>
    </dgm:pt>
    <dgm:pt modelId="{1F79C40A-8695-4C13-B260-954852289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 uses sharding to support deployments with very large data sets and high throughput operations.</a:t>
          </a:r>
        </a:p>
      </dgm:t>
    </dgm:pt>
    <dgm:pt modelId="{8A8BAC7F-6F55-4AD6-B467-EB598C7F3949}" type="parTrans" cxnId="{1EB813E8-4A3A-421D-9C44-A4458A1ECE9F}">
      <dgm:prSet/>
      <dgm:spPr/>
      <dgm:t>
        <a:bodyPr/>
        <a:lstStyle/>
        <a:p>
          <a:endParaRPr lang="en-US"/>
        </a:p>
      </dgm:t>
    </dgm:pt>
    <dgm:pt modelId="{9B191A12-241E-43F7-BBDF-5E6973B3913A}" type="sibTrans" cxnId="{1EB813E8-4A3A-421D-9C44-A4458A1ECE9F}">
      <dgm:prSet/>
      <dgm:spPr/>
      <dgm:t>
        <a:bodyPr/>
        <a:lstStyle/>
        <a:p>
          <a:endParaRPr lang="en-US"/>
        </a:p>
      </dgm:t>
    </dgm:pt>
    <dgm:pt modelId="{ABF90F55-13D9-443B-A26F-92B400E8B5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systems with large data sets or high throughput applications can challenge the capacity of a single server. For example, high query rates can exhaust the CPU capacity of the server. Working set sizes larger than the system's RAM stress the I/O capacity of disk drives.</a:t>
          </a:r>
        </a:p>
      </dgm:t>
    </dgm:pt>
    <dgm:pt modelId="{AC31628F-19C8-445B-AB93-123594688228}" type="parTrans" cxnId="{F22072FB-E22E-4107-9E62-50CFF4689EF1}">
      <dgm:prSet/>
      <dgm:spPr/>
      <dgm:t>
        <a:bodyPr/>
        <a:lstStyle/>
        <a:p>
          <a:endParaRPr lang="en-US"/>
        </a:p>
      </dgm:t>
    </dgm:pt>
    <dgm:pt modelId="{B0993F6D-D2FF-4D8F-827E-2B8EF9709417}" type="sibTrans" cxnId="{F22072FB-E22E-4107-9E62-50CFF4689EF1}">
      <dgm:prSet/>
      <dgm:spPr/>
      <dgm:t>
        <a:bodyPr/>
        <a:lstStyle/>
        <a:p>
          <a:endParaRPr lang="en-US"/>
        </a:p>
      </dgm:t>
    </dgm:pt>
    <dgm:pt modelId="{050AC5CC-220D-4FC8-A0C5-676B5FB5D309}" type="pres">
      <dgm:prSet presAssocID="{D83A6B0D-89CF-44E0-9C29-A8F56C810E16}" presName="root" presStyleCnt="0">
        <dgm:presLayoutVars>
          <dgm:dir/>
          <dgm:resizeHandles val="exact"/>
        </dgm:presLayoutVars>
      </dgm:prSet>
      <dgm:spPr/>
    </dgm:pt>
    <dgm:pt modelId="{2BD21609-38B1-4CCD-ACA9-D9CC5BFC92FC}" type="pres">
      <dgm:prSet presAssocID="{913FC3D0-5E21-473E-8E09-A93E9C9E94D0}" presName="compNode" presStyleCnt="0"/>
      <dgm:spPr/>
    </dgm:pt>
    <dgm:pt modelId="{0DEFA2E3-E3E7-401E-B3B1-D9F38D32FAD5}" type="pres">
      <dgm:prSet presAssocID="{913FC3D0-5E21-473E-8E09-A93E9C9E94D0}" presName="bgRect" presStyleLbl="bgShp" presStyleIdx="0" presStyleCnt="3"/>
      <dgm:spPr/>
    </dgm:pt>
    <dgm:pt modelId="{D5CBBB6D-9F25-4946-AB2D-DB2CFD89EA2D}" type="pres">
      <dgm:prSet presAssocID="{913FC3D0-5E21-473E-8E09-A93E9C9E9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DB25073-67A9-43B9-BD42-C1F4698A6C6B}" type="pres">
      <dgm:prSet presAssocID="{913FC3D0-5E21-473E-8E09-A93E9C9E94D0}" presName="spaceRect" presStyleCnt="0"/>
      <dgm:spPr/>
    </dgm:pt>
    <dgm:pt modelId="{648719F7-0FBF-49DA-B911-0C4BAEB325A3}" type="pres">
      <dgm:prSet presAssocID="{913FC3D0-5E21-473E-8E09-A93E9C9E94D0}" presName="parTx" presStyleLbl="revTx" presStyleIdx="0" presStyleCnt="3">
        <dgm:presLayoutVars>
          <dgm:chMax val="0"/>
          <dgm:chPref val="0"/>
        </dgm:presLayoutVars>
      </dgm:prSet>
      <dgm:spPr/>
    </dgm:pt>
    <dgm:pt modelId="{7F9EF094-D1A0-4DA5-96A7-801CFAB9B1F6}" type="pres">
      <dgm:prSet presAssocID="{D693BD62-CE5A-4218-A183-C584F9816E04}" presName="sibTrans" presStyleCnt="0"/>
      <dgm:spPr/>
    </dgm:pt>
    <dgm:pt modelId="{203D2B1E-EBB8-4803-B4C7-E4C78C1070AF}" type="pres">
      <dgm:prSet presAssocID="{1F79C40A-8695-4C13-B260-954852289203}" presName="compNode" presStyleCnt="0"/>
      <dgm:spPr/>
    </dgm:pt>
    <dgm:pt modelId="{467ECD24-B31C-4B35-953E-912C0DCD01E5}" type="pres">
      <dgm:prSet presAssocID="{1F79C40A-8695-4C13-B260-954852289203}" presName="bgRect" presStyleLbl="bgShp" presStyleIdx="1" presStyleCnt="3"/>
      <dgm:spPr/>
    </dgm:pt>
    <dgm:pt modelId="{111CA917-92CE-4F1D-ABEE-EB5AC7B5AD89}" type="pres">
      <dgm:prSet presAssocID="{1F79C40A-8695-4C13-B260-9548522892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4A1F90-1EF2-44EF-91A6-54BA0FF2B237}" type="pres">
      <dgm:prSet presAssocID="{1F79C40A-8695-4C13-B260-954852289203}" presName="spaceRect" presStyleCnt="0"/>
      <dgm:spPr/>
    </dgm:pt>
    <dgm:pt modelId="{361DC987-A3CA-4645-BC17-5000022E3B4D}" type="pres">
      <dgm:prSet presAssocID="{1F79C40A-8695-4C13-B260-954852289203}" presName="parTx" presStyleLbl="revTx" presStyleIdx="1" presStyleCnt="3">
        <dgm:presLayoutVars>
          <dgm:chMax val="0"/>
          <dgm:chPref val="0"/>
        </dgm:presLayoutVars>
      </dgm:prSet>
      <dgm:spPr/>
    </dgm:pt>
    <dgm:pt modelId="{D07D2780-5098-4284-A316-4504ACE4E344}" type="pres">
      <dgm:prSet presAssocID="{9B191A12-241E-43F7-BBDF-5E6973B3913A}" presName="sibTrans" presStyleCnt="0"/>
      <dgm:spPr/>
    </dgm:pt>
    <dgm:pt modelId="{8C10FD77-97E5-430C-A0E9-F73B85A641AE}" type="pres">
      <dgm:prSet presAssocID="{ABF90F55-13D9-443B-A26F-92B400E8B52A}" presName="compNode" presStyleCnt="0"/>
      <dgm:spPr/>
    </dgm:pt>
    <dgm:pt modelId="{E2CEA913-AF00-4C52-9836-ABD7BA1811DA}" type="pres">
      <dgm:prSet presAssocID="{ABF90F55-13D9-443B-A26F-92B400E8B52A}" presName="bgRect" presStyleLbl="bgShp" presStyleIdx="2" presStyleCnt="3"/>
      <dgm:spPr/>
    </dgm:pt>
    <dgm:pt modelId="{0EE268E7-0633-4935-B46B-7E2E24CDC62B}" type="pres">
      <dgm:prSet presAssocID="{ABF90F55-13D9-443B-A26F-92B400E8B5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C36EB5-44AC-4CA7-8FFB-83F65DD07D20}" type="pres">
      <dgm:prSet presAssocID="{ABF90F55-13D9-443B-A26F-92B400E8B52A}" presName="spaceRect" presStyleCnt="0"/>
      <dgm:spPr/>
    </dgm:pt>
    <dgm:pt modelId="{C349DB0B-636A-4EBD-A224-473ABD917744}" type="pres">
      <dgm:prSet presAssocID="{ABF90F55-13D9-443B-A26F-92B400E8B5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79812E-3700-4A02-9C23-EFA5DE90C467}" type="presOf" srcId="{D83A6B0D-89CF-44E0-9C29-A8F56C810E16}" destId="{050AC5CC-220D-4FC8-A0C5-676B5FB5D309}" srcOrd="0" destOrd="0" presId="urn:microsoft.com/office/officeart/2018/2/layout/IconVerticalSolidList"/>
    <dgm:cxn modelId="{A209C85C-54F0-4E62-9855-76692A3DF3C2}" type="presOf" srcId="{913FC3D0-5E21-473E-8E09-A93E9C9E94D0}" destId="{648719F7-0FBF-49DA-B911-0C4BAEB325A3}" srcOrd="0" destOrd="0" presId="urn:microsoft.com/office/officeart/2018/2/layout/IconVerticalSolidList"/>
    <dgm:cxn modelId="{EBDA1D9D-E663-4730-8346-9B0375CB99C5}" type="presOf" srcId="{ABF90F55-13D9-443B-A26F-92B400E8B52A}" destId="{C349DB0B-636A-4EBD-A224-473ABD917744}" srcOrd="0" destOrd="0" presId="urn:microsoft.com/office/officeart/2018/2/layout/IconVerticalSolidList"/>
    <dgm:cxn modelId="{AEC2F6BE-F58A-4440-99EF-2F3816EF1B09}" srcId="{D83A6B0D-89CF-44E0-9C29-A8F56C810E16}" destId="{913FC3D0-5E21-473E-8E09-A93E9C9E94D0}" srcOrd="0" destOrd="0" parTransId="{58E2C820-034B-4324-9979-2F47F53DE0EE}" sibTransId="{D693BD62-CE5A-4218-A183-C584F9816E04}"/>
    <dgm:cxn modelId="{FE621FC9-8DDC-4A26-982E-4A1B6F0710E3}" type="presOf" srcId="{1F79C40A-8695-4C13-B260-954852289203}" destId="{361DC987-A3CA-4645-BC17-5000022E3B4D}" srcOrd="0" destOrd="0" presId="urn:microsoft.com/office/officeart/2018/2/layout/IconVerticalSolidList"/>
    <dgm:cxn modelId="{1EB813E8-4A3A-421D-9C44-A4458A1ECE9F}" srcId="{D83A6B0D-89CF-44E0-9C29-A8F56C810E16}" destId="{1F79C40A-8695-4C13-B260-954852289203}" srcOrd="1" destOrd="0" parTransId="{8A8BAC7F-6F55-4AD6-B467-EB598C7F3949}" sibTransId="{9B191A12-241E-43F7-BBDF-5E6973B3913A}"/>
    <dgm:cxn modelId="{F22072FB-E22E-4107-9E62-50CFF4689EF1}" srcId="{D83A6B0D-89CF-44E0-9C29-A8F56C810E16}" destId="{ABF90F55-13D9-443B-A26F-92B400E8B52A}" srcOrd="2" destOrd="0" parTransId="{AC31628F-19C8-445B-AB93-123594688228}" sibTransId="{B0993F6D-D2FF-4D8F-827E-2B8EF9709417}"/>
    <dgm:cxn modelId="{C7253352-551F-4647-B874-42B8B59DF778}" type="presParOf" srcId="{050AC5CC-220D-4FC8-A0C5-676B5FB5D309}" destId="{2BD21609-38B1-4CCD-ACA9-D9CC5BFC92FC}" srcOrd="0" destOrd="0" presId="urn:microsoft.com/office/officeart/2018/2/layout/IconVerticalSolidList"/>
    <dgm:cxn modelId="{8D6B9F39-CE0F-4802-A7FC-A1214540A7C1}" type="presParOf" srcId="{2BD21609-38B1-4CCD-ACA9-D9CC5BFC92FC}" destId="{0DEFA2E3-E3E7-401E-B3B1-D9F38D32FAD5}" srcOrd="0" destOrd="0" presId="urn:microsoft.com/office/officeart/2018/2/layout/IconVerticalSolidList"/>
    <dgm:cxn modelId="{AB319AC1-905E-4B83-8CE3-E9026F22790F}" type="presParOf" srcId="{2BD21609-38B1-4CCD-ACA9-D9CC5BFC92FC}" destId="{D5CBBB6D-9F25-4946-AB2D-DB2CFD89EA2D}" srcOrd="1" destOrd="0" presId="urn:microsoft.com/office/officeart/2018/2/layout/IconVerticalSolidList"/>
    <dgm:cxn modelId="{F6B52B0F-8CF8-423B-B60C-592A643CB93C}" type="presParOf" srcId="{2BD21609-38B1-4CCD-ACA9-D9CC5BFC92FC}" destId="{9DB25073-67A9-43B9-BD42-C1F4698A6C6B}" srcOrd="2" destOrd="0" presId="urn:microsoft.com/office/officeart/2018/2/layout/IconVerticalSolidList"/>
    <dgm:cxn modelId="{B33E36AF-A543-4E5F-ADDD-82EB69D36DF2}" type="presParOf" srcId="{2BD21609-38B1-4CCD-ACA9-D9CC5BFC92FC}" destId="{648719F7-0FBF-49DA-B911-0C4BAEB325A3}" srcOrd="3" destOrd="0" presId="urn:microsoft.com/office/officeart/2018/2/layout/IconVerticalSolidList"/>
    <dgm:cxn modelId="{8A03E35F-40FA-4E2B-92CF-18DE5F868982}" type="presParOf" srcId="{050AC5CC-220D-4FC8-A0C5-676B5FB5D309}" destId="{7F9EF094-D1A0-4DA5-96A7-801CFAB9B1F6}" srcOrd="1" destOrd="0" presId="urn:microsoft.com/office/officeart/2018/2/layout/IconVerticalSolidList"/>
    <dgm:cxn modelId="{65BC91C9-113E-4109-9E3E-B841D4F86851}" type="presParOf" srcId="{050AC5CC-220D-4FC8-A0C5-676B5FB5D309}" destId="{203D2B1E-EBB8-4803-B4C7-E4C78C1070AF}" srcOrd="2" destOrd="0" presId="urn:microsoft.com/office/officeart/2018/2/layout/IconVerticalSolidList"/>
    <dgm:cxn modelId="{D42D5289-E6A0-4FE1-968D-237B46281D00}" type="presParOf" srcId="{203D2B1E-EBB8-4803-B4C7-E4C78C1070AF}" destId="{467ECD24-B31C-4B35-953E-912C0DCD01E5}" srcOrd="0" destOrd="0" presId="urn:microsoft.com/office/officeart/2018/2/layout/IconVerticalSolidList"/>
    <dgm:cxn modelId="{C0243FA5-AEDD-4969-85B2-C942CA94E38F}" type="presParOf" srcId="{203D2B1E-EBB8-4803-B4C7-E4C78C1070AF}" destId="{111CA917-92CE-4F1D-ABEE-EB5AC7B5AD89}" srcOrd="1" destOrd="0" presId="urn:microsoft.com/office/officeart/2018/2/layout/IconVerticalSolidList"/>
    <dgm:cxn modelId="{67283E6B-DD6C-441A-B948-A176AC4FDF7A}" type="presParOf" srcId="{203D2B1E-EBB8-4803-B4C7-E4C78C1070AF}" destId="{9C4A1F90-1EF2-44EF-91A6-54BA0FF2B237}" srcOrd="2" destOrd="0" presId="urn:microsoft.com/office/officeart/2018/2/layout/IconVerticalSolidList"/>
    <dgm:cxn modelId="{20AACD7C-BC9B-4C86-8516-5DC7B6BD3B4C}" type="presParOf" srcId="{203D2B1E-EBB8-4803-B4C7-E4C78C1070AF}" destId="{361DC987-A3CA-4645-BC17-5000022E3B4D}" srcOrd="3" destOrd="0" presId="urn:microsoft.com/office/officeart/2018/2/layout/IconVerticalSolidList"/>
    <dgm:cxn modelId="{9E129F93-9D92-4566-BC4F-8D60EF91161D}" type="presParOf" srcId="{050AC5CC-220D-4FC8-A0C5-676B5FB5D309}" destId="{D07D2780-5098-4284-A316-4504ACE4E344}" srcOrd="3" destOrd="0" presId="urn:microsoft.com/office/officeart/2018/2/layout/IconVerticalSolidList"/>
    <dgm:cxn modelId="{16141179-7BBD-41D9-9C93-5217537D626F}" type="presParOf" srcId="{050AC5CC-220D-4FC8-A0C5-676B5FB5D309}" destId="{8C10FD77-97E5-430C-A0E9-F73B85A641AE}" srcOrd="4" destOrd="0" presId="urn:microsoft.com/office/officeart/2018/2/layout/IconVerticalSolidList"/>
    <dgm:cxn modelId="{138E3665-085E-40C9-9F57-8E8DBBC9FE8F}" type="presParOf" srcId="{8C10FD77-97E5-430C-A0E9-F73B85A641AE}" destId="{E2CEA913-AF00-4C52-9836-ABD7BA1811DA}" srcOrd="0" destOrd="0" presId="urn:microsoft.com/office/officeart/2018/2/layout/IconVerticalSolidList"/>
    <dgm:cxn modelId="{D8B170CA-267A-40F1-BA62-6E89D0FCC50D}" type="presParOf" srcId="{8C10FD77-97E5-430C-A0E9-F73B85A641AE}" destId="{0EE268E7-0633-4935-B46B-7E2E24CDC62B}" srcOrd="1" destOrd="0" presId="urn:microsoft.com/office/officeart/2018/2/layout/IconVerticalSolidList"/>
    <dgm:cxn modelId="{F03C214D-CF23-4B23-A562-CC43E9005357}" type="presParOf" srcId="{8C10FD77-97E5-430C-A0E9-F73B85A641AE}" destId="{D6C36EB5-44AC-4CA7-8FFB-83F65DD07D20}" srcOrd="2" destOrd="0" presId="urn:microsoft.com/office/officeart/2018/2/layout/IconVerticalSolidList"/>
    <dgm:cxn modelId="{18FC1A56-6804-4966-9DA9-49A4072A3341}" type="presParOf" srcId="{8C10FD77-97E5-430C-A0E9-F73B85A641AE}" destId="{C349DB0B-636A-4EBD-A224-473ABD9177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B75E4-BDDE-4B06-9F8D-44AB12830134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F0EF322-85C5-4B3F-BCCB-FF9CA3C82A3A}">
      <dgm:prSet/>
      <dgm:spPr/>
      <dgm:t>
        <a:bodyPr/>
        <a:lstStyle/>
        <a:p>
          <a:r>
            <a:rPr lang="en-US"/>
            <a:t>We have analyzed and compared the performance in terms of response time on MongoDB databases, a document-based NoSQL datastore. </a:t>
          </a:r>
        </a:p>
      </dgm:t>
    </dgm:pt>
    <dgm:pt modelId="{A0A4B3E4-0CFE-4E77-8F85-DC777B11FFD9}" type="parTrans" cxnId="{2F6E8FA6-6186-4CEB-803B-FB3D18F0F3BD}">
      <dgm:prSet/>
      <dgm:spPr/>
      <dgm:t>
        <a:bodyPr/>
        <a:lstStyle/>
        <a:p>
          <a:endParaRPr lang="en-US"/>
        </a:p>
      </dgm:t>
    </dgm:pt>
    <dgm:pt modelId="{6C40043F-DFF8-4F6A-9B0A-551F697F8FC2}" type="sibTrans" cxnId="{2F6E8FA6-6186-4CEB-803B-FB3D18F0F3BD}">
      <dgm:prSet/>
      <dgm:spPr/>
      <dgm:t>
        <a:bodyPr/>
        <a:lstStyle/>
        <a:p>
          <a:endParaRPr lang="en-US"/>
        </a:p>
      </dgm:t>
    </dgm:pt>
    <dgm:pt modelId="{0D55A07E-36BD-4AAA-BDCE-9684F01E51F2}">
      <dgm:prSet/>
      <dgm:spPr/>
      <dgm:t>
        <a:bodyPr/>
        <a:lstStyle/>
        <a:p>
          <a:r>
            <a:rPr lang="en-US"/>
            <a:t>We implemented a set of queries without indexing and then the run-time after indexing.</a:t>
          </a:r>
        </a:p>
      </dgm:t>
    </dgm:pt>
    <dgm:pt modelId="{000A2701-00FD-4272-A7D8-B9F31C227C87}" type="parTrans" cxnId="{AC33F0B7-5867-4817-912D-DA51D4DB89EC}">
      <dgm:prSet/>
      <dgm:spPr/>
      <dgm:t>
        <a:bodyPr/>
        <a:lstStyle/>
        <a:p>
          <a:endParaRPr lang="en-US"/>
        </a:p>
      </dgm:t>
    </dgm:pt>
    <dgm:pt modelId="{38586212-ED38-46F4-8CF0-A47B5EA4582D}" type="sibTrans" cxnId="{AC33F0B7-5867-4817-912D-DA51D4DB89EC}">
      <dgm:prSet/>
      <dgm:spPr/>
      <dgm:t>
        <a:bodyPr/>
        <a:lstStyle/>
        <a:p>
          <a:endParaRPr lang="en-US"/>
        </a:p>
      </dgm:t>
    </dgm:pt>
    <dgm:pt modelId="{4D7DED81-F8BF-4F59-9053-2262314820D1}">
      <dgm:prSet/>
      <dgm:spPr/>
      <dgm:t>
        <a:bodyPr/>
        <a:lstStyle/>
        <a:p>
          <a:r>
            <a:rPr lang="en-US"/>
            <a:t>Performance evaluation was based on ExecutionSuccess, executionTime, total keysExamined, totalDocsExamined. </a:t>
          </a:r>
        </a:p>
      </dgm:t>
    </dgm:pt>
    <dgm:pt modelId="{D1945667-2AD8-4E07-AAF0-34116CFAF7D0}" type="parTrans" cxnId="{7088258C-9095-4A3A-BA66-F9906AD74360}">
      <dgm:prSet/>
      <dgm:spPr/>
      <dgm:t>
        <a:bodyPr/>
        <a:lstStyle/>
        <a:p>
          <a:endParaRPr lang="en-US"/>
        </a:p>
      </dgm:t>
    </dgm:pt>
    <dgm:pt modelId="{8809A7D1-8F64-4B32-803B-B6FDE71E0A67}" type="sibTrans" cxnId="{7088258C-9095-4A3A-BA66-F9906AD74360}">
      <dgm:prSet/>
      <dgm:spPr/>
      <dgm:t>
        <a:bodyPr/>
        <a:lstStyle/>
        <a:p>
          <a:endParaRPr lang="en-US"/>
        </a:p>
      </dgm:t>
    </dgm:pt>
    <dgm:pt modelId="{FC4C72D3-7665-4118-8E40-4B42803595D6}">
      <dgm:prSet/>
      <dgm:spPr/>
      <dgm:t>
        <a:bodyPr/>
        <a:lstStyle/>
        <a:p>
          <a:r>
            <a:rPr lang="en-US" dirty="0"/>
            <a:t>We employed a replica set and a streaming replication cluster setup for MongoDB on our local system. </a:t>
          </a:r>
        </a:p>
      </dgm:t>
    </dgm:pt>
    <dgm:pt modelId="{157D1B0D-F5F1-4EC7-BFB1-689FCE99CDF5}" type="parTrans" cxnId="{4609C243-CDF3-4C13-B096-A2022DFA5441}">
      <dgm:prSet/>
      <dgm:spPr/>
      <dgm:t>
        <a:bodyPr/>
        <a:lstStyle/>
        <a:p>
          <a:endParaRPr lang="en-US"/>
        </a:p>
      </dgm:t>
    </dgm:pt>
    <dgm:pt modelId="{734EB939-E68B-4FDB-BF57-96CCFAC5226F}" type="sibTrans" cxnId="{4609C243-CDF3-4C13-B096-A2022DFA5441}">
      <dgm:prSet/>
      <dgm:spPr/>
      <dgm:t>
        <a:bodyPr/>
        <a:lstStyle/>
        <a:p>
          <a:endParaRPr lang="en-US"/>
        </a:p>
      </dgm:t>
    </dgm:pt>
    <dgm:pt modelId="{C100006C-A0AB-4AE2-9FFB-90DE184C48DE}">
      <dgm:prSet/>
      <dgm:spPr/>
      <dgm:t>
        <a:bodyPr/>
        <a:lstStyle/>
        <a:p>
          <a:r>
            <a:rPr lang="en-US"/>
            <a:t>Both Indexing and Sharding definitely do improve performance and the results are much more visible in case of larger datasets. </a:t>
          </a:r>
        </a:p>
      </dgm:t>
    </dgm:pt>
    <dgm:pt modelId="{98CAE003-B75C-4317-AE8C-9EADA69C9F36}" type="parTrans" cxnId="{5BDC71D6-427F-4B41-969D-8D771509DC90}">
      <dgm:prSet/>
      <dgm:spPr/>
      <dgm:t>
        <a:bodyPr/>
        <a:lstStyle/>
        <a:p>
          <a:endParaRPr lang="en-US"/>
        </a:p>
      </dgm:t>
    </dgm:pt>
    <dgm:pt modelId="{8E1230AA-A7D1-4B75-9DF9-4B787143CA8E}" type="sibTrans" cxnId="{5BDC71D6-427F-4B41-969D-8D771509DC90}">
      <dgm:prSet/>
      <dgm:spPr/>
      <dgm:t>
        <a:bodyPr/>
        <a:lstStyle/>
        <a:p>
          <a:endParaRPr lang="en-US"/>
        </a:p>
      </dgm:t>
    </dgm:pt>
    <dgm:pt modelId="{DA220276-446C-42AB-8D7C-7C7269687F4D}" type="pres">
      <dgm:prSet presAssocID="{EEAB75E4-BDDE-4B06-9F8D-44AB12830134}" presName="root" presStyleCnt="0">
        <dgm:presLayoutVars>
          <dgm:dir/>
          <dgm:resizeHandles val="exact"/>
        </dgm:presLayoutVars>
      </dgm:prSet>
      <dgm:spPr/>
    </dgm:pt>
    <dgm:pt modelId="{F56E3073-4D02-4BB7-BF6F-7FB030145EEF}" type="pres">
      <dgm:prSet presAssocID="{DF0EF322-85C5-4B3F-BCCB-FF9CA3C82A3A}" presName="compNode" presStyleCnt="0"/>
      <dgm:spPr/>
    </dgm:pt>
    <dgm:pt modelId="{2E30570E-CB8A-4322-8B5C-C72B05697B0F}" type="pres">
      <dgm:prSet presAssocID="{DF0EF322-85C5-4B3F-BCCB-FF9CA3C82A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645049-F18B-4D7F-8570-9C01AF2F6BA1}" type="pres">
      <dgm:prSet presAssocID="{DF0EF322-85C5-4B3F-BCCB-FF9CA3C82A3A}" presName="spaceRect" presStyleCnt="0"/>
      <dgm:spPr/>
    </dgm:pt>
    <dgm:pt modelId="{95295AEA-679D-4DF7-90C6-66D6B482CD5B}" type="pres">
      <dgm:prSet presAssocID="{DF0EF322-85C5-4B3F-BCCB-FF9CA3C82A3A}" presName="textRect" presStyleLbl="revTx" presStyleIdx="0" presStyleCnt="5">
        <dgm:presLayoutVars>
          <dgm:chMax val="1"/>
          <dgm:chPref val="1"/>
        </dgm:presLayoutVars>
      </dgm:prSet>
      <dgm:spPr/>
    </dgm:pt>
    <dgm:pt modelId="{196415E7-3C19-432E-97F9-9139A76A3A94}" type="pres">
      <dgm:prSet presAssocID="{6C40043F-DFF8-4F6A-9B0A-551F697F8FC2}" presName="sibTrans" presStyleCnt="0"/>
      <dgm:spPr/>
    </dgm:pt>
    <dgm:pt modelId="{A95D108A-362B-4280-8579-4ABB5D9F4CFD}" type="pres">
      <dgm:prSet presAssocID="{0D55A07E-36BD-4AAA-BDCE-9684F01E51F2}" presName="compNode" presStyleCnt="0"/>
      <dgm:spPr/>
    </dgm:pt>
    <dgm:pt modelId="{C187FBBA-8DAE-43AE-AD1D-2DC99894D274}" type="pres">
      <dgm:prSet presAssocID="{0D55A07E-36BD-4AAA-BDCE-9684F01E51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53400AF-8784-478A-B6DD-C9014D799CEF}" type="pres">
      <dgm:prSet presAssocID="{0D55A07E-36BD-4AAA-BDCE-9684F01E51F2}" presName="spaceRect" presStyleCnt="0"/>
      <dgm:spPr/>
    </dgm:pt>
    <dgm:pt modelId="{D90BF8EF-EA65-4640-9D82-2B72FF2256A3}" type="pres">
      <dgm:prSet presAssocID="{0D55A07E-36BD-4AAA-BDCE-9684F01E51F2}" presName="textRect" presStyleLbl="revTx" presStyleIdx="1" presStyleCnt="5">
        <dgm:presLayoutVars>
          <dgm:chMax val="1"/>
          <dgm:chPref val="1"/>
        </dgm:presLayoutVars>
      </dgm:prSet>
      <dgm:spPr/>
    </dgm:pt>
    <dgm:pt modelId="{CA11145E-8201-4AD4-A070-816479FF7C66}" type="pres">
      <dgm:prSet presAssocID="{38586212-ED38-46F4-8CF0-A47B5EA4582D}" presName="sibTrans" presStyleCnt="0"/>
      <dgm:spPr/>
    </dgm:pt>
    <dgm:pt modelId="{2BCE4F32-E668-469F-B1BD-A36BA54491D1}" type="pres">
      <dgm:prSet presAssocID="{4D7DED81-F8BF-4F59-9053-2262314820D1}" presName="compNode" presStyleCnt="0"/>
      <dgm:spPr/>
    </dgm:pt>
    <dgm:pt modelId="{474E41C5-0EC3-4415-A937-561174A0C4CE}" type="pres">
      <dgm:prSet presAssocID="{4D7DED81-F8BF-4F59-9053-2262314820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4206A5A-DDFB-4AD6-B39C-121D82EA029A}" type="pres">
      <dgm:prSet presAssocID="{4D7DED81-F8BF-4F59-9053-2262314820D1}" presName="spaceRect" presStyleCnt="0"/>
      <dgm:spPr/>
    </dgm:pt>
    <dgm:pt modelId="{66BCE4BB-FAF7-4E16-8DEF-62416162A78B}" type="pres">
      <dgm:prSet presAssocID="{4D7DED81-F8BF-4F59-9053-2262314820D1}" presName="textRect" presStyleLbl="revTx" presStyleIdx="2" presStyleCnt="5">
        <dgm:presLayoutVars>
          <dgm:chMax val="1"/>
          <dgm:chPref val="1"/>
        </dgm:presLayoutVars>
      </dgm:prSet>
      <dgm:spPr/>
    </dgm:pt>
    <dgm:pt modelId="{6B6DE583-8070-4746-813F-90CF9978FB57}" type="pres">
      <dgm:prSet presAssocID="{8809A7D1-8F64-4B32-803B-B6FDE71E0A67}" presName="sibTrans" presStyleCnt="0"/>
      <dgm:spPr/>
    </dgm:pt>
    <dgm:pt modelId="{7E0A0A68-E907-48AE-A397-E47B7E4AB946}" type="pres">
      <dgm:prSet presAssocID="{FC4C72D3-7665-4118-8E40-4B42803595D6}" presName="compNode" presStyleCnt="0"/>
      <dgm:spPr/>
    </dgm:pt>
    <dgm:pt modelId="{71F06CC6-D2E5-4EF1-9E20-7487CBB1380E}" type="pres">
      <dgm:prSet presAssocID="{FC4C72D3-7665-4118-8E40-4B42803595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84EC95-9EFF-44B8-BE0C-552C063E0A56}" type="pres">
      <dgm:prSet presAssocID="{FC4C72D3-7665-4118-8E40-4B42803595D6}" presName="spaceRect" presStyleCnt="0"/>
      <dgm:spPr/>
    </dgm:pt>
    <dgm:pt modelId="{C56C2A07-3E93-4303-9F0A-B6723A04D11C}" type="pres">
      <dgm:prSet presAssocID="{FC4C72D3-7665-4118-8E40-4B42803595D6}" presName="textRect" presStyleLbl="revTx" presStyleIdx="3" presStyleCnt="5">
        <dgm:presLayoutVars>
          <dgm:chMax val="1"/>
          <dgm:chPref val="1"/>
        </dgm:presLayoutVars>
      </dgm:prSet>
      <dgm:spPr/>
    </dgm:pt>
    <dgm:pt modelId="{E77ECD95-30E6-4A7F-9CCC-0C3AB0B65686}" type="pres">
      <dgm:prSet presAssocID="{734EB939-E68B-4FDB-BF57-96CCFAC5226F}" presName="sibTrans" presStyleCnt="0"/>
      <dgm:spPr/>
    </dgm:pt>
    <dgm:pt modelId="{B989974A-3B33-4C63-94D8-B4D3342784E0}" type="pres">
      <dgm:prSet presAssocID="{C100006C-A0AB-4AE2-9FFB-90DE184C48DE}" presName="compNode" presStyleCnt="0"/>
      <dgm:spPr/>
    </dgm:pt>
    <dgm:pt modelId="{8140BB9E-0A31-4F95-9EAA-1BA21AED8F4A}" type="pres">
      <dgm:prSet presAssocID="{C100006C-A0AB-4AE2-9FFB-90DE184C48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56C1D3-D0E8-42F7-9B21-3B9944A2E390}" type="pres">
      <dgm:prSet presAssocID="{C100006C-A0AB-4AE2-9FFB-90DE184C48DE}" presName="spaceRect" presStyleCnt="0"/>
      <dgm:spPr/>
    </dgm:pt>
    <dgm:pt modelId="{E45B0061-5AF7-42C2-BA97-CF9BE3E3140C}" type="pres">
      <dgm:prSet presAssocID="{C100006C-A0AB-4AE2-9FFB-90DE184C48D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547FB0A-0397-4CCF-B1EC-8A4346902921}" type="presOf" srcId="{FC4C72D3-7665-4118-8E40-4B42803595D6}" destId="{C56C2A07-3E93-4303-9F0A-B6723A04D11C}" srcOrd="0" destOrd="0" presId="urn:microsoft.com/office/officeart/2018/2/layout/IconLabelList"/>
    <dgm:cxn modelId="{DD61440F-C928-4397-BFBF-901EE5C7371C}" type="presOf" srcId="{EEAB75E4-BDDE-4B06-9F8D-44AB12830134}" destId="{DA220276-446C-42AB-8D7C-7C7269687F4D}" srcOrd="0" destOrd="0" presId="urn:microsoft.com/office/officeart/2018/2/layout/IconLabelList"/>
    <dgm:cxn modelId="{4609C243-CDF3-4C13-B096-A2022DFA5441}" srcId="{EEAB75E4-BDDE-4B06-9F8D-44AB12830134}" destId="{FC4C72D3-7665-4118-8E40-4B42803595D6}" srcOrd="3" destOrd="0" parTransId="{157D1B0D-F5F1-4EC7-BFB1-689FCE99CDF5}" sibTransId="{734EB939-E68B-4FDB-BF57-96CCFAC5226F}"/>
    <dgm:cxn modelId="{7088258C-9095-4A3A-BA66-F9906AD74360}" srcId="{EEAB75E4-BDDE-4B06-9F8D-44AB12830134}" destId="{4D7DED81-F8BF-4F59-9053-2262314820D1}" srcOrd="2" destOrd="0" parTransId="{D1945667-2AD8-4E07-AAF0-34116CFAF7D0}" sibTransId="{8809A7D1-8F64-4B32-803B-B6FDE71E0A67}"/>
    <dgm:cxn modelId="{2F6E8FA6-6186-4CEB-803B-FB3D18F0F3BD}" srcId="{EEAB75E4-BDDE-4B06-9F8D-44AB12830134}" destId="{DF0EF322-85C5-4B3F-BCCB-FF9CA3C82A3A}" srcOrd="0" destOrd="0" parTransId="{A0A4B3E4-0CFE-4E77-8F85-DC777B11FFD9}" sibTransId="{6C40043F-DFF8-4F6A-9B0A-551F697F8FC2}"/>
    <dgm:cxn modelId="{AC33F0B7-5867-4817-912D-DA51D4DB89EC}" srcId="{EEAB75E4-BDDE-4B06-9F8D-44AB12830134}" destId="{0D55A07E-36BD-4AAA-BDCE-9684F01E51F2}" srcOrd="1" destOrd="0" parTransId="{000A2701-00FD-4272-A7D8-B9F31C227C87}" sibTransId="{38586212-ED38-46F4-8CF0-A47B5EA4582D}"/>
    <dgm:cxn modelId="{06BC72B8-12B1-412E-9C18-10F658783039}" type="presOf" srcId="{DF0EF322-85C5-4B3F-BCCB-FF9CA3C82A3A}" destId="{95295AEA-679D-4DF7-90C6-66D6B482CD5B}" srcOrd="0" destOrd="0" presId="urn:microsoft.com/office/officeart/2018/2/layout/IconLabelList"/>
    <dgm:cxn modelId="{998254D0-DB20-4522-A493-4CA1B8CC3434}" type="presOf" srcId="{C100006C-A0AB-4AE2-9FFB-90DE184C48DE}" destId="{E45B0061-5AF7-42C2-BA97-CF9BE3E3140C}" srcOrd="0" destOrd="0" presId="urn:microsoft.com/office/officeart/2018/2/layout/IconLabelList"/>
    <dgm:cxn modelId="{0C2F1BD1-C9A3-4AD6-89F2-41AD0D534614}" type="presOf" srcId="{0D55A07E-36BD-4AAA-BDCE-9684F01E51F2}" destId="{D90BF8EF-EA65-4640-9D82-2B72FF2256A3}" srcOrd="0" destOrd="0" presId="urn:microsoft.com/office/officeart/2018/2/layout/IconLabelList"/>
    <dgm:cxn modelId="{5BDC71D6-427F-4B41-969D-8D771509DC90}" srcId="{EEAB75E4-BDDE-4B06-9F8D-44AB12830134}" destId="{C100006C-A0AB-4AE2-9FFB-90DE184C48DE}" srcOrd="4" destOrd="0" parTransId="{98CAE003-B75C-4317-AE8C-9EADA69C9F36}" sibTransId="{8E1230AA-A7D1-4B75-9DF9-4B787143CA8E}"/>
    <dgm:cxn modelId="{E05FBCF4-E175-4138-A023-8BEB9865D10F}" type="presOf" srcId="{4D7DED81-F8BF-4F59-9053-2262314820D1}" destId="{66BCE4BB-FAF7-4E16-8DEF-62416162A78B}" srcOrd="0" destOrd="0" presId="urn:microsoft.com/office/officeart/2018/2/layout/IconLabelList"/>
    <dgm:cxn modelId="{D4CD709F-E933-4BA7-925B-280B62D4D226}" type="presParOf" srcId="{DA220276-446C-42AB-8D7C-7C7269687F4D}" destId="{F56E3073-4D02-4BB7-BF6F-7FB030145EEF}" srcOrd="0" destOrd="0" presId="urn:microsoft.com/office/officeart/2018/2/layout/IconLabelList"/>
    <dgm:cxn modelId="{EEAB663E-1D9D-4F17-BB9E-919A446D9102}" type="presParOf" srcId="{F56E3073-4D02-4BB7-BF6F-7FB030145EEF}" destId="{2E30570E-CB8A-4322-8B5C-C72B05697B0F}" srcOrd="0" destOrd="0" presId="urn:microsoft.com/office/officeart/2018/2/layout/IconLabelList"/>
    <dgm:cxn modelId="{AE717E0A-CC8D-4DE1-BA4B-423CC52B2ED1}" type="presParOf" srcId="{F56E3073-4D02-4BB7-BF6F-7FB030145EEF}" destId="{1B645049-F18B-4D7F-8570-9C01AF2F6BA1}" srcOrd="1" destOrd="0" presId="urn:microsoft.com/office/officeart/2018/2/layout/IconLabelList"/>
    <dgm:cxn modelId="{9257A11F-B717-4C68-A65D-EA10336875EC}" type="presParOf" srcId="{F56E3073-4D02-4BB7-BF6F-7FB030145EEF}" destId="{95295AEA-679D-4DF7-90C6-66D6B482CD5B}" srcOrd="2" destOrd="0" presId="urn:microsoft.com/office/officeart/2018/2/layout/IconLabelList"/>
    <dgm:cxn modelId="{B3C532DD-1D5B-4C8B-8939-A9BB63BFB68A}" type="presParOf" srcId="{DA220276-446C-42AB-8D7C-7C7269687F4D}" destId="{196415E7-3C19-432E-97F9-9139A76A3A94}" srcOrd="1" destOrd="0" presId="urn:microsoft.com/office/officeart/2018/2/layout/IconLabelList"/>
    <dgm:cxn modelId="{CE123E5F-6502-4CF8-B741-2B662BCC6391}" type="presParOf" srcId="{DA220276-446C-42AB-8D7C-7C7269687F4D}" destId="{A95D108A-362B-4280-8579-4ABB5D9F4CFD}" srcOrd="2" destOrd="0" presId="urn:microsoft.com/office/officeart/2018/2/layout/IconLabelList"/>
    <dgm:cxn modelId="{30913029-0852-42AE-9C8E-627414F7A6B3}" type="presParOf" srcId="{A95D108A-362B-4280-8579-4ABB5D9F4CFD}" destId="{C187FBBA-8DAE-43AE-AD1D-2DC99894D274}" srcOrd="0" destOrd="0" presId="urn:microsoft.com/office/officeart/2018/2/layout/IconLabelList"/>
    <dgm:cxn modelId="{CC9BBA57-62C7-40A2-AC8E-2BA0023FEC5E}" type="presParOf" srcId="{A95D108A-362B-4280-8579-4ABB5D9F4CFD}" destId="{553400AF-8784-478A-B6DD-C9014D799CEF}" srcOrd="1" destOrd="0" presId="urn:microsoft.com/office/officeart/2018/2/layout/IconLabelList"/>
    <dgm:cxn modelId="{BD01F176-C80E-442D-B38F-1F9D488E1EDF}" type="presParOf" srcId="{A95D108A-362B-4280-8579-4ABB5D9F4CFD}" destId="{D90BF8EF-EA65-4640-9D82-2B72FF2256A3}" srcOrd="2" destOrd="0" presId="urn:microsoft.com/office/officeart/2018/2/layout/IconLabelList"/>
    <dgm:cxn modelId="{8FB978C5-38CB-4D02-983E-2AF939A85CB2}" type="presParOf" srcId="{DA220276-446C-42AB-8D7C-7C7269687F4D}" destId="{CA11145E-8201-4AD4-A070-816479FF7C66}" srcOrd="3" destOrd="0" presId="urn:microsoft.com/office/officeart/2018/2/layout/IconLabelList"/>
    <dgm:cxn modelId="{9DF33FE5-5982-4346-9165-67AA9A86977F}" type="presParOf" srcId="{DA220276-446C-42AB-8D7C-7C7269687F4D}" destId="{2BCE4F32-E668-469F-B1BD-A36BA54491D1}" srcOrd="4" destOrd="0" presId="urn:microsoft.com/office/officeart/2018/2/layout/IconLabelList"/>
    <dgm:cxn modelId="{7B29644D-77EA-420F-9C2B-09BD60A3813A}" type="presParOf" srcId="{2BCE4F32-E668-469F-B1BD-A36BA54491D1}" destId="{474E41C5-0EC3-4415-A937-561174A0C4CE}" srcOrd="0" destOrd="0" presId="urn:microsoft.com/office/officeart/2018/2/layout/IconLabelList"/>
    <dgm:cxn modelId="{300B9384-9E47-4EBB-ADF9-6CCFB63E97BC}" type="presParOf" srcId="{2BCE4F32-E668-469F-B1BD-A36BA54491D1}" destId="{44206A5A-DDFB-4AD6-B39C-121D82EA029A}" srcOrd="1" destOrd="0" presId="urn:microsoft.com/office/officeart/2018/2/layout/IconLabelList"/>
    <dgm:cxn modelId="{6D034731-5B22-4E9B-A26F-C1FB6C3337FE}" type="presParOf" srcId="{2BCE4F32-E668-469F-B1BD-A36BA54491D1}" destId="{66BCE4BB-FAF7-4E16-8DEF-62416162A78B}" srcOrd="2" destOrd="0" presId="urn:microsoft.com/office/officeart/2018/2/layout/IconLabelList"/>
    <dgm:cxn modelId="{2627F62E-F01C-4AAA-AD60-BABCA7A3CCF6}" type="presParOf" srcId="{DA220276-446C-42AB-8D7C-7C7269687F4D}" destId="{6B6DE583-8070-4746-813F-90CF9978FB57}" srcOrd="5" destOrd="0" presId="urn:microsoft.com/office/officeart/2018/2/layout/IconLabelList"/>
    <dgm:cxn modelId="{AE13BB0B-C0BC-46C1-8608-2F038BD9E7EB}" type="presParOf" srcId="{DA220276-446C-42AB-8D7C-7C7269687F4D}" destId="{7E0A0A68-E907-48AE-A397-E47B7E4AB946}" srcOrd="6" destOrd="0" presId="urn:microsoft.com/office/officeart/2018/2/layout/IconLabelList"/>
    <dgm:cxn modelId="{51E910DD-A1C8-412B-9003-8319367074F6}" type="presParOf" srcId="{7E0A0A68-E907-48AE-A397-E47B7E4AB946}" destId="{71F06CC6-D2E5-4EF1-9E20-7487CBB1380E}" srcOrd="0" destOrd="0" presId="urn:microsoft.com/office/officeart/2018/2/layout/IconLabelList"/>
    <dgm:cxn modelId="{E412591B-5842-4D24-9ADF-B7EFEFE0A4DD}" type="presParOf" srcId="{7E0A0A68-E907-48AE-A397-E47B7E4AB946}" destId="{2184EC95-9EFF-44B8-BE0C-552C063E0A56}" srcOrd="1" destOrd="0" presId="urn:microsoft.com/office/officeart/2018/2/layout/IconLabelList"/>
    <dgm:cxn modelId="{A15ED889-964F-483F-AD69-F5942851D7ED}" type="presParOf" srcId="{7E0A0A68-E907-48AE-A397-E47B7E4AB946}" destId="{C56C2A07-3E93-4303-9F0A-B6723A04D11C}" srcOrd="2" destOrd="0" presId="urn:microsoft.com/office/officeart/2018/2/layout/IconLabelList"/>
    <dgm:cxn modelId="{1F5CB7FA-0E80-434A-B243-87FA0E22DF2B}" type="presParOf" srcId="{DA220276-446C-42AB-8D7C-7C7269687F4D}" destId="{E77ECD95-30E6-4A7F-9CCC-0C3AB0B65686}" srcOrd="7" destOrd="0" presId="urn:microsoft.com/office/officeart/2018/2/layout/IconLabelList"/>
    <dgm:cxn modelId="{F1DC85D3-7593-4A65-B931-140B4C724DE2}" type="presParOf" srcId="{DA220276-446C-42AB-8D7C-7C7269687F4D}" destId="{B989974A-3B33-4C63-94D8-B4D3342784E0}" srcOrd="8" destOrd="0" presId="urn:microsoft.com/office/officeart/2018/2/layout/IconLabelList"/>
    <dgm:cxn modelId="{072F5F38-6A4F-4444-8A04-493DF6B38A10}" type="presParOf" srcId="{B989974A-3B33-4C63-94D8-B4D3342784E0}" destId="{8140BB9E-0A31-4F95-9EAA-1BA21AED8F4A}" srcOrd="0" destOrd="0" presId="urn:microsoft.com/office/officeart/2018/2/layout/IconLabelList"/>
    <dgm:cxn modelId="{0DDDCFFA-E523-4F8B-A7C6-E33E166F2E28}" type="presParOf" srcId="{B989974A-3B33-4C63-94D8-B4D3342784E0}" destId="{FD56C1D3-D0E8-42F7-9B21-3B9944A2E390}" srcOrd="1" destOrd="0" presId="urn:microsoft.com/office/officeart/2018/2/layout/IconLabelList"/>
    <dgm:cxn modelId="{A5ACA472-08E6-4134-BECA-8F607B8AF93B}" type="presParOf" srcId="{B989974A-3B33-4C63-94D8-B4D3342784E0}" destId="{E45B0061-5AF7-42C2-BA97-CF9BE3E314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7930-CFF6-4CB1-94C5-90A0CBAA8378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D9B28-5958-4BD8-87A4-EF4DE54751CC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32DB2-0A9A-4189-87BE-76D129876258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Index in MongoDB is a special data structure that holds the data of few fields of documents on which the index is created.</a:t>
          </a:r>
        </a:p>
      </dsp:txBody>
      <dsp:txXfrm>
        <a:off x="1759790" y="651"/>
        <a:ext cx="5098209" cy="1523627"/>
      </dsp:txXfrm>
    </dsp:sp>
    <dsp:sp modelId="{26BDE74D-A629-45F1-95FA-5EA0E6DD7B5B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5D93-09E4-431D-90A1-22A314690348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A07FC-E7CF-4517-99A6-04A4C2F0864B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Indexes improve the speed of search operations in database because instead of searching the whole document</a:t>
          </a:r>
          <a:r>
            <a:rPr lang="en-US" sz="1600" kern="1200">
              <a:latin typeface="Century Gothic" panose="020F0302020204030204"/>
            </a:rPr>
            <a:t>,</a:t>
          </a:r>
          <a:r>
            <a:rPr lang="en-US" sz="1600" kern="1200"/>
            <a:t>the search is performed on the indexes that holds only few fields.</a:t>
          </a:r>
        </a:p>
      </dsp:txBody>
      <dsp:txXfrm>
        <a:off x="1759790" y="1905186"/>
        <a:ext cx="5098209" cy="1523627"/>
      </dsp:txXfrm>
    </dsp:sp>
    <dsp:sp modelId="{5208A2F3-72AA-440A-92F5-8BF429AEE816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6B86D-CEFA-4720-B153-A20C0495D345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B497E-A4E0-48F7-9618-833239B5068B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MongoDB provides a method called createIndex() that allows user to create an index.</a:t>
          </a:r>
          <a:endParaRPr lang="en-US" sz="1600" kern="1200" dirty="0">
            <a:latin typeface="Century Gothic" panose="020F0302020204030204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A2E3-E3E7-401E-B3B1-D9F38D32FAD5}">
      <dsp:nvSpPr>
        <dsp:cNvPr id="0" name=""/>
        <dsp:cNvSpPr/>
      </dsp:nvSpPr>
      <dsp:spPr>
        <a:xfrm>
          <a:off x="0" y="4474"/>
          <a:ext cx="6858000" cy="1532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BBB6D-9F25-4946-AB2D-DB2CFD89EA2D}">
      <dsp:nvSpPr>
        <dsp:cNvPr id="0" name=""/>
        <dsp:cNvSpPr/>
      </dsp:nvSpPr>
      <dsp:spPr>
        <a:xfrm>
          <a:off x="463683" y="349363"/>
          <a:ext cx="843885" cy="8430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719F7-0FBF-49DA-B911-0C4BAEB325A3}">
      <dsp:nvSpPr>
        <dsp:cNvPr id="0" name=""/>
        <dsp:cNvSpPr/>
      </dsp:nvSpPr>
      <dsp:spPr>
        <a:xfrm>
          <a:off x="1771252" y="4474"/>
          <a:ext cx="4993702" cy="153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84" tIns="162384" rIns="162384" bIns="1623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Method for distributing data across multiple machines.</a:t>
          </a:r>
        </a:p>
      </dsp:txBody>
      <dsp:txXfrm>
        <a:off x="1771252" y="4474"/>
        <a:ext cx="4993702" cy="1534336"/>
      </dsp:txXfrm>
    </dsp:sp>
    <dsp:sp modelId="{467ECD24-B31C-4B35-953E-912C0DCD01E5}">
      <dsp:nvSpPr>
        <dsp:cNvPr id="0" name=""/>
        <dsp:cNvSpPr/>
      </dsp:nvSpPr>
      <dsp:spPr>
        <a:xfrm>
          <a:off x="0" y="1899831"/>
          <a:ext cx="6858000" cy="1532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CA917-92CE-4F1D-ABEE-EB5AC7B5AD89}">
      <dsp:nvSpPr>
        <dsp:cNvPr id="0" name=""/>
        <dsp:cNvSpPr/>
      </dsp:nvSpPr>
      <dsp:spPr>
        <a:xfrm>
          <a:off x="463683" y="2244720"/>
          <a:ext cx="843885" cy="8430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C987-A3CA-4645-BC17-5000022E3B4D}">
      <dsp:nvSpPr>
        <dsp:cNvPr id="0" name=""/>
        <dsp:cNvSpPr/>
      </dsp:nvSpPr>
      <dsp:spPr>
        <a:xfrm>
          <a:off x="1771252" y="1899831"/>
          <a:ext cx="4993702" cy="153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84" tIns="162384" rIns="162384" bIns="1623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MongoDB uses sharding to support deployments with very large data sets and high throughput operations.</a:t>
          </a:r>
        </a:p>
      </dsp:txBody>
      <dsp:txXfrm>
        <a:off x="1771252" y="1899831"/>
        <a:ext cx="4993702" cy="1534336"/>
      </dsp:txXfrm>
    </dsp:sp>
    <dsp:sp modelId="{E2CEA913-AF00-4C52-9836-ABD7BA1811DA}">
      <dsp:nvSpPr>
        <dsp:cNvPr id="0" name=""/>
        <dsp:cNvSpPr/>
      </dsp:nvSpPr>
      <dsp:spPr>
        <a:xfrm>
          <a:off x="0" y="3795188"/>
          <a:ext cx="6858000" cy="1532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268E7-0633-4935-B46B-7E2E24CDC62B}">
      <dsp:nvSpPr>
        <dsp:cNvPr id="0" name=""/>
        <dsp:cNvSpPr/>
      </dsp:nvSpPr>
      <dsp:spPr>
        <a:xfrm>
          <a:off x="464136" y="4140077"/>
          <a:ext cx="843885" cy="8430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9DB0B-636A-4EBD-A224-473ABD917744}">
      <dsp:nvSpPr>
        <dsp:cNvPr id="0" name=""/>
        <dsp:cNvSpPr/>
      </dsp:nvSpPr>
      <dsp:spPr>
        <a:xfrm>
          <a:off x="1772158" y="3795188"/>
          <a:ext cx="4993702" cy="153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84" tIns="162384" rIns="162384" bIns="1623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systems with large data sets or high throughput applications can challenge the capacity of a single server. For example, high query rates can exhaust the CPU capacity of the server. Working set sizes larger than the system's RAM stress the I/O capacity of disk drives.</a:t>
          </a:r>
        </a:p>
      </dsp:txBody>
      <dsp:txXfrm>
        <a:off x="1772158" y="3795188"/>
        <a:ext cx="4993702" cy="1534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0570E-CB8A-4322-8B5C-C72B05697B0F}">
      <dsp:nvSpPr>
        <dsp:cNvPr id="0" name=""/>
        <dsp:cNvSpPr/>
      </dsp:nvSpPr>
      <dsp:spPr>
        <a:xfrm>
          <a:off x="787105" y="124158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5AEA-679D-4DF7-90C6-66D6B482CD5B}">
      <dsp:nvSpPr>
        <dsp:cNvPr id="0" name=""/>
        <dsp:cNvSpPr/>
      </dsp:nvSpPr>
      <dsp:spPr>
        <a:xfrm>
          <a:off x="292105" y="2385291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have analyzed and compared the performance in terms of response time on MongoDB databases, a document-based NoSQL datastore. </a:t>
          </a:r>
        </a:p>
      </dsp:txBody>
      <dsp:txXfrm>
        <a:off x="292105" y="2385291"/>
        <a:ext cx="1800000" cy="1080000"/>
      </dsp:txXfrm>
    </dsp:sp>
    <dsp:sp modelId="{C187FBBA-8DAE-43AE-AD1D-2DC99894D274}">
      <dsp:nvSpPr>
        <dsp:cNvPr id="0" name=""/>
        <dsp:cNvSpPr/>
      </dsp:nvSpPr>
      <dsp:spPr>
        <a:xfrm>
          <a:off x="2902105" y="124158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F8EF-EA65-4640-9D82-2B72FF2256A3}">
      <dsp:nvSpPr>
        <dsp:cNvPr id="0" name=""/>
        <dsp:cNvSpPr/>
      </dsp:nvSpPr>
      <dsp:spPr>
        <a:xfrm>
          <a:off x="2407105" y="2385291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implemented a set of queries without indexing and then the run-time after indexing.</a:t>
          </a:r>
        </a:p>
      </dsp:txBody>
      <dsp:txXfrm>
        <a:off x="2407105" y="2385291"/>
        <a:ext cx="1800000" cy="1080000"/>
      </dsp:txXfrm>
    </dsp:sp>
    <dsp:sp modelId="{474E41C5-0EC3-4415-A937-561174A0C4CE}">
      <dsp:nvSpPr>
        <dsp:cNvPr id="0" name=""/>
        <dsp:cNvSpPr/>
      </dsp:nvSpPr>
      <dsp:spPr>
        <a:xfrm>
          <a:off x="5017105" y="124158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E4BB-FAF7-4E16-8DEF-62416162A78B}">
      <dsp:nvSpPr>
        <dsp:cNvPr id="0" name=""/>
        <dsp:cNvSpPr/>
      </dsp:nvSpPr>
      <dsp:spPr>
        <a:xfrm>
          <a:off x="4522105" y="2385291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evaluation was based on ExecutionSuccess, executionTime, total keysExamined, totalDocsExamined. </a:t>
          </a:r>
        </a:p>
      </dsp:txBody>
      <dsp:txXfrm>
        <a:off x="4522105" y="2385291"/>
        <a:ext cx="1800000" cy="1080000"/>
      </dsp:txXfrm>
    </dsp:sp>
    <dsp:sp modelId="{71F06CC6-D2E5-4EF1-9E20-7487CBB1380E}">
      <dsp:nvSpPr>
        <dsp:cNvPr id="0" name=""/>
        <dsp:cNvSpPr/>
      </dsp:nvSpPr>
      <dsp:spPr>
        <a:xfrm>
          <a:off x="7132105" y="124158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C2A07-3E93-4303-9F0A-B6723A04D11C}">
      <dsp:nvSpPr>
        <dsp:cNvPr id="0" name=""/>
        <dsp:cNvSpPr/>
      </dsp:nvSpPr>
      <dsp:spPr>
        <a:xfrm>
          <a:off x="6637105" y="2385291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employed a replica set and a streaming replication cluster setup for MongoDB on our local system. </a:t>
          </a:r>
        </a:p>
      </dsp:txBody>
      <dsp:txXfrm>
        <a:off x="6637105" y="2385291"/>
        <a:ext cx="1800000" cy="1080000"/>
      </dsp:txXfrm>
    </dsp:sp>
    <dsp:sp modelId="{8140BB9E-0A31-4F95-9EAA-1BA21AED8F4A}">
      <dsp:nvSpPr>
        <dsp:cNvPr id="0" name=""/>
        <dsp:cNvSpPr/>
      </dsp:nvSpPr>
      <dsp:spPr>
        <a:xfrm>
          <a:off x="9247105" y="124158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0061-5AF7-42C2-BA97-CF9BE3E3140C}">
      <dsp:nvSpPr>
        <dsp:cNvPr id="0" name=""/>
        <dsp:cNvSpPr/>
      </dsp:nvSpPr>
      <dsp:spPr>
        <a:xfrm>
          <a:off x="8752105" y="2385291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Both Indexing and Sharding definitely do improve performance and the results are much more visible in case of larger datasets. </a:t>
          </a:r>
        </a:p>
      </dsp:txBody>
      <dsp:txXfrm>
        <a:off x="8752105" y="2385291"/>
        <a:ext cx="1800000" cy="10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WkJKa_Nv_o" TargetMode="External"/><Relationship Id="rId2" Type="http://schemas.openxmlformats.org/officeDocument/2006/relationships/hyperlink" Target="https://docs.mongodb.com/manual/index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forexcel.com/wp/downloads-18-sample-csv-files-data-sets-for-testing-sales/" TargetMode="External"/><Relationship Id="rId5" Type="http://schemas.openxmlformats.org/officeDocument/2006/relationships/hyperlink" Target="https://data.edd.ca.gov/Industry-Information-/Current-Employment-Statistics-Mono-County/ru45-rtii" TargetMode="External"/><Relationship Id="rId4" Type="http://schemas.openxmlformats.org/officeDocument/2006/relationships/hyperlink" Target="https://docs.mongodb.com/manual/tutorial/analyze-query-pl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Query optimization using  Indexing and </a:t>
            </a:r>
            <a:r>
              <a:rPr lang="en-US" sz="4400" dirty="0" err="1">
                <a:solidFill>
                  <a:schemeClr val="tx1"/>
                </a:solidFill>
              </a:rPr>
              <a:t>sharding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4645F8-DDFE-4903-BC69-31EC3674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40" y="4446953"/>
            <a:ext cx="8936846" cy="457201"/>
          </a:xfrm>
        </p:spPr>
        <p:txBody>
          <a:bodyPr/>
          <a:lstStyle/>
          <a:p>
            <a:r>
              <a:rPr lang="en-US" dirty="0"/>
              <a:t>Advanced Database Topics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1BE1-4735-45C7-9DF3-D3EF42F8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377551"/>
            <a:ext cx="10058400" cy="828397"/>
          </a:xfrm>
        </p:spPr>
        <p:txBody>
          <a:bodyPr/>
          <a:lstStyle/>
          <a:p>
            <a:r>
              <a:rPr lang="en-US" dirty="0"/>
              <a:t>Results Demo: </a:t>
            </a:r>
            <a:r>
              <a:rPr lang="en-US" dirty="0" err="1"/>
              <a:t>Sharding</a:t>
            </a:r>
            <a:r>
              <a:rPr lang="en-US" dirty="0"/>
              <a:t> Architecture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DC799-EF0F-4D87-909A-A6C65AF5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099516"/>
            <a:ext cx="88106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2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5B8-2AB3-4451-9B43-04497E16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563944"/>
            <a:ext cx="10058400" cy="682623"/>
          </a:xfrm>
        </p:spPr>
        <p:txBody>
          <a:bodyPr/>
          <a:lstStyle/>
          <a:p>
            <a:r>
              <a:rPr lang="en-US" dirty="0"/>
              <a:t>Results Demo: </a:t>
            </a:r>
            <a:r>
              <a:rPr lang="en-US" dirty="0" err="1"/>
              <a:t>Sharding</a:t>
            </a:r>
            <a:r>
              <a:rPr lang="en-US" dirty="0"/>
              <a:t> Results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AE8C-330D-4965-A58D-E274A0ED1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6887" y="1246567"/>
            <a:ext cx="9269895" cy="50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8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193C-5604-4CF5-88F8-B54E17C6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Takeaways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63253D-7B9B-4285-BA13-1D1EE950E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796444"/>
              </p:ext>
            </p:extLst>
          </p:nvPr>
        </p:nvGraphicFramePr>
        <p:xfrm>
          <a:off x="566738" y="1245871"/>
          <a:ext cx="10844211" cy="470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52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8994-D25A-480D-AE47-1F79619F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3197"/>
          </a:xfrm>
        </p:spPr>
        <p:txBody>
          <a:bodyPr/>
          <a:lstStyle/>
          <a:p>
            <a:r>
              <a:rPr lang="en-US" dirty="0"/>
              <a:t>Future Scope of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392E-5134-49C4-A616-745CD90F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4574"/>
            <a:ext cx="10058400" cy="3978170"/>
          </a:xfrm>
        </p:spPr>
        <p:txBody>
          <a:bodyPr>
            <a:normAutofit/>
          </a:bodyPr>
          <a:lstStyle/>
          <a:p>
            <a:r>
              <a:rPr lang="en-US" sz="2400" dirty="0"/>
              <a:t>Implementing indexes on sharded database architecture.</a:t>
            </a:r>
          </a:p>
          <a:p>
            <a:r>
              <a:rPr lang="en-US" sz="2400" dirty="0"/>
              <a:t>Implementing </a:t>
            </a:r>
            <a:r>
              <a:rPr lang="en-US" sz="2400" dirty="0" err="1"/>
              <a:t>sharding</a:t>
            </a:r>
            <a:r>
              <a:rPr lang="en-US" sz="2400" dirty="0"/>
              <a:t> on a database deployed over a server or on cloud using MongoDB Atlas</a:t>
            </a:r>
          </a:p>
          <a:p>
            <a:r>
              <a:rPr lang="en-US" sz="2400" dirty="0"/>
              <a:t>Exploring other implementation strategies using configuration files instead of command line</a:t>
            </a:r>
          </a:p>
          <a:p>
            <a:r>
              <a:rPr lang="en-US" sz="2400" dirty="0"/>
              <a:t>Automatic instance startup and modifying replication strategies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540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8D23-F7FA-4D04-A98B-8E694188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References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DC42-6622-4749-A085-33C4FD99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7" y="1267037"/>
            <a:ext cx="10058400" cy="38496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https://docs.mongodb.com/manual/indexes/</a:t>
            </a: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  </a:t>
            </a:r>
            <a:endParaRPr lang="en-CA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https://youtu.be/0WkJKa_Nv_o</a:t>
            </a: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endParaRPr lang="en-CA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https://docs.mongodb.com/manual/tutorial/analyze-query-plan/</a:t>
            </a: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endParaRPr lang="en-CA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https://data.edd.ca.gov/Industry-Information-/Current-Employment-Statistics-Mono-County/ru45-rtii</a:t>
            </a: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https://www.youtube.com/watch?v=ekuQjQUnj20&amp;list=PLqfPEK2RTgChVygd5NPFDhyVCVU00-KqP&amp;index=10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CA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http://efore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r>
              <a:rPr lang="en-CA" sz="28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cel.com/wp/downloads-18-sample-csv-files-data-sets-for-testing-sales/</a:t>
            </a:r>
            <a:endParaRPr lang="en-CA" sz="2800" u="sng" dirty="0">
              <a:solidFill>
                <a:srgbClr val="FF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endParaRPr lang="en-CA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buClr>
                <a:srgbClr val="262626"/>
              </a:buClr>
            </a:pPr>
            <a:endParaRPr lang="en-CA" sz="3200" dirty="0"/>
          </a:p>
          <a:p>
            <a:pPr>
              <a:buClr>
                <a:srgbClr val="262626"/>
              </a:buClr>
            </a:pPr>
            <a:endParaRPr lang="en-CA" sz="3200" dirty="0">
              <a:solidFill>
                <a:srgbClr val="000000"/>
              </a:solidFill>
            </a:endParaRPr>
          </a:p>
          <a:p>
            <a:pPr>
              <a:buClr>
                <a:srgbClr val="262626"/>
              </a:buClr>
            </a:pPr>
            <a:endParaRPr lang="en-CA" sz="3200" dirty="0"/>
          </a:p>
          <a:p>
            <a:pPr>
              <a:buClr>
                <a:srgbClr val="262626"/>
              </a:buClr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9735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+mj-lt"/>
                <a:ea typeface="+mn-ea"/>
                <a:cs typeface="+mn-cs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7E0F0-3B4F-4538-97DC-99BCF949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n-lt"/>
                <a:ea typeface="+mn-ea"/>
                <a:cs typeface="+mn-cs"/>
              </a:rPr>
              <a:t>Performance Evaluation of queies using the concept of Indexing and sharding. </a:t>
            </a:r>
          </a:p>
          <a:p>
            <a:endParaRPr lang="en-US" b="0" i="0" kern="1200">
              <a:effectLst/>
              <a:latin typeface="+mn-lt"/>
              <a:ea typeface="+mn-ea"/>
              <a:cs typeface="+mn-cs"/>
            </a:endParaRPr>
          </a:p>
          <a:p>
            <a:endParaRPr lang="en-US" kern="1200">
              <a:latin typeface="+mn-lt"/>
              <a:ea typeface="+mn-ea"/>
              <a:cs typeface="+mn-cs"/>
            </a:endParaRPr>
          </a:p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204C622D-30C5-4E4D-BA4D-8B21C8565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2121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6CC8-4B4F-42A8-AEB3-2313EA2C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/>
              <a:t>SHARDING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FF51A8F-0264-477C-BB08-D88A02803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548205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D35-DD01-49CB-8F01-475E2E39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</a:rPr>
              <a:t>Existing Works 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EE4B-A0B3-431A-91F1-130AD701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herit"/>
              <a:ea typeface="tahoma"/>
              <a:cs typeface="tahoma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67359-ABE6-4157-91FF-F4342066D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35797"/>
              </p:ext>
            </p:extLst>
          </p:nvPr>
        </p:nvGraphicFramePr>
        <p:xfrm>
          <a:off x="444500" y="1460500"/>
          <a:ext cx="11395927" cy="51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726">
                  <a:extLst>
                    <a:ext uri="{9D8B030D-6E8A-4147-A177-3AD203B41FA5}">
                      <a16:colId xmlns:a16="http://schemas.microsoft.com/office/drawing/2014/main" val="714781469"/>
                    </a:ext>
                  </a:extLst>
                </a:gridCol>
                <a:gridCol w="3635374">
                  <a:extLst>
                    <a:ext uri="{9D8B030D-6E8A-4147-A177-3AD203B41FA5}">
                      <a16:colId xmlns:a16="http://schemas.microsoft.com/office/drawing/2014/main" val="3855404008"/>
                    </a:ext>
                  </a:extLst>
                </a:gridCol>
                <a:gridCol w="3407827">
                  <a:extLst>
                    <a:ext uri="{9D8B030D-6E8A-4147-A177-3AD203B41FA5}">
                      <a16:colId xmlns:a16="http://schemas.microsoft.com/office/drawing/2014/main" val="3733135640"/>
                    </a:ext>
                  </a:extLst>
                </a:gridCol>
              </a:tblGrid>
              <a:tr h="800300">
                <a:tc>
                  <a:txBody>
                    <a:bodyPr/>
                    <a:lstStyle/>
                    <a:p>
                      <a:r>
                        <a:rPr lang="en-US" dirty="0"/>
                        <a:t>Research Paper/Conferences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Web-link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71882"/>
                  </a:ext>
                </a:extLst>
              </a:tr>
              <a:tr h="1133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Performance Evaluation of MongoDB and PostgreSQL for </a:t>
                      </a:r>
                      <a:r>
                        <a:rPr lang="en-US" sz="1800" b="0" i="0" u="none" strike="noStrike" noProof="0" dirty="0" err="1">
                          <a:latin typeface="Century Gothic"/>
                        </a:rPr>
                        <a:t>spatio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-temporal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http://www.master-project-h2020.eu/wp-content/uploads/2019/03/BMDA_3.pdf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clusters not included.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2965"/>
                  </a:ext>
                </a:extLst>
              </a:tr>
              <a:tr h="1133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MongoDB Indexing for Performance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https://www.researchgate.net/profile/Vigneshwaran-Pandi/publication/340253980_101007_978-981-15-0936-0/links/5e7f6c42a6fdcc139c101c00/101007-978-981-15-0936-0.pdf#page=523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on a single dataset.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21960"/>
                  </a:ext>
                </a:extLst>
              </a:tr>
              <a:tr h="1155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PERFORMANCE EVALUATION OF MYSQL AND MONGODB DATABASES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https://d1wqtxts1xzle7.cloudfront.net/59431690/PERFORMANCE_EVALUATION_OF_MYSQL_AND20190528-97716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8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EABE-1176-4A22-A078-53FA8991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Indexing </a:t>
            </a:r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9E13830-15CF-4E6A-A586-35684FF78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43" y="1603058"/>
            <a:ext cx="9591675" cy="4623529"/>
          </a:xfrm>
          <a:noFill/>
        </p:spPr>
      </p:pic>
    </p:spTree>
    <p:extLst>
      <p:ext uri="{BB962C8B-B14F-4D97-AF65-F5344CB8AC3E}">
        <p14:creationId xmlns:p14="http://schemas.microsoft.com/office/powerpoint/2010/main" val="22826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81DE-E0CC-49BE-B028-45E89022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19" y="428282"/>
            <a:ext cx="10058400" cy="1371600"/>
          </a:xfrm>
        </p:spPr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BF0D1D5C-B098-43BB-AA3C-64A3A651B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12" y="1483996"/>
            <a:ext cx="10611607" cy="4730685"/>
          </a:xfrm>
        </p:spPr>
      </p:pic>
    </p:spTree>
    <p:extLst>
      <p:ext uri="{BB962C8B-B14F-4D97-AF65-F5344CB8AC3E}">
        <p14:creationId xmlns:p14="http://schemas.microsoft.com/office/powerpoint/2010/main" val="24198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43E9-AFD2-483D-A6B5-99B2FDA0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64000"/>
            <a:ext cx="10058400" cy="1371600"/>
          </a:xfrm>
        </p:spPr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6FA6-2B15-4799-8DB2-5207FCFE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ahoma"/>
              <a:ea typeface="tahoma"/>
              <a:cs typeface="tahoma"/>
            </a:endParaRPr>
          </a:p>
          <a:p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19A7CCB-3CC2-4BAB-A989-B2971E54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5" y="1454574"/>
            <a:ext cx="6442072" cy="491137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F19B76A-2643-4514-B07A-110261BB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47" y="2717217"/>
            <a:ext cx="4458242" cy="16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43E9-AFD2-483D-A6B5-99B2FDA0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4" y="264700"/>
            <a:ext cx="10058400" cy="888239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tahoma"/>
                <a:cs typeface="tahoma"/>
              </a:rPr>
              <a:t>Results Demo: Indexes </a:t>
            </a:r>
            <a:r>
              <a:rPr lang="en-US" sz="2400" dirty="0">
                <a:ea typeface="Tahoma"/>
                <a:cs typeface="Tahoma"/>
              </a:rPr>
              <a:t>(Before Indexing)</a:t>
            </a:r>
            <a:endParaRPr lang="en-US" dirty="0">
              <a:latin typeface="Century Gothic" panose="020B0502020202020204" pitchFamily="34" charset="0"/>
              <a:ea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A36101-A44F-4E5A-B335-3FC1E62DE0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087" y="993914"/>
            <a:ext cx="10919791" cy="53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43E9-AFD2-483D-A6B5-99B2FDA0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4" y="-343"/>
            <a:ext cx="10058400" cy="1371600"/>
          </a:xfrm>
        </p:spPr>
        <p:txBody>
          <a:bodyPr/>
          <a:lstStyle/>
          <a:p>
            <a:r>
              <a:rPr lang="en-US" dirty="0">
                <a:ea typeface="tahoma"/>
                <a:cs typeface="tahoma"/>
              </a:rPr>
              <a:t>Results Demo: Indexes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sz="2800" dirty="0">
                <a:ea typeface="tahoma"/>
                <a:cs typeface="tahoma"/>
              </a:rPr>
              <a:t>(After Indexing)</a:t>
            </a:r>
            <a:endParaRPr lang="en-US" dirty="0">
              <a:ea typeface="tahoma"/>
              <a:cs typeface="tahoma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58CD04-59A3-45F6-82E7-0B5F7C9F1C10}"/>
              </a:ext>
            </a:extLst>
          </p:cNvPr>
          <p:cNvCxnSpPr>
            <a:cxnSpLocks/>
          </p:cNvCxnSpPr>
          <p:nvPr/>
        </p:nvCxnSpPr>
        <p:spPr>
          <a:xfrm flipH="1">
            <a:off x="5900736" y="6198392"/>
            <a:ext cx="4979074" cy="0"/>
          </a:xfrm>
          <a:prstGeom prst="straightConnector1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8DD361-BD65-4D5E-9BE4-B3A4CBB994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338" y="1099933"/>
            <a:ext cx="11260517" cy="50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3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{626BAF19-CB0D-440F-AD78-1911FBD69DFE}tf78438558_win32</Template>
  <TotalTime>822</TotalTime>
  <Words>528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Garamond</vt:lpstr>
      <vt:lpstr>inherit</vt:lpstr>
      <vt:lpstr>tahoma</vt:lpstr>
      <vt:lpstr>SavonVTI</vt:lpstr>
      <vt:lpstr>Query optimization using  Indexing and sharding</vt:lpstr>
      <vt:lpstr>Introduction</vt:lpstr>
      <vt:lpstr>SHARDING</vt:lpstr>
      <vt:lpstr>Existing Works  </vt:lpstr>
      <vt:lpstr>Indexing </vt:lpstr>
      <vt:lpstr>Sharding </vt:lpstr>
      <vt:lpstr>TASKS</vt:lpstr>
      <vt:lpstr>Results Demo: Indexes (Before Indexing)</vt:lpstr>
      <vt:lpstr>Results Demo: Indexes (After Indexing)</vt:lpstr>
      <vt:lpstr>Results Demo: Sharding Architecture</vt:lpstr>
      <vt:lpstr>Results Demo: Sharding Results</vt:lpstr>
      <vt:lpstr>Takeaways </vt:lpstr>
      <vt:lpstr>Future Scope of Learning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 using</dc:title>
  <dc:creator>Ragini Choudhary</dc:creator>
  <cp:lastModifiedBy>Vishvak Tatineni</cp:lastModifiedBy>
  <cp:revision>249</cp:revision>
  <dcterms:created xsi:type="dcterms:W3CDTF">2021-07-22T15:18:33Z</dcterms:created>
  <dcterms:modified xsi:type="dcterms:W3CDTF">2021-07-25T11:48:36Z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