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717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G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7</a:t>
            </a:r>
            <a:r>
              <a:rPr dirty="0" sz="2400" lang="en-US" smtClean="0"/>
              <a:t>2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301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781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5857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6187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2024-09-25T12:51:00Z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826ff2074380473e8b1807df7b347d6b</vt:lpwstr>
  </property>
</Properties>
</file>