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8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04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3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5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Viral Social Media Trends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Insights from Global Social Media Engagement</a:t>
            </a:r>
          </a:p>
          <a:p>
            <a:r>
              <a:rPr dirty="0"/>
              <a:t>Presented by: </a:t>
            </a:r>
            <a:r>
              <a:rPr lang="en-IN" dirty="0"/>
              <a:t>Ragini </a:t>
            </a:r>
            <a:r>
              <a:rPr lang="en-IN" dirty="0" err="1"/>
              <a:t>Katore</a:t>
            </a:r>
            <a:endParaRPr lang="en-IN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global social media trends using engagement metrics</a:t>
            </a:r>
          </a:p>
          <a:p>
            <a:r>
              <a:t>To identify the most popular hashtags, platforms, and regions</a:t>
            </a:r>
          </a:p>
          <a:p>
            <a:r>
              <a:t>To understand the content formats driving virality</a:t>
            </a:r>
          </a:p>
          <a:p>
            <a:r>
              <a:t>To assist digital marketers and content creators in strategic planning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Views: 12 billion</a:t>
            </a:r>
          </a:p>
          <a:p>
            <a:r>
              <a:t>Likes: 1 billion</a:t>
            </a:r>
          </a:p>
          <a:p>
            <a:r>
              <a:t>Shares: 253 million</a:t>
            </a:r>
          </a:p>
          <a:p>
            <a:r>
              <a:t>Comments: 124 million</a:t>
            </a:r>
          </a:p>
          <a:p>
            <a:r>
              <a:t>Data sourced across major platforms: YouTube, TikTok, Instagram, Twitter</a:t>
            </a:r>
          </a:p>
          <a:p>
            <a:r>
              <a:t>Key metrics visualized by hashtag, region, platform, and engagement level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Hashtag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Hashtags by Post Count:</a:t>
            </a:r>
          </a:p>
          <a:p>
            <a:r>
              <a:t>#Fitness, #Education, #Challenge, #Comedy, #Dance, #Viral</a:t>
            </a:r>
          </a:p>
          <a:p>
            <a:r>
              <a:t>Insight: Fitness and education-related content dominate the viral trend space.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Platform-wise Post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Platforms by Volume:</a:t>
            </a:r>
          </a:p>
          <a:p>
            <a:r>
              <a:t>YouTube, TikTok, Instagram, Twitter</a:t>
            </a:r>
          </a:p>
          <a:p>
            <a:r>
              <a:t>Insight: YouTube and TikTok lead in post volume, highlighting their dominance in viral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Engaged Regions:</a:t>
            </a:r>
          </a:p>
          <a:p>
            <a:r>
              <a:t>USA: 677 posts (13.54%), Canada, UK, Brazil, India</a:t>
            </a:r>
          </a:p>
          <a:p>
            <a:r>
              <a:t>Insight: North American regions show higher engagement in viral content.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Engagement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Engagement: 34.58%</a:t>
            </a:r>
          </a:p>
          <a:p>
            <a:r>
              <a:t>Medium Engagement: 33.46%</a:t>
            </a:r>
          </a:p>
          <a:p>
            <a:r>
              <a:t>Low Engagement: 31.96%</a:t>
            </a:r>
          </a:p>
          <a:p>
            <a:r>
              <a:t>Insight: Majority of content achieves medium to high engagement—indicative of successful content strategies.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Content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Live, Post, Reel, Shorts, Tweet, Video</a:t>
            </a:r>
          </a:p>
          <a:p>
            <a:r>
              <a:t>Insight: Short video content (Reels, Shorts) remains highly favored across platforms.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Fitness, education, and challenges are key themes in viral trends</a:t>
            </a:r>
          </a:p>
          <a:p>
            <a:r>
              <a:t>YouTube and TikTok dominate in content volume and reach</a:t>
            </a:r>
          </a:p>
          <a:p>
            <a:r>
              <a:t>High engagement correlates with short-form, visual content</a:t>
            </a:r>
          </a:p>
          <a:p>
            <a:r>
              <a:t>Marketers should focus on region-specific and platform-optimized strategies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</TotalTime>
  <Words>303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Viral Social Media Trends Dashboard</vt:lpstr>
      <vt:lpstr>Objective</vt:lpstr>
      <vt:lpstr>Summary of the Dashboard</vt:lpstr>
      <vt:lpstr>Hashtag Performance</vt:lpstr>
      <vt:lpstr>Platform-wise Post Distribution</vt:lpstr>
      <vt:lpstr>Regional Engagement</vt:lpstr>
      <vt:lpstr>Engagement Levels</vt:lpstr>
      <vt:lpstr>Popular Content Formats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Ragini Bhandare</dc:creator>
  <cp:keywords/>
  <dc:description>generated using python-pptx</dc:description>
  <cp:lastModifiedBy>Ragini Bhandare</cp:lastModifiedBy>
  <cp:revision>2</cp:revision>
  <dcterms:created xsi:type="dcterms:W3CDTF">2013-01-27T09:14:16Z</dcterms:created>
  <dcterms:modified xsi:type="dcterms:W3CDTF">2025-04-08T05:49:41Z</dcterms:modified>
  <cp:category/>
</cp:coreProperties>
</file>