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839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7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2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Supply Chain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Power BI Report Summary</a:t>
            </a:r>
          </a:p>
          <a:p>
            <a:r>
              <a:rPr dirty="0"/>
              <a:t>Date: April 2025</a:t>
            </a:r>
          </a:p>
          <a:p>
            <a:r>
              <a:rPr dirty="0"/>
              <a:t>Prepared by: </a:t>
            </a:r>
            <a:r>
              <a:rPr lang="en-IN" dirty="0"/>
              <a:t>Ragini </a:t>
            </a:r>
            <a:r>
              <a:rPr lang="en-IN" dirty="0" err="1"/>
              <a:t>Katore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Cosmetics and Carrier A dominate sales and logistics.</a:t>
            </a:r>
          </a:p>
          <a:p>
            <a:r>
              <a:t>Balance shipping modes to optimize costs and delivery times.</a:t>
            </a:r>
          </a:p>
          <a:p>
            <a:r>
              <a:t>Enhance marketing for female customers and high-demand cities.</a:t>
            </a:r>
          </a:p>
          <a:p>
            <a:r>
              <a:t>Integrate predictive analytics and inventory planning in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sales performance across product categories and regions.</a:t>
            </a:r>
          </a:p>
          <a:p>
            <a:r>
              <a:t>Evaluate shipping efficiency and cost distribution.</a:t>
            </a:r>
          </a:p>
          <a:p>
            <a:r>
              <a:t>Understand customer demographics and preferences.</a:t>
            </a:r>
          </a:p>
          <a:p>
            <a:r>
              <a:t>Compare transportation modes for strategic logistics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24.35M</a:t>
            </a:r>
          </a:p>
          <a:p>
            <a:r>
              <a:t>Total Orders: 100</a:t>
            </a:r>
          </a:p>
          <a:p>
            <a:r>
              <a:t>Average Shipping Time: 5.75 days</a:t>
            </a:r>
          </a:p>
          <a:p>
            <a:r>
              <a:t>Average Shipping Cost: 5.55 units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Cosmetics: 3.97M (47.89%)</a:t>
            </a:r>
          </a:p>
          <a:p>
            <a:r>
              <a:t>Skincare: 2.32M (27.94%)</a:t>
            </a:r>
          </a:p>
          <a:p>
            <a:r>
              <a:t>Haircare: 2.0M (24.17%)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Shipping Carrier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Carrier A: 4.16M (49.43%)</a:t>
            </a:r>
          </a:p>
          <a:p>
            <a:r>
              <a:t>Carrier B: 2.68M (31.86%)</a:t>
            </a:r>
          </a:p>
          <a:p>
            <a:r>
              <a:t>Carrier C: 1.57M (18.71%)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Delhi: 1.5M</a:t>
            </a:r>
          </a:p>
          <a:p>
            <a:r>
              <a:t>Bangalore: 1.5M</a:t>
            </a:r>
          </a:p>
          <a:p>
            <a:r>
              <a:t>Mumbai: 1.0M</a:t>
            </a:r>
          </a:p>
          <a:p>
            <a:r>
              <a:t>Chennai: 0.5M</a:t>
            </a:r>
          </a:p>
          <a:p>
            <a:r>
              <a:t>Kolkata: 0.5M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Female: 2.8M</a:t>
            </a:r>
          </a:p>
          <a:p>
            <a:r>
              <a:t>Male: 1.4M</a:t>
            </a:r>
          </a:p>
          <a:p>
            <a:r>
              <a:t>Non-binary: 1.2M</a:t>
            </a:r>
          </a:p>
          <a:p>
            <a:r>
              <a:t>Unknown: 0.9M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Transportation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Air: 1.84M</a:t>
            </a:r>
          </a:p>
          <a:p>
            <a:r>
              <a:t>Rail: 1.83M</a:t>
            </a:r>
          </a:p>
          <a:p>
            <a:r>
              <a:t>Road: 1.66M</a:t>
            </a:r>
          </a:p>
          <a:p>
            <a:r>
              <a:t>Sea: 0.87M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Cosmetics category for higher ROI.</a:t>
            </a:r>
          </a:p>
          <a:p>
            <a:r>
              <a:t>Carrier A is preferred and effective for shipping.</a:t>
            </a:r>
          </a:p>
          <a:p>
            <a:r>
              <a:t>Delhi and Bangalore are key revenue-generating locations.</a:t>
            </a:r>
          </a:p>
          <a:p>
            <a:r>
              <a:t>Air and Rail transport offer fast delivery but need cost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247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Supply Chain Analytics Dashboard</vt:lpstr>
      <vt:lpstr>Project Objectives</vt:lpstr>
      <vt:lpstr>Executive Summary</vt:lpstr>
      <vt:lpstr>Sales by Product Type</vt:lpstr>
      <vt:lpstr>Sales by Shipping Carrier</vt:lpstr>
      <vt:lpstr>Sales by Location</vt:lpstr>
      <vt:lpstr>Customer Demographics</vt:lpstr>
      <vt:lpstr>Sales by Transportation Mode</vt:lpstr>
      <vt:lpstr>Insights &amp; Recommendations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Ragini Bhandare</cp:lastModifiedBy>
  <cp:revision>2</cp:revision>
  <dcterms:created xsi:type="dcterms:W3CDTF">2013-01-27T09:14:16Z</dcterms:created>
  <dcterms:modified xsi:type="dcterms:W3CDTF">2025-04-04T09:02:03Z</dcterms:modified>
  <cp:category/>
</cp:coreProperties>
</file>