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8CE7-D61C-DEE7-431E-D46A2929B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8713"/>
            <a:ext cx="8996364" cy="1485900"/>
          </a:xfrm>
        </p:spPr>
        <p:txBody>
          <a:bodyPr/>
          <a:lstStyle/>
          <a:p>
            <a:pPr algn="ctr"/>
            <a:r>
              <a:rPr lang="en-IN" b="1" dirty="0"/>
              <a:t>Stock Market data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39AEF-4595-60D0-AAE4-50251C7A7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1825" y="2857500"/>
            <a:ext cx="5700713" cy="287178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sz="2400" b="1" dirty="0">
                <a:latin typeface="Aparajita" panose="02020603050405020304" pitchFamily="18" charset="0"/>
                <a:cs typeface="Aparajita" panose="02020603050405020304" pitchFamily="18" charset="0"/>
              </a:rPr>
              <a:t> Using Python, SQL, and Power BI for Data-Driven Insights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US" b="1" dirty="0"/>
          </a:p>
          <a:p>
            <a:pPr lvl="8">
              <a:buFont typeface="Arial" panose="020B0604020202020204" pitchFamily="34" charset="0"/>
              <a:buChar char="•"/>
            </a:pPr>
            <a:endParaRPr lang="en-US" b="1" dirty="0"/>
          </a:p>
          <a:p>
            <a:pPr lvl="8"/>
            <a:r>
              <a:rPr lang="en-US" b="1" dirty="0"/>
              <a:t>By Ragini </a:t>
            </a:r>
            <a:r>
              <a:rPr lang="en-US" b="1" dirty="0" err="1"/>
              <a:t>Katore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05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189C-02F8-2543-4453-739803D7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913" y="528638"/>
            <a:ext cx="9272587" cy="147161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A15E-85CF-6844-78AB-A6065D53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913" y="2271713"/>
            <a:ext cx="9272588" cy="3519488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</a:rPr>
              <a:t>Objective:</a:t>
            </a:r>
            <a:endParaRPr lang="en-US" sz="2800" dirty="0">
              <a:solidFill>
                <a:schemeClr val="bg1"/>
              </a:solidFill>
            </a:endParaRPr>
          </a:p>
          <a:p>
            <a:pPr marL="457200" lvl="1" indent="0" algn="ctr">
              <a:buNone/>
            </a:pPr>
            <a:r>
              <a:rPr lang="en-US" sz="2800" dirty="0"/>
              <a:t>Analyze stock market trends using Python (EDA), SQL (data extraction), and Power BI (visualization).</a:t>
            </a:r>
          </a:p>
          <a:p>
            <a:pPr marL="0" indent="0" algn="ctr">
              <a:buNone/>
            </a:pPr>
            <a:r>
              <a:rPr lang="en-US" sz="2800" b="1" dirty="0">
                <a:solidFill>
                  <a:schemeClr val="bg1"/>
                </a:solidFill>
              </a:rPr>
              <a:t>Scope:</a:t>
            </a:r>
            <a:endParaRPr lang="en-US" sz="2800" dirty="0">
              <a:solidFill>
                <a:schemeClr val="bg1"/>
              </a:solidFill>
            </a:endParaRPr>
          </a:p>
          <a:p>
            <a:pPr marL="457200" lvl="1" indent="0" algn="ctr">
              <a:buNone/>
            </a:pPr>
            <a:r>
              <a:rPr lang="en-US" sz="2800" dirty="0"/>
              <a:t>Identifying high-volume stocks, price trends, and key market insights.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09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5BB7-6723-A13A-D9B0-F02D1CD3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parajita" panose="02020603050405020304" pitchFamily="18" charset="0"/>
                <a:cs typeface="Aparajita" panose="02020603050405020304" pitchFamily="18" charset="0"/>
              </a:rPr>
              <a:t>Data collection and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F452A-2FAD-E598-212C-0FCAE83C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SQL Queries for:</a:t>
            </a:r>
            <a:endParaRPr lang="en-US" dirty="0">
              <a:solidFill>
                <a:schemeClr val="bg1"/>
              </a:solidFill>
            </a:endParaRPr>
          </a:p>
          <a:p>
            <a:pPr marL="1200150" lvl="2" indent="-285750"/>
            <a:r>
              <a:rPr lang="en-US" sz="2400" dirty="0"/>
              <a:t>Finding companies with the highest trading volume.</a:t>
            </a:r>
          </a:p>
          <a:p>
            <a:pPr marL="1200150" lvl="2" indent="-285750"/>
            <a:r>
              <a:rPr lang="en-US" sz="2400" dirty="0"/>
              <a:t>Identifying stocks where the close price is higher than the open price.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Data Cleaning &amp; Transformation:</a:t>
            </a:r>
            <a:endParaRPr lang="en-US" dirty="0">
              <a:solidFill>
                <a:schemeClr val="bg1"/>
              </a:solidFill>
            </a:endParaRPr>
          </a:p>
          <a:p>
            <a:pPr marL="1200150" lvl="2" indent="-285750"/>
            <a:r>
              <a:rPr lang="en-US" sz="2400" dirty="0"/>
              <a:t>Handling missing values.</a:t>
            </a:r>
          </a:p>
          <a:p>
            <a:pPr marL="1200150" lvl="2" indent="-285750"/>
            <a:r>
              <a:rPr lang="en-US" sz="2400" dirty="0"/>
              <a:t>Normalizing data for visualization.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946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A497-8990-D3EC-24C7-80556891F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895" y="712693"/>
            <a:ext cx="9601200" cy="181535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 Exploratory Data Analysis (EDA) in Python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FCE7C-9634-4AF9-0412-A59E36C09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9070" y="2649071"/>
            <a:ext cx="6454589" cy="33214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Techniques Used: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 algn="ctr">
              <a:buNone/>
            </a:pPr>
            <a:r>
              <a:rPr lang="en-US" dirty="0"/>
              <a:t>Statistical Summary</a:t>
            </a:r>
          </a:p>
          <a:p>
            <a:pPr marL="457200" lvl="1" indent="0" algn="ctr">
              <a:buNone/>
            </a:pPr>
            <a:r>
              <a:rPr lang="en-US" dirty="0"/>
              <a:t>Trend Analysis</a:t>
            </a:r>
          </a:p>
          <a:p>
            <a:pPr marL="914400" lvl="2" indent="0" algn="ctr">
              <a:buNone/>
            </a:pPr>
            <a:r>
              <a:rPr lang="en-US" sz="2000" dirty="0"/>
              <a:t>Correlation between price movements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Visualization Tools: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 algn="ctr">
              <a:buNone/>
            </a:pPr>
            <a:r>
              <a:rPr lang="en-US" dirty="0"/>
              <a:t>Matplotlib &amp; Seaborn for graphs and heatmaps.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499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EF40-51C0-3D82-BABD-041ABBCC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093" y="618517"/>
            <a:ext cx="8377519" cy="2138129"/>
          </a:xfrm>
        </p:spPr>
        <p:txBody>
          <a:bodyPr/>
          <a:lstStyle/>
          <a:p>
            <a:pPr algn="ctr"/>
            <a:r>
              <a:rPr lang="en-IN" b="1" dirty="0"/>
              <a:t>Key insights from </a:t>
            </a:r>
            <a:r>
              <a:rPr lang="en-IN" b="1" dirty="0" err="1"/>
              <a:t>eda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6F8C3-ED2A-9B52-8CF4-AE3948C3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777" y="2622175"/>
            <a:ext cx="7691718" cy="3334872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</a:rPr>
              <a:t>Top-Traded Companies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based on volume.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</a:rPr>
              <a:t>Stock Trends: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Price movement analysis.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</a:rPr>
              <a:t>Market Behavior: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Identified anomalies and patterns.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0839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F1B7-B189-A52C-304F-E0801DFA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Power bi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4842D-C7CC-75A2-41B1-4D7B3E81B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Interactive Visuals for</a:t>
            </a:r>
            <a:r>
              <a:rPr lang="en-US" b="1" dirty="0"/>
              <a:t>:</a:t>
            </a:r>
            <a:endParaRPr lang="en-US" dirty="0"/>
          </a:p>
          <a:p>
            <a:pPr marL="457200" lvl="1" indent="0" algn="ctr">
              <a:buNone/>
            </a:pPr>
            <a:r>
              <a:rPr lang="en-US" dirty="0"/>
              <a:t>Top-performing stocks.</a:t>
            </a:r>
          </a:p>
          <a:p>
            <a:pPr marL="457200" lvl="1" indent="0" algn="ctr">
              <a:buNone/>
            </a:pPr>
            <a:r>
              <a:rPr lang="en-US" dirty="0"/>
              <a:t>Volume trends over time.</a:t>
            </a:r>
          </a:p>
          <a:p>
            <a:pPr marL="457200" lvl="1" indent="0" algn="ctr">
              <a:buNone/>
            </a:pPr>
            <a:r>
              <a:rPr lang="en-US" dirty="0"/>
              <a:t>Closing price trends.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Features: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 algn="ctr">
              <a:buNone/>
            </a:pPr>
            <a:r>
              <a:rPr lang="en-US" dirty="0"/>
              <a:t>Dynamic filters for user-driven insights.</a:t>
            </a:r>
          </a:p>
          <a:p>
            <a:pPr marL="457200" lvl="1" indent="0" algn="ctr">
              <a:buNone/>
            </a:pPr>
            <a:r>
              <a:rPr lang="en-US" dirty="0"/>
              <a:t>KPIs for key market performance indicators.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566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3105-DF23-A585-50D6-049A17E6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 business impact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B588D-081B-A2B4-2CB0-D6660F70D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2800" b="1" dirty="0">
                <a:solidFill>
                  <a:schemeClr val="bg1"/>
                </a:solidFill>
              </a:rPr>
              <a:t>Data-Driven Decision Making:</a:t>
            </a:r>
            <a:r>
              <a:rPr lang="en-IN" sz="2800" dirty="0">
                <a:solidFill>
                  <a:schemeClr val="bg1"/>
                </a:solidFill>
              </a:rPr>
              <a:t> </a:t>
            </a:r>
            <a:r>
              <a:rPr lang="en-IN" sz="2800" dirty="0"/>
              <a:t>Helps traders identify profitable stocks.</a:t>
            </a:r>
          </a:p>
          <a:p>
            <a:pPr marL="0" indent="0" algn="ctr">
              <a:buNone/>
            </a:pPr>
            <a:r>
              <a:rPr lang="en-IN" sz="2800" b="1" dirty="0">
                <a:solidFill>
                  <a:schemeClr val="bg1"/>
                </a:solidFill>
              </a:rPr>
              <a:t>Patterns for Future Predictions:</a:t>
            </a:r>
            <a:r>
              <a:rPr lang="en-IN" sz="2800" dirty="0">
                <a:solidFill>
                  <a:schemeClr val="bg1"/>
                </a:solidFill>
              </a:rPr>
              <a:t> </a:t>
            </a:r>
            <a:r>
              <a:rPr lang="en-IN" sz="2800" dirty="0"/>
              <a:t>Stock </a:t>
            </a:r>
            <a:r>
              <a:rPr lang="en-IN" sz="2800" dirty="0" err="1"/>
              <a:t>behavior</a:t>
            </a:r>
            <a:r>
              <a:rPr lang="en-IN" sz="2800" dirty="0"/>
              <a:t> analysis for investment strategies.</a:t>
            </a:r>
          </a:p>
          <a:p>
            <a:pPr marL="0" indent="0" algn="ctr">
              <a:buNone/>
            </a:pPr>
            <a:r>
              <a:rPr lang="en-IN" sz="2800" b="1" dirty="0">
                <a:solidFill>
                  <a:schemeClr val="bg1"/>
                </a:solidFill>
              </a:rPr>
              <a:t>Market Anomalies:</a:t>
            </a:r>
            <a:r>
              <a:rPr lang="en-IN" sz="2800" dirty="0">
                <a:solidFill>
                  <a:schemeClr val="bg1"/>
                </a:solidFill>
              </a:rPr>
              <a:t> </a:t>
            </a:r>
            <a:r>
              <a:rPr lang="en-IN" sz="2800" dirty="0"/>
              <a:t>Detection of irregular trading activities.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400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</TotalTime>
  <Words>225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Aparajita</vt:lpstr>
      <vt:lpstr>Arial</vt:lpstr>
      <vt:lpstr>Tw Cen MT</vt:lpstr>
      <vt:lpstr>Circuit</vt:lpstr>
      <vt:lpstr>Stock Market data analysis </vt:lpstr>
      <vt:lpstr>Project overview</vt:lpstr>
      <vt:lpstr>Data collection and processing</vt:lpstr>
      <vt:lpstr> Exploratory Data Analysis (EDA) in Python </vt:lpstr>
      <vt:lpstr>Key insights from eda</vt:lpstr>
      <vt:lpstr>Power bi dashboard</vt:lpstr>
      <vt:lpstr> business impact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Ragini Bhandare</dc:creator>
  <cp:lastModifiedBy>Ragini Bhandare</cp:lastModifiedBy>
  <cp:revision>1</cp:revision>
  <dcterms:created xsi:type="dcterms:W3CDTF">2025-03-31T09:18:05Z</dcterms:created>
  <dcterms:modified xsi:type="dcterms:W3CDTF">2025-03-31T10:01:59Z</dcterms:modified>
</cp:coreProperties>
</file>