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7" r:id="rId13"/>
    <p:sldId id="278" r:id="rId14"/>
    <p:sldId id="279" r:id="rId15"/>
    <p:sldId id="281" r:id="rId16"/>
    <p:sldId id="282" r:id="rId17"/>
    <p:sldId id="284" r:id="rId18"/>
    <p:sldId id="285" r:id="rId19"/>
    <p:sldId id="286" r:id="rId20"/>
    <p:sldId id="287"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0BD3-61EC-4E15-8119-DDA3DC38F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550F05-A51B-4AA1-BD29-EAD0A0EF4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E3A007-5AD1-4747-8716-E06BB54190CA}"/>
              </a:ext>
            </a:extLst>
          </p:cNvPr>
          <p:cNvSpPr>
            <a:spLocks noGrp="1"/>
          </p:cNvSpPr>
          <p:nvPr>
            <p:ph type="dt" sz="half" idx="10"/>
          </p:nvPr>
        </p:nvSpPr>
        <p:spPr/>
        <p:txBody>
          <a:bodyPr/>
          <a:lstStyle/>
          <a:p>
            <a:fld id="{72FF103B-521C-418A-8D23-697A3E406EAC}" type="datetimeFigureOut">
              <a:rPr lang="en-US" smtClean="0"/>
              <a:t>7/20/2020</a:t>
            </a:fld>
            <a:endParaRPr lang="en-US"/>
          </a:p>
        </p:txBody>
      </p:sp>
      <p:sp>
        <p:nvSpPr>
          <p:cNvPr id="5" name="Footer Placeholder 4">
            <a:extLst>
              <a:ext uri="{FF2B5EF4-FFF2-40B4-BE49-F238E27FC236}">
                <a16:creationId xmlns:a16="http://schemas.microsoft.com/office/drawing/2014/main" id="{75C12DD6-61E4-4158-A491-02F8DF624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E0F28-736E-407E-8442-A9BC24CB6BF9}"/>
              </a:ext>
            </a:extLst>
          </p:cNvPr>
          <p:cNvSpPr>
            <a:spLocks noGrp="1"/>
          </p:cNvSpPr>
          <p:nvPr>
            <p:ph type="sldNum" sz="quarter" idx="12"/>
          </p:nvPr>
        </p:nvSpPr>
        <p:spPr/>
        <p:txBody>
          <a:bodyPr/>
          <a:lstStyle/>
          <a:p>
            <a:fld id="{2F0403A8-395C-41B0-8096-8433C1F2D427}" type="slidenum">
              <a:rPr lang="en-US" smtClean="0"/>
              <a:t>‹#›</a:t>
            </a:fld>
            <a:endParaRPr lang="en-US"/>
          </a:p>
        </p:txBody>
      </p:sp>
    </p:spTree>
    <p:extLst>
      <p:ext uri="{BB962C8B-B14F-4D97-AF65-F5344CB8AC3E}">
        <p14:creationId xmlns:p14="http://schemas.microsoft.com/office/powerpoint/2010/main" val="204440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73805-4C28-4F7D-855E-33CE8A56BA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552721-6B8D-45E5-9003-D1E87BA34D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B9E2B6-14D6-43C7-9B5F-53E70B20EFF6}"/>
              </a:ext>
            </a:extLst>
          </p:cNvPr>
          <p:cNvSpPr>
            <a:spLocks noGrp="1"/>
          </p:cNvSpPr>
          <p:nvPr>
            <p:ph type="dt" sz="half" idx="10"/>
          </p:nvPr>
        </p:nvSpPr>
        <p:spPr/>
        <p:txBody>
          <a:bodyPr/>
          <a:lstStyle/>
          <a:p>
            <a:fld id="{72FF103B-521C-418A-8D23-697A3E406EAC}" type="datetimeFigureOut">
              <a:rPr lang="en-US" smtClean="0"/>
              <a:t>7/20/2020</a:t>
            </a:fld>
            <a:endParaRPr lang="en-US"/>
          </a:p>
        </p:txBody>
      </p:sp>
      <p:sp>
        <p:nvSpPr>
          <p:cNvPr id="5" name="Footer Placeholder 4">
            <a:extLst>
              <a:ext uri="{FF2B5EF4-FFF2-40B4-BE49-F238E27FC236}">
                <a16:creationId xmlns:a16="http://schemas.microsoft.com/office/drawing/2014/main" id="{8A21A847-AFA9-4072-922F-DE20D3E8D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E63AD-BE8C-4471-B7A1-B489F054F48B}"/>
              </a:ext>
            </a:extLst>
          </p:cNvPr>
          <p:cNvSpPr>
            <a:spLocks noGrp="1"/>
          </p:cNvSpPr>
          <p:nvPr>
            <p:ph type="sldNum" sz="quarter" idx="12"/>
          </p:nvPr>
        </p:nvSpPr>
        <p:spPr/>
        <p:txBody>
          <a:bodyPr/>
          <a:lstStyle/>
          <a:p>
            <a:fld id="{2F0403A8-395C-41B0-8096-8433C1F2D427}" type="slidenum">
              <a:rPr lang="en-US" smtClean="0"/>
              <a:t>‹#›</a:t>
            </a:fld>
            <a:endParaRPr lang="en-US"/>
          </a:p>
        </p:txBody>
      </p:sp>
    </p:spTree>
    <p:extLst>
      <p:ext uri="{BB962C8B-B14F-4D97-AF65-F5344CB8AC3E}">
        <p14:creationId xmlns:p14="http://schemas.microsoft.com/office/powerpoint/2010/main" val="1425059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8DAC12-D8E6-4145-A5BE-C9027733A7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EC185C-7821-430A-AC34-CEC61AB17E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495B9F-88B7-4FFA-A9C4-C91B26C6A700}"/>
              </a:ext>
            </a:extLst>
          </p:cNvPr>
          <p:cNvSpPr>
            <a:spLocks noGrp="1"/>
          </p:cNvSpPr>
          <p:nvPr>
            <p:ph type="dt" sz="half" idx="10"/>
          </p:nvPr>
        </p:nvSpPr>
        <p:spPr/>
        <p:txBody>
          <a:bodyPr/>
          <a:lstStyle/>
          <a:p>
            <a:fld id="{72FF103B-521C-418A-8D23-697A3E406EAC}" type="datetimeFigureOut">
              <a:rPr lang="en-US" smtClean="0"/>
              <a:t>7/20/2020</a:t>
            </a:fld>
            <a:endParaRPr lang="en-US"/>
          </a:p>
        </p:txBody>
      </p:sp>
      <p:sp>
        <p:nvSpPr>
          <p:cNvPr id="5" name="Footer Placeholder 4">
            <a:extLst>
              <a:ext uri="{FF2B5EF4-FFF2-40B4-BE49-F238E27FC236}">
                <a16:creationId xmlns:a16="http://schemas.microsoft.com/office/drawing/2014/main" id="{4042E5D3-93CA-48D7-9D53-9870657DC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1BB100-2BD6-4F84-95AD-888FB61C6B16}"/>
              </a:ext>
            </a:extLst>
          </p:cNvPr>
          <p:cNvSpPr>
            <a:spLocks noGrp="1"/>
          </p:cNvSpPr>
          <p:nvPr>
            <p:ph type="sldNum" sz="quarter" idx="12"/>
          </p:nvPr>
        </p:nvSpPr>
        <p:spPr/>
        <p:txBody>
          <a:bodyPr/>
          <a:lstStyle/>
          <a:p>
            <a:fld id="{2F0403A8-395C-41B0-8096-8433C1F2D427}" type="slidenum">
              <a:rPr lang="en-US" smtClean="0"/>
              <a:t>‹#›</a:t>
            </a:fld>
            <a:endParaRPr lang="en-US"/>
          </a:p>
        </p:txBody>
      </p:sp>
    </p:spTree>
    <p:extLst>
      <p:ext uri="{BB962C8B-B14F-4D97-AF65-F5344CB8AC3E}">
        <p14:creationId xmlns:p14="http://schemas.microsoft.com/office/powerpoint/2010/main" val="38478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95BA-5207-4AEC-B35C-9187E0F304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5E8336-3D69-452C-B030-6D5376C34C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D4952F-47C3-42DD-8121-469F402CE035}"/>
              </a:ext>
            </a:extLst>
          </p:cNvPr>
          <p:cNvSpPr>
            <a:spLocks noGrp="1"/>
          </p:cNvSpPr>
          <p:nvPr>
            <p:ph type="dt" sz="half" idx="10"/>
          </p:nvPr>
        </p:nvSpPr>
        <p:spPr/>
        <p:txBody>
          <a:bodyPr/>
          <a:lstStyle/>
          <a:p>
            <a:fld id="{72FF103B-521C-418A-8D23-697A3E406EAC}" type="datetimeFigureOut">
              <a:rPr lang="en-US" smtClean="0"/>
              <a:t>7/20/2020</a:t>
            </a:fld>
            <a:endParaRPr lang="en-US"/>
          </a:p>
        </p:txBody>
      </p:sp>
      <p:sp>
        <p:nvSpPr>
          <p:cNvPr id="5" name="Footer Placeholder 4">
            <a:extLst>
              <a:ext uri="{FF2B5EF4-FFF2-40B4-BE49-F238E27FC236}">
                <a16:creationId xmlns:a16="http://schemas.microsoft.com/office/drawing/2014/main" id="{CF6D3C38-D2B5-4966-AB26-8B4E06D331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92F06-7F2F-4E59-A3FD-FAE62541EF24}"/>
              </a:ext>
            </a:extLst>
          </p:cNvPr>
          <p:cNvSpPr>
            <a:spLocks noGrp="1"/>
          </p:cNvSpPr>
          <p:nvPr>
            <p:ph type="sldNum" sz="quarter" idx="12"/>
          </p:nvPr>
        </p:nvSpPr>
        <p:spPr/>
        <p:txBody>
          <a:bodyPr/>
          <a:lstStyle/>
          <a:p>
            <a:fld id="{2F0403A8-395C-41B0-8096-8433C1F2D427}" type="slidenum">
              <a:rPr lang="en-US" smtClean="0"/>
              <a:t>‹#›</a:t>
            </a:fld>
            <a:endParaRPr lang="en-US"/>
          </a:p>
        </p:txBody>
      </p:sp>
    </p:spTree>
    <p:extLst>
      <p:ext uri="{BB962C8B-B14F-4D97-AF65-F5344CB8AC3E}">
        <p14:creationId xmlns:p14="http://schemas.microsoft.com/office/powerpoint/2010/main" val="327751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B81E-B540-4164-817E-928B3FA72C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5350DE-5952-4E19-8BAC-32C1E5ED78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BAE65F-EF0E-4FE4-A6C6-D7594531901F}"/>
              </a:ext>
            </a:extLst>
          </p:cNvPr>
          <p:cNvSpPr>
            <a:spLocks noGrp="1"/>
          </p:cNvSpPr>
          <p:nvPr>
            <p:ph type="dt" sz="half" idx="10"/>
          </p:nvPr>
        </p:nvSpPr>
        <p:spPr/>
        <p:txBody>
          <a:bodyPr/>
          <a:lstStyle/>
          <a:p>
            <a:fld id="{72FF103B-521C-418A-8D23-697A3E406EAC}" type="datetimeFigureOut">
              <a:rPr lang="en-US" smtClean="0"/>
              <a:t>7/20/2020</a:t>
            </a:fld>
            <a:endParaRPr lang="en-US"/>
          </a:p>
        </p:txBody>
      </p:sp>
      <p:sp>
        <p:nvSpPr>
          <p:cNvPr id="5" name="Footer Placeholder 4">
            <a:extLst>
              <a:ext uri="{FF2B5EF4-FFF2-40B4-BE49-F238E27FC236}">
                <a16:creationId xmlns:a16="http://schemas.microsoft.com/office/drawing/2014/main" id="{63AAE8E5-3306-4907-86FF-907DF48B2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A720B-E10D-4A0A-81BE-43375FF9E4A4}"/>
              </a:ext>
            </a:extLst>
          </p:cNvPr>
          <p:cNvSpPr>
            <a:spLocks noGrp="1"/>
          </p:cNvSpPr>
          <p:nvPr>
            <p:ph type="sldNum" sz="quarter" idx="12"/>
          </p:nvPr>
        </p:nvSpPr>
        <p:spPr/>
        <p:txBody>
          <a:bodyPr/>
          <a:lstStyle/>
          <a:p>
            <a:fld id="{2F0403A8-395C-41B0-8096-8433C1F2D427}" type="slidenum">
              <a:rPr lang="en-US" smtClean="0"/>
              <a:t>‹#›</a:t>
            </a:fld>
            <a:endParaRPr lang="en-US"/>
          </a:p>
        </p:txBody>
      </p:sp>
    </p:spTree>
    <p:extLst>
      <p:ext uri="{BB962C8B-B14F-4D97-AF65-F5344CB8AC3E}">
        <p14:creationId xmlns:p14="http://schemas.microsoft.com/office/powerpoint/2010/main" val="369555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9E68-504F-4F0E-BE2D-9482A75F73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25DAC7-D6C2-44B0-9B79-F31E9F29D7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0A0AD-FBFA-4060-B12F-05E003982B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DDBA34-99F1-4156-B021-4CF293619DBE}"/>
              </a:ext>
            </a:extLst>
          </p:cNvPr>
          <p:cNvSpPr>
            <a:spLocks noGrp="1"/>
          </p:cNvSpPr>
          <p:nvPr>
            <p:ph type="dt" sz="half" idx="10"/>
          </p:nvPr>
        </p:nvSpPr>
        <p:spPr/>
        <p:txBody>
          <a:bodyPr/>
          <a:lstStyle/>
          <a:p>
            <a:fld id="{72FF103B-521C-418A-8D23-697A3E406EAC}" type="datetimeFigureOut">
              <a:rPr lang="en-US" smtClean="0"/>
              <a:t>7/20/2020</a:t>
            </a:fld>
            <a:endParaRPr lang="en-US"/>
          </a:p>
        </p:txBody>
      </p:sp>
      <p:sp>
        <p:nvSpPr>
          <p:cNvPr id="6" name="Footer Placeholder 5">
            <a:extLst>
              <a:ext uri="{FF2B5EF4-FFF2-40B4-BE49-F238E27FC236}">
                <a16:creationId xmlns:a16="http://schemas.microsoft.com/office/drawing/2014/main" id="{76B0B9AE-AF10-403D-915F-E81C9ACC6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C5BDB4-FCBE-4BCD-932C-7394483E8C36}"/>
              </a:ext>
            </a:extLst>
          </p:cNvPr>
          <p:cNvSpPr>
            <a:spLocks noGrp="1"/>
          </p:cNvSpPr>
          <p:nvPr>
            <p:ph type="sldNum" sz="quarter" idx="12"/>
          </p:nvPr>
        </p:nvSpPr>
        <p:spPr/>
        <p:txBody>
          <a:bodyPr/>
          <a:lstStyle/>
          <a:p>
            <a:fld id="{2F0403A8-395C-41B0-8096-8433C1F2D427}" type="slidenum">
              <a:rPr lang="en-US" smtClean="0"/>
              <a:t>‹#›</a:t>
            </a:fld>
            <a:endParaRPr lang="en-US"/>
          </a:p>
        </p:txBody>
      </p:sp>
    </p:spTree>
    <p:extLst>
      <p:ext uri="{BB962C8B-B14F-4D97-AF65-F5344CB8AC3E}">
        <p14:creationId xmlns:p14="http://schemas.microsoft.com/office/powerpoint/2010/main" val="147091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2182B-5104-449A-9826-30A03C24A0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EC1722-046A-4407-A0B3-C37D291A03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D3C87A-94DF-4C44-B1C7-8FFE01FBEF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9E8B72-EA0C-4B04-B694-E8CAD0531F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67C2FD-316B-4750-8A8B-C19BBBEF40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BB6392-80C1-4D4B-BB74-6BA862531098}"/>
              </a:ext>
            </a:extLst>
          </p:cNvPr>
          <p:cNvSpPr>
            <a:spLocks noGrp="1"/>
          </p:cNvSpPr>
          <p:nvPr>
            <p:ph type="dt" sz="half" idx="10"/>
          </p:nvPr>
        </p:nvSpPr>
        <p:spPr/>
        <p:txBody>
          <a:bodyPr/>
          <a:lstStyle/>
          <a:p>
            <a:fld id="{72FF103B-521C-418A-8D23-697A3E406EAC}" type="datetimeFigureOut">
              <a:rPr lang="en-US" smtClean="0"/>
              <a:t>7/20/2020</a:t>
            </a:fld>
            <a:endParaRPr lang="en-US"/>
          </a:p>
        </p:txBody>
      </p:sp>
      <p:sp>
        <p:nvSpPr>
          <p:cNvPr id="8" name="Footer Placeholder 7">
            <a:extLst>
              <a:ext uri="{FF2B5EF4-FFF2-40B4-BE49-F238E27FC236}">
                <a16:creationId xmlns:a16="http://schemas.microsoft.com/office/drawing/2014/main" id="{9136AF71-779C-4E2C-8085-106B859EFB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E15F9F-424F-4905-8D56-76AAF761ED51}"/>
              </a:ext>
            </a:extLst>
          </p:cNvPr>
          <p:cNvSpPr>
            <a:spLocks noGrp="1"/>
          </p:cNvSpPr>
          <p:nvPr>
            <p:ph type="sldNum" sz="quarter" idx="12"/>
          </p:nvPr>
        </p:nvSpPr>
        <p:spPr/>
        <p:txBody>
          <a:bodyPr/>
          <a:lstStyle/>
          <a:p>
            <a:fld id="{2F0403A8-395C-41B0-8096-8433C1F2D427}" type="slidenum">
              <a:rPr lang="en-US" smtClean="0"/>
              <a:t>‹#›</a:t>
            </a:fld>
            <a:endParaRPr lang="en-US"/>
          </a:p>
        </p:txBody>
      </p:sp>
    </p:spTree>
    <p:extLst>
      <p:ext uri="{BB962C8B-B14F-4D97-AF65-F5344CB8AC3E}">
        <p14:creationId xmlns:p14="http://schemas.microsoft.com/office/powerpoint/2010/main" val="1945809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F510-3EEE-4657-9A62-D0B225F4D0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B8D09B-952C-469D-85BA-C6DA5DA9CF36}"/>
              </a:ext>
            </a:extLst>
          </p:cNvPr>
          <p:cNvSpPr>
            <a:spLocks noGrp="1"/>
          </p:cNvSpPr>
          <p:nvPr>
            <p:ph type="dt" sz="half" idx="10"/>
          </p:nvPr>
        </p:nvSpPr>
        <p:spPr/>
        <p:txBody>
          <a:bodyPr/>
          <a:lstStyle/>
          <a:p>
            <a:fld id="{72FF103B-521C-418A-8D23-697A3E406EAC}" type="datetimeFigureOut">
              <a:rPr lang="en-US" smtClean="0"/>
              <a:t>7/20/2020</a:t>
            </a:fld>
            <a:endParaRPr lang="en-US"/>
          </a:p>
        </p:txBody>
      </p:sp>
      <p:sp>
        <p:nvSpPr>
          <p:cNvPr id="4" name="Footer Placeholder 3">
            <a:extLst>
              <a:ext uri="{FF2B5EF4-FFF2-40B4-BE49-F238E27FC236}">
                <a16:creationId xmlns:a16="http://schemas.microsoft.com/office/drawing/2014/main" id="{8DE18CA9-1B2E-4365-8D97-EF0554174A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EE39E-C10E-4DA5-A858-05269D2F8EBA}"/>
              </a:ext>
            </a:extLst>
          </p:cNvPr>
          <p:cNvSpPr>
            <a:spLocks noGrp="1"/>
          </p:cNvSpPr>
          <p:nvPr>
            <p:ph type="sldNum" sz="quarter" idx="12"/>
          </p:nvPr>
        </p:nvSpPr>
        <p:spPr/>
        <p:txBody>
          <a:bodyPr/>
          <a:lstStyle/>
          <a:p>
            <a:fld id="{2F0403A8-395C-41B0-8096-8433C1F2D427}" type="slidenum">
              <a:rPr lang="en-US" smtClean="0"/>
              <a:t>‹#›</a:t>
            </a:fld>
            <a:endParaRPr lang="en-US"/>
          </a:p>
        </p:txBody>
      </p:sp>
    </p:spTree>
    <p:extLst>
      <p:ext uri="{BB962C8B-B14F-4D97-AF65-F5344CB8AC3E}">
        <p14:creationId xmlns:p14="http://schemas.microsoft.com/office/powerpoint/2010/main" val="3856984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45E2CB-C854-4E65-BFB2-BBB833AF930D}"/>
              </a:ext>
            </a:extLst>
          </p:cNvPr>
          <p:cNvSpPr>
            <a:spLocks noGrp="1"/>
          </p:cNvSpPr>
          <p:nvPr>
            <p:ph type="dt" sz="half" idx="10"/>
          </p:nvPr>
        </p:nvSpPr>
        <p:spPr/>
        <p:txBody>
          <a:bodyPr/>
          <a:lstStyle/>
          <a:p>
            <a:fld id="{72FF103B-521C-418A-8D23-697A3E406EAC}" type="datetimeFigureOut">
              <a:rPr lang="en-US" smtClean="0"/>
              <a:t>7/20/2020</a:t>
            </a:fld>
            <a:endParaRPr lang="en-US"/>
          </a:p>
        </p:txBody>
      </p:sp>
      <p:sp>
        <p:nvSpPr>
          <p:cNvPr id="3" name="Footer Placeholder 2">
            <a:extLst>
              <a:ext uri="{FF2B5EF4-FFF2-40B4-BE49-F238E27FC236}">
                <a16:creationId xmlns:a16="http://schemas.microsoft.com/office/drawing/2014/main" id="{C3ADCFC9-4EAC-46C1-804A-2C5733D1FF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2423A8-D7C3-49DE-97CA-F0C2E03D93E6}"/>
              </a:ext>
            </a:extLst>
          </p:cNvPr>
          <p:cNvSpPr>
            <a:spLocks noGrp="1"/>
          </p:cNvSpPr>
          <p:nvPr>
            <p:ph type="sldNum" sz="quarter" idx="12"/>
          </p:nvPr>
        </p:nvSpPr>
        <p:spPr/>
        <p:txBody>
          <a:bodyPr/>
          <a:lstStyle/>
          <a:p>
            <a:fld id="{2F0403A8-395C-41B0-8096-8433C1F2D427}" type="slidenum">
              <a:rPr lang="en-US" smtClean="0"/>
              <a:t>‹#›</a:t>
            </a:fld>
            <a:endParaRPr lang="en-US"/>
          </a:p>
        </p:txBody>
      </p:sp>
    </p:spTree>
    <p:extLst>
      <p:ext uri="{BB962C8B-B14F-4D97-AF65-F5344CB8AC3E}">
        <p14:creationId xmlns:p14="http://schemas.microsoft.com/office/powerpoint/2010/main" val="2702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B30F-836B-4B8E-88B8-13D782A86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5ECFF2-64BB-48C5-A46D-902DDC9A64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BC1E33-2D70-4B32-9DB2-9A986B9B1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FE1B98-D0A4-4956-B54D-10A33A35BC4E}"/>
              </a:ext>
            </a:extLst>
          </p:cNvPr>
          <p:cNvSpPr>
            <a:spLocks noGrp="1"/>
          </p:cNvSpPr>
          <p:nvPr>
            <p:ph type="dt" sz="half" idx="10"/>
          </p:nvPr>
        </p:nvSpPr>
        <p:spPr/>
        <p:txBody>
          <a:bodyPr/>
          <a:lstStyle/>
          <a:p>
            <a:fld id="{72FF103B-521C-418A-8D23-697A3E406EAC}" type="datetimeFigureOut">
              <a:rPr lang="en-US" smtClean="0"/>
              <a:t>7/20/2020</a:t>
            </a:fld>
            <a:endParaRPr lang="en-US"/>
          </a:p>
        </p:txBody>
      </p:sp>
      <p:sp>
        <p:nvSpPr>
          <p:cNvPr id="6" name="Footer Placeholder 5">
            <a:extLst>
              <a:ext uri="{FF2B5EF4-FFF2-40B4-BE49-F238E27FC236}">
                <a16:creationId xmlns:a16="http://schemas.microsoft.com/office/drawing/2014/main" id="{A113DF14-152F-4555-88FC-E8CF06B162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83C761-BDE5-485B-B496-EDD95AF22811}"/>
              </a:ext>
            </a:extLst>
          </p:cNvPr>
          <p:cNvSpPr>
            <a:spLocks noGrp="1"/>
          </p:cNvSpPr>
          <p:nvPr>
            <p:ph type="sldNum" sz="quarter" idx="12"/>
          </p:nvPr>
        </p:nvSpPr>
        <p:spPr/>
        <p:txBody>
          <a:bodyPr/>
          <a:lstStyle/>
          <a:p>
            <a:fld id="{2F0403A8-395C-41B0-8096-8433C1F2D427}" type="slidenum">
              <a:rPr lang="en-US" smtClean="0"/>
              <a:t>‹#›</a:t>
            </a:fld>
            <a:endParaRPr lang="en-US"/>
          </a:p>
        </p:txBody>
      </p:sp>
    </p:spTree>
    <p:extLst>
      <p:ext uri="{BB962C8B-B14F-4D97-AF65-F5344CB8AC3E}">
        <p14:creationId xmlns:p14="http://schemas.microsoft.com/office/powerpoint/2010/main" val="562687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03E89-DB6F-49A0-8C2D-3BE0B7806B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7D1245-964B-4F12-A2CD-8D6BD8EC0D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65A9D6-B158-4B90-B936-7FF80D0DF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CC68F8-6369-4EC4-916F-3827978045CF}"/>
              </a:ext>
            </a:extLst>
          </p:cNvPr>
          <p:cNvSpPr>
            <a:spLocks noGrp="1"/>
          </p:cNvSpPr>
          <p:nvPr>
            <p:ph type="dt" sz="half" idx="10"/>
          </p:nvPr>
        </p:nvSpPr>
        <p:spPr/>
        <p:txBody>
          <a:bodyPr/>
          <a:lstStyle/>
          <a:p>
            <a:fld id="{72FF103B-521C-418A-8D23-697A3E406EAC}" type="datetimeFigureOut">
              <a:rPr lang="en-US" smtClean="0"/>
              <a:t>7/20/2020</a:t>
            </a:fld>
            <a:endParaRPr lang="en-US"/>
          </a:p>
        </p:txBody>
      </p:sp>
      <p:sp>
        <p:nvSpPr>
          <p:cNvPr id="6" name="Footer Placeholder 5">
            <a:extLst>
              <a:ext uri="{FF2B5EF4-FFF2-40B4-BE49-F238E27FC236}">
                <a16:creationId xmlns:a16="http://schemas.microsoft.com/office/drawing/2014/main" id="{AEDAA714-B6AA-4B56-A5EF-18F44F7A37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44B66F-F2AC-48E3-AF48-1764ED1AE5EC}"/>
              </a:ext>
            </a:extLst>
          </p:cNvPr>
          <p:cNvSpPr>
            <a:spLocks noGrp="1"/>
          </p:cNvSpPr>
          <p:nvPr>
            <p:ph type="sldNum" sz="quarter" idx="12"/>
          </p:nvPr>
        </p:nvSpPr>
        <p:spPr/>
        <p:txBody>
          <a:bodyPr/>
          <a:lstStyle/>
          <a:p>
            <a:fld id="{2F0403A8-395C-41B0-8096-8433C1F2D427}" type="slidenum">
              <a:rPr lang="en-US" smtClean="0"/>
              <a:t>‹#›</a:t>
            </a:fld>
            <a:endParaRPr lang="en-US"/>
          </a:p>
        </p:txBody>
      </p:sp>
    </p:spTree>
    <p:extLst>
      <p:ext uri="{BB962C8B-B14F-4D97-AF65-F5344CB8AC3E}">
        <p14:creationId xmlns:p14="http://schemas.microsoft.com/office/powerpoint/2010/main" val="3002428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1502B6-2A72-4311-BAA2-956FB225D3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AF0F7-F5BE-4E0A-B107-7562B31A80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C5FAFB-0067-42DF-BABC-69B33696C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F103B-521C-418A-8D23-697A3E406EAC}" type="datetimeFigureOut">
              <a:rPr lang="en-US" smtClean="0"/>
              <a:t>7/20/2020</a:t>
            </a:fld>
            <a:endParaRPr lang="en-US"/>
          </a:p>
        </p:txBody>
      </p:sp>
      <p:sp>
        <p:nvSpPr>
          <p:cNvPr id="5" name="Footer Placeholder 4">
            <a:extLst>
              <a:ext uri="{FF2B5EF4-FFF2-40B4-BE49-F238E27FC236}">
                <a16:creationId xmlns:a16="http://schemas.microsoft.com/office/drawing/2014/main" id="{B481C508-F5F2-40C4-B89D-CED5D696F6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B55096-96FD-4BEF-8E1C-42D51F9E43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0403A8-395C-41B0-8096-8433C1F2D427}" type="slidenum">
              <a:rPr lang="en-US" smtClean="0"/>
              <a:t>‹#›</a:t>
            </a:fld>
            <a:endParaRPr lang="en-US"/>
          </a:p>
        </p:txBody>
      </p:sp>
    </p:spTree>
    <p:extLst>
      <p:ext uri="{BB962C8B-B14F-4D97-AF65-F5344CB8AC3E}">
        <p14:creationId xmlns:p14="http://schemas.microsoft.com/office/powerpoint/2010/main" val="1481588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web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D86A25-FAB9-41FA-BC96-E1C71CBFC246}"/>
              </a:ext>
            </a:extLst>
          </p:cNvPr>
          <p:cNvSpPr txBox="1"/>
          <p:nvPr/>
        </p:nvSpPr>
        <p:spPr>
          <a:xfrm>
            <a:off x="2107096" y="2570922"/>
            <a:ext cx="7832034" cy="461665"/>
          </a:xfrm>
          <a:prstGeom prst="rect">
            <a:avLst/>
          </a:prstGeom>
          <a:noFill/>
        </p:spPr>
        <p:txBody>
          <a:bodyPr wrap="square" rtlCol="0">
            <a:spAutoFit/>
          </a:bodyPr>
          <a:lstStyle/>
          <a:p>
            <a:pPr algn="ctr"/>
            <a:r>
              <a:rPr lang="en-US" sz="2400" b="1" u="sng" dirty="0"/>
              <a:t>Level – 3 Demo </a:t>
            </a:r>
          </a:p>
        </p:txBody>
      </p:sp>
    </p:spTree>
    <p:extLst>
      <p:ext uri="{BB962C8B-B14F-4D97-AF65-F5344CB8AC3E}">
        <p14:creationId xmlns:p14="http://schemas.microsoft.com/office/powerpoint/2010/main" val="3518608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11F81D-7787-4E6B-8AAB-6EF0A285E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5775" y="604837"/>
            <a:ext cx="3600450" cy="5648325"/>
          </a:xfrm>
          <a:prstGeom prst="rect">
            <a:avLst/>
          </a:prstGeom>
        </p:spPr>
      </p:pic>
    </p:spTree>
    <p:extLst>
      <p:ext uri="{BB962C8B-B14F-4D97-AF65-F5344CB8AC3E}">
        <p14:creationId xmlns:p14="http://schemas.microsoft.com/office/powerpoint/2010/main" val="3489875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97485C-2485-4947-B1BB-41D58DC82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8322" y="643466"/>
            <a:ext cx="5515355" cy="5571067"/>
          </a:xfrm>
          <a:prstGeom prst="rect">
            <a:avLst/>
          </a:prstGeom>
        </p:spPr>
      </p:pic>
    </p:spTree>
    <p:extLst>
      <p:ext uri="{BB962C8B-B14F-4D97-AF65-F5344CB8AC3E}">
        <p14:creationId xmlns:p14="http://schemas.microsoft.com/office/powerpoint/2010/main" val="3940942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ACF973-A9ED-467F-86AD-5880C9907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924050"/>
            <a:ext cx="10972800" cy="3009900"/>
          </a:xfrm>
          <a:prstGeom prst="rect">
            <a:avLst/>
          </a:prstGeom>
        </p:spPr>
      </p:pic>
    </p:spTree>
    <p:extLst>
      <p:ext uri="{BB962C8B-B14F-4D97-AF65-F5344CB8AC3E}">
        <p14:creationId xmlns:p14="http://schemas.microsoft.com/office/powerpoint/2010/main" val="68221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5BB9AB-C2D2-4EC1-BA13-7C03F0E6F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250" y="323850"/>
            <a:ext cx="3619500" cy="6210300"/>
          </a:xfrm>
          <a:prstGeom prst="rect">
            <a:avLst/>
          </a:prstGeom>
        </p:spPr>
      </p:pic>
    </p:spTree>
    <p:extLst>
      <p:ext uri="{BB962C8B-B14F-4D97-AF65-F5344CB8AC3E}">
        <p14:creationId xmlns:p14="http://schemas.microsoft.com/office/powerpoint/2010/main" val="143133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C743FE-84EB-4932-9AF6-91A950C81579}"/>
              </a:ext>
            </a:extLst>
          </p:cNvPr>
          <p:cNvPicPr>
            <a:picLocks noChangeAspect="1"/>
          </p:cNvPicPr>
          <p:nvPr/>
        </p:nvPicPr>
        <p:blipFill rotWithShape="1">
          <a:blip r:embed="rId2">
            <a:extLst>
              <a:ext uri="{28A0092B-C50C-407E-A947-70E740481C1C}">
                <a14:useLocalDpi xmlns:a14="http://schemas.microsoft.com/office/drawing/2010/main" val="0"/>
              </a:ext>
            </a:extLst>
          </a:blip>
          <a:srcRect l="4509" r="2294" b="1"/>
          <a:stretch/>
        </p:blipFill>
        <p:spPr>
          <a:xfrm>
            <a:off x="838199" y="735153"/>
            <a:ext cx="10515602" cy="5387693"/>
          </a:xfrm>
          <a:prstGeom prst="rect">
            <a:avLst/>
          </a:prstGeom>
        </p:spPr>
      </p:pic>
    </p:spTree>
    <p:extLst>
      <p:ext uri="{BB962C8B-B14F-4D97-AF65-F5344CB8AC3E}">
        <p14:creationId xmlns:p14="http://schemas.microsoft.com/office/powerpoint/2010/main" val="1164887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E0F332-B231-4DC9-A294-5108B78F1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571" y="643466"/>
            <a:ext cx="7174858" cy="5571067"/>
          </a:xfrm>
          <a:prstGeom prst="rect">
            <a:avLst/>
          </a:prstGeom>
        </p:spPr>
      </p:pic>
    </p:spTree>
    <p:extLst>
      <p:ext uri="{BB962C8B-B14F-4D97-AF65-F5344CB8AC3E}">
        <p14:creationId xmlns:p14="http://schemas.microsoft.com/office/powerpoint/2010/main" val="108954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B6797E-570B-4302-9E04-A7A35A68B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875" y="643466"/>
            <a:ext cx="7334250" cy="5571067"/>
          </a:xfrm>
          <a:prstGeom prst="rect">
            <a:avLst/>
          </a:prstGeom>
        </p:spPr>
      </p:pic>
    </p:spTree>
    <p:extLst>
      <p:ext uri="{BB962C8B-B14F-4D97-AF65-F5344CB8AC3E}">
        <p14:creationId xmlns:p14="http://schemas.microsoft.com/office/powerpoint/2010/main" val="306299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E30736F5-5CE2-440D-BCD4-A09F198766C2}"/>
              </a:ext>
            </a:extLst>
          </p:cNvPr>
          <p:cNvPicPr>
            <a:picLocks noChangeAspect="1"/>
          </p:cNvPicPr>
          <p:nvPr/>
        </p:nvPicPr>
        <p:blipFill rotWithShape="1">
          <a:blip r:embed="rId2">
            <a:extLst>
              <a:ext uri="{28A0092B-C50C-407E-A947-70E740481C1C}">
                <a14:useLocalDpi xmlns:a14="http://schemas.microsoft.com/office/drawing/2010/main" val="0"/>
              </a:ext>
            </a:extLst>
          </a:blip>
          <a:srcRect t="246" r="-1" b="2835"/>
          <a:stretch/>
        </p:blipFill>
        <p:spPr>
          <a:xfrm>
            <a:off x="838199" y="735153"/>
            <a:ext cx="10515602" cy="5387693"/>
          </a:xfrm>
          <a:prstGeom prst="rect">
            <a:avLst/>
          </a:prstGeom>
        </p:spPr>
      </p:pic>
    </p:spTree>
    <p:extLst>
      <p:ext uri="{BB962C8B-B14F-4D97-AF65-F5344CB8AC3E}">
        <p14:creationId xmlns:p14="http://schemas.microsoft.com/office/powerpoint/2010/main" val="3943569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B8BDB7-414D-4566-9CE3-5888B033E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203" y="643466"/>
            <a:ext cx="7737593" cy="5571067"/>
          </a:xfrm>
          <a:prstGeom prst="rect">
            <a:avLst/>
          </a:prstGeom>
        </p:spPr>
      </p:pic>
      <p:cxnSp>
        <p:nvCxnSpPr>
          <p:cNvPr id="3" name="Straight Arrow Connector 2">
            <a:extLst>
              <a:ext uri="{FF2B5EF4-FFF2-40B4-BE49-F238E27FC236}">
                <a16:creationId xmlns:a16="http://schemas.microsoft.com/office/drawing/2014/main" id="{9D33EA65-D7C9-4F19-9989-911A1CC8EBE7}"/>
              </a:ext>
            </a:extLst>
          </p:cNvPr>
          <p:cNvCxnSpPr>
            <a:cxnSpLocks/>
          </p:cNvCxnSpPr>
          <p:nvPr/>
        </p:nvCxnSpPr>
        <p:spPr>
          <a:xfrm flipV="1">
            <a:off x="4810539" y="4691271"/>
            <a:ext cx="397566" cy="437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129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a:extLst>
              <a:ext uri="{FF2B5EF4-FFF2-40B4-BE49-F238E27FC236}">
                <a16:creationId xmlns:a16="http://schemas.microsoft.com/office/drawing/2014/main" id="{58203435-66CF-44E6-8108-6BE4A277164D}"/>
              </a:ext>
            </a:extLst>
          </p:cNvPr>
          <p:cNvPicPr>
            <a:picLocks noChangeAspect="1"/>
          </p:cNvPicPr>
          <p:nvPr/>
        </p:nvPicPr>
        <p:blipFill rotWithShape="1">
          <a:blip r:embed="rId2"/>
          <a:srcRect l="2411" r="-2" b="-2"/>
          <a:stretch/>
        </p:blipFill>
        <p:spPr>
          <a:xfrm>
            <a:off x="838199" y="735153"/>
            <a:ext cx="10515602" cy="5387693"/>
          </a:xfrm>
          <a:prstGeom prst="rect">
            <a:avLst/>
          </a:prstGeom>
        </p:spPr>
      </p:pic>
      <p:cxnSp>
        <p:nvCxnSpPr>
          <p:cNvPr id="3" name="Straight Arrow Connector 2">
            <a:extLst>
              <a:ext uri="{FF2B5EF4-FFF2-40B4-BE49-F238E27FC236}">
                <a16:creationId xmlns:a16="http://schemas.microsoft.com/office/drawing/2014/main" id="{778B0975-9682-422B-BF24-237FB12F371F}"/>
              </a:ext>
            </a:extLst>
          </p:cNvPr>
          <p:cNvCxnSpPr>
            <a:cxnSpLocks/>
          </p:cNvCxnSpPr>
          <p:nvPr/>
        </p:nvCxnSpPr>
        <p:spPr>
          <a:xfrm flipV="1">
            <a:off x="1219201" y="4757532"/>
            <a:ext cx="318052" cy="4770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438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56D6ED-9973-4BC4-8032-5470E7562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995" y="770075"/>
            <a:ext cx="8808010" cy="5571067"/>
          </a:xfrm>
          <a:prstGeom prst="rect">
            <a:avLst/>
          </a:prstGeom>
        </p:spPr>
      </p:pic>
    </p:spTree>
    <p:extLst>
      <p:ext uri="{BB962C8B-B14F-4D97-AF65-F5344CB8AC3E}">
        <p14:creationId xmlns:p14="http://schemas.microsoft.com/office/powerpoint/2010/main" val="306140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DDF403-031F-40AD-B4D8-41019DD1E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864" y="1462240"/>
            <a:ext cx="9958272" cy="3933519"/>
          </a:xfrm>
          <a:prstGeom prst="rect">
            <a:avLst/>
          </a:prstGeom>
        </p:spPr>
      </p:pic>
      <p:cxnSp>
        <p:nvCxnSpPr>
          <p:cNvPr id="3" name="Straight Arrow Connector 2">
            <a:extLst>
              <a:ext uri="{FF2B5EF4-FFF2-40B4-BE49-F238E27FC236}">
                <a16:creationId xmlns:a16="http://schemas.microsoft.com/office/drawing/2014/main" id="{E7843A65-0564-4DA3-B4F9-0D8593395E53}"/>
              </a:ext>
            </a:extLst>
          </p:cNvPr>
          <p:cNvCxnSpPr>
            <a:cxnSpLocks/>
          </p:cNvCxnSpPr>
          <p:nvPr/>
        </p:nvCxnSpPr>
        <p:spPr>
          <a:xfrm flipH="1" flipV="1">
            <a:off x="10624564" y="2411896"/>
            <a:ext cx="348236" cy="4373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536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52EDB4-64B6-44CC-9CBC-AC4EFEF1E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020" y="1169505"/>
            <a:ext cx="9679976" cy="4839988"/>
          </a:xfrm>
          <a:prstGeom prst="rect">
            <a:avLst/>
          </a:prstGeom>
        </p:spPr>
      </p:pic>
      <p:cxnSp>
        <p:nvCxnSpPr>
          <p:cNvPr id="3" name="Straight Arrow Connector 2">
            <a:extLst>
              <a:ext uri="{FF2B5EF4-FFF2-40B4-BE49-F238E27FC236}">
                <a16:creationId xmlns:a16="http://schemas.microsoft.com/office/drawing/2014/main" id="{302EF6FD-11B8-485D-963E-BC101D745839}"/>
              </a:ext>
            </a:extLst>
          </p:cNvPr>
          <p:cNvCxnSpPr>
            <a:cxnSpLocks/>
          </p:cNvCxnSpPr>
          <p:nvPr/>
        </p:nvCxnSpPr>
        <p:spPr>
          <a:xfrm flipV="1">
            <a:off x="3464343" y="2372139"/>
            <a:ext cx="736596" cy="4256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793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942096A8-1AE2-44BA-8411-A5A5274D647E}"/>
              </a:ext>
            </a:extLst>
          </p:cNvPr>
          <p:cNvPicPr>
            <a:picLocks noChangeAspect="1"/>
          </p:cNvPicPr>
          <p:nvPr/>
        </p:nvPicPr>
        <p:blipFill rotWithShape="1">
          <a:blip r:embed="rId2">
            <a:extLst>
              <a:ext uri="{28A0092B-C50C-407E-A947-70E740481C1C}">
                <a14:useLocalDpi xmlns:a14="http://schemas.microsoft.com/office/drawing/2010/main" val="0"/>
              </a:ext>
            </a:extLst>
          </a:blip>
          <a:srcRect l="2187" r="24622"/>
          <a:stretch/>
        </p:blipFill>
        <p:spPr>
          <a:xfrm>
            <a:off x="838199" y="735153"/>
            <a:ext cx="10515602" cy="5387693"/>
          </a:xfrm>
          <a:prstGeom prst="rect">
            <a:avLst/>
          </a:prstGeom>
        </p:spPr>
      </p:pic>
    </p:spTree>
    <p:extLst>
      <p:ext uri="{BB962C8B-B14F-4D97-AF65-F5344CB8AC3E}">
        <p14:creationId xmlns:p14="http://schemas.microsoft.com/office/powerpoint/2010/main" val="518737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926973EB-AA54-442F-A67D-1623FEE0DADF}"/>
              </a:ext>
            </a:extLst>
          </p:cNvPr>
          <p:cNvPicPr>
            <a:picLocks noChangeAspect="1"/>
          </p:cNvPicPr>
          <p:nvPr/>
        </p:nvPicPr>
        <p:blipFill rotWithShape="1">
          <a:blip r:embed="rId2">
            <a:extLst>
              <a:ext uri="{28A0092B-C50C-407E-A947-70E740481C1C}">
                <a14:useLocalDpi xmlns:a14="http://schemas.microsoft.com/office/drawing/2010/main" val="0"/>
              </a:ext>
            </a:extLst>
          </a:blip>
          <a:srcRect r="1" b="13749"/>
          <a:stretch/>
        </p:blipFill>
        <p:spPr>
          <a:xfrm>
            <a:off x="196850" y="173518"/>
            <a:ext cx="11798300" cy="6512763"/>
          </a:xfrm>
          <a:prstGeom prst="rect">
            <a:avLst/>
          </a:prstGeom>
        </p:spPr>
      </p:pic>
    </p:spTree>
    <p:extLst>
      <p:ext uri="{BB962C8B-B14F-4D97-AF65-F5344CB8AC3E}">
        <p14:creationId xmlns:p14="http://schemas.microsoft.com/office/powerpoint/2010/main" val="1011606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1292BD-C71C-4BF2-8AF1-F90C99871D90}"/>
              </a:ext>
            </a:extLst>
          </p:cNvPr>
          <p:cNvSpPr>
            <a:spLocks noChangeArrowheads="1"/>
          </p:cNvSpPr>
          <p:nvPr/>
        </p:nvSpPr>
        <p:spPr bwMode="auto">
          <a:xfrm rot="10800000" flipV="1">
            <a:off x="418530" y="261918"/>
            <a:ext cx="11296391"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Event telemetry</a:t>
            </a:r>
            <a:r>
              <a:rPr kumimoji="0" lang="en-US" altLang="en-US" sz="1800" b="0" i="0" u="none" strike="noStrike" cap="none" normalizeH="0" baseline="0" dirty="0">
                <a:ln>
                  <a:noFill/>
                </a:ln>
                <a:solidFill>
                  <a:schemeClr val="tx1"/>
                </a:solidFill>
                <a:effectLst/>
                <a:latin typeface="Arial" panose="020B0604020202020204" pitchFamily="34" charset="0"/>
              </a:rPr>
              <a:t>: represents an event that occurred in your application. Typically it is a user interaction such as button click or order checkout. It can also be an application life cycle event like initialization or configuration update. Semantically, events may or may not be correlated to requests. However, if used properly, event telemetry is more important than requests or traces. Events represent business telemetry and should be a subject to separate, less aggressive sampling.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Trace telemetry</a:t>
            </a:r>
            <a:r>
              <a:rPr kumimoji="0" lang="en-US" altLang="en-US" sz="1800" b="0" i="0" u="none" strike="noStrike" cap="none" normalizeH="0" baseline="0" dirty="0">
                <a:ln>
                  <a:noFill/>
                </a:ln>
                <a:solidFill>
                  <a:schemeClr val="tx1"/>
                </a:solidFill>
                <a:effectLst/>
                <a:latin typeface="Arial" panose="020B0604020202020204" pitchFamily="34" charset="0"/>
              </a:rPr>
              <a:t>: represents a textual styled trace. Log file entries are translated into instances of this type. The trace does not have measurements as an extensibility.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Metric telemetry</a:t>
            </a:r>
            <a:r>
              <a:rPr kumimoji="0" lang="en-US" altLang="en-US" sz="1800" b="0" i="0" u="none" strike="noStrike" cap="none" normalizeH="0" baseline="0" dirty="0">
                <a:ln>
                  <a:noFill/>
                </a:ln>
                <a:solidFill>
                  <a:schemeClr val="tx1"/>
                </a:solidFill>
                <a:effectLst/>
                <a:latin typeface="Arial" panose="020B0604020202020204" pitchFamily="34" charset="0"/>
              </a:rPr>
              <a:t>: There are two types of metric telemetry : </a:t>
            </a:r>
            <a:r>
              <a:rPr kumimoji="0" lang="en-US" altLang="en-US" sz="1800" b="0" i="1" u="none" strike="noStrike" cap="none" normalizeH="0" baseline="0" dirty="0">
                <a:ln>
                  <a:noFill/>
                </a:ln>
                <a:solidFill>
                  <a:schemeClr val="tx1"/>
                </a:solidFill>
                <a:effectLst/>
                <a:latin typeface="Arial" panose="020B0604020202020204" pitchFamily="34" charset="0"/>
              </a:rPr>
              <a:t>single measurement</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1" u="none" strike="noStrike" cap="none" normalizeH="0" baseline="0" dirty="0">
                <a:ln>
                  <a:noFill/>
                </a:ln>
                <a:solidFill>
                  <a:schemeClr val="tx1"/>
                </a:solidFill>
                <a:effectLst/>
                <a:latin typeface="Arial" panose="020B0604020202020204" pitchFamily="34" charset="0"/>
              </a:rPr>
              <a:t>pre-aggregated metric</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tx1"/>
                </a:solidFill>
                <a:effectLst/>
                <a:latin typeface="Arial" panose="020B0604020202020204" pitchFamily="34" charset="0"/>
              </a:rPr>
              <a:t>Single measurement</a:t>
            </a:r>
            <a:r>
              <a:rPr kumimoji="0" lang="en-US" altLang="en-US" sz="1800" b="0" i="0" u="none" strike="noStrike" cap="none" normalizeH="0" baseline="0" dirty="0">
                <a:ln>
                  <a:noFill/>
                </a:ln>
                <a:solidFill>
                  <a:schemeClr val="tx1"/>
                </a:solidFill>
                <a:effectLst/>
                <a:latin typeface="Arial" panose="020B0604020202020204" pitchFamily="34" charset="0"/>
              </a:rPr>
              <a:t> is just a name and value.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tx1"/>
                </a:solidFill>
                <a:effectLst/>
                <a:latin typeface="Arial" panose="020B0604020202020204" pitchFamily="34" charset="0"/>
              </a:rPr>
              <a:t>Pre-aggregated metric</a:t>
            </a:r>
            <a:r>
              <a:rPr kumimoji="0" lang="en-US" altLang="en-US" sz="1800" b="0" i="0" u="none" strike="noStrike" cap="none" normalizeH="0" baseline="0" dirty="0">
                <a:ln>
                  <a:noFill/>
                </a:ln>
                <a:solidFill>
                  <a:schemeClr val="tx1"/>
                </a:solidFill>
                <a:effectLst/>
                <a:latin typeface="Arial" panose="020B0604020202020204" pitchFamily="34" charset="0"/>
              </a:rPr>
              <a:t> specifies minimum and maximum value of the metric in the aggregation interval and standard deviation of it. It assumes that aggregation period was one minute. </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Dependency Telemetry</a:t>
            </a:r>
            <a:r>
              <a:rPr kumimoji="0" lang="en-US" altLang="en-US" sz="1800" b="0" i="0" u="none" strike="noStrike" cap="none" normalizeH="0" baseline="0" dirty="0">
                <a:ln>
                  <a:noFill/>
                </a:ln>
                <a:solidFill>
                  <a:schemeClr val="tx1"/>
                </a:solidFill>
                <a:effectLst/>
                <a:latin typeface="Arial" panose="020B0604020202020204" pitchFamily="34" charset="0"/>
              </a:rPr>
              <a:t>:  represents an interaction of the monitored component with a remote component such as </a:t>
            </a:r>
            <a:r>
              <a:rPr kumimoji="0" lang="en-US" altLang="en-US" sz="1800" b="0" i="1" u="none" strike="noStrike" cap="none" normalizeH="0" baseline="0" dirty="0">
                <a:ln>
                  <a:noFill/>
                </a:ln>
                <a:solidFill>
                  <a:schemeClr val="tx1"/>
                </a:solidFill>
                <a:effectLst/>
                <a:latin typeface="Arial" panose="020B0604020202020204" pitchFamily="34" charset="0"/>
              </a:rPr>
              <a:t>SQL </a:t>
            </a:r>
            <a:r>
              <a:rPr kumimoji="0" lang="en-US" altLang="en-US" sz="1800" b="0" i="0" u="none" strike="noStrike" cap="none" normalizeH="0" baseline="0" dirty="0">
                <a:ln>
                  <a:noFill/>
                </a:ln>
                <a:solidFill>
                  <a:schemeClr val="tx1"/>
                </a:solidFill>
                <a:effectLst/>
                <a:latin typeface="Arial" panose="020B0604020202020204" pitchFamily="34" charset="0"/>
              </a:rPr>
              <a:t>(like what we simulated in our example) or an </a:t>
            </a:r>
            <a:r>
              <a:rPr kumimoji="0" lang="en-US" altLang="en-US" sz="1800" b="0" i="1" u="none" strike="noStrike" cap="none" normalizeH="0" baseline="0" dirty="0">
                <a:ln>
                  <a:noFill/>
                </a:ln>
                <a:solidFill>
                  <a:schemeClr val="tx1"/>
                </a:solidFill>
                <a:effectLst/>
                <a:latin typeface="Arial" panose="020B0604020202020204" pitchFamily="34" charset="0"/>
              </a:rPr>
              <a:t>HTTP endpoint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Request Telemetry</a:t>
            </a:r>
            <a:r>
              <a:rPr kumimoji="0" lang="en-US" altLang="en-US" sz="1800" b="0" i="0" u="none" strike="noStrike" cap="none" normalizeH="0" baseline="0" dirty="0">
                <a:ln>
                  <a:noFill/>
                </a:ln>
                <a:solidFill>
                  <a:schemeClr val="tx1"/>
                </a:solidFill>
                <a:effectLst/>
                <a:latin typeface="Arial" panose="020B0604020202020204" pitchFamily="34" charset="0"/>
              </a:rPr>
              <a:t>: represents the logical sequence of execution triggered by an external request to your application. Every request execution is identified by unique </a:t>
            </a:r>
            <a:r>
              <a:rPr lang="en-US" altLang="en-US" dirty="0">
                <a:latin typeface="Arial" panose="020B0604020202020204" pitchFamily="34" charset="0"/>
              </a:rPr>
              <a:t>ID and </a:t>
            </a:r>
            <a:r>
              <a:rPr lang="en-US" altLang="en-US" dirty="0" err="1">
                <a:latin typeface="Arial" panose="020B0604020202020204" pitchFamily="34" charset="0"/>
              </a:rPr>
              <a:t>url</a:t>
            </a:r>
            <a:r>
              <a:rPr lang="en-US" altLang="en-US" dirty="0">
                <a:latin typeface="Arial" panose="020B0604020202020204" pitchFamily="34" charset="0"/>
              </a:rPr>
              <a:t> containing all the execution parameters. You can group requests by logical name and define the source of this request. Code execution can result in success or fail and has a certain duration. Both success and failure executions may be grouped further by </a:t>
            </a:r>
            <a:r>
              <a:rPr lang="en-US" altLang="en-US" dirty="0" err="1">
                <a:latin typeface="Arial" panose="020B0604020202020204" pitchFamily="34" charset="0"/>
              </a:rPr>
              <a:t>resultCode</a:t>
            </a:r>
            <a:r>
              <a:rPr lang="en-US" altLang="en-US" dirty="0">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7380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C63B67-9411-4D45-9FFE-2B6C3E337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519" y="0"/>
            <a:ext cx="9068961" cy="6858000"/>
          </a:xfrm>
          <a:prstGeom prst="rect">
            <a:avLst/>
          </a:prstGeom>
        </p:spPr>
      </p:pic>
    </p:spTree>
    <p:extLst>
      <p:ext uri="{BB962C8B-B14F-4D97-AF65-F5344CB8AC3E}">
        <p14:creationId xmlns:p14="http://schemas.microsoft.com/office/powerpoint/2010/main" val="399685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6489435F-37CC-4D26-9568-1638CED157C6}"/>
              </a:ext>
            </a:extLst>
          </p:cNvPr>
          <p:cNvPicPr>
            <a:picLocks noChangeAspect="1"/>
          </p:cNvPicPr>
          <p:nvPr/>
        </p:nvPicPr>
        <p:blipFill rotWithShape="1">
          <a:blip r:embed="rId2">
            <a:extLst>
              <a:ext uri="{28A0092B-C50C-407E-A947-70E740481C1C}">
                <a14:useLocalDpi xmlns:a14="http://schemas.microsoft.com/office/drawing/2010/main" val="0"/>
              </a:ext>
            </a:extLst>
          </a:blip>
          <a:srcRect r="1" b="8381"/>
          <a:stretch/>
        </p:blipFill>
        <p:spPr>
          <a:xfrm>
            <a:off x="196850" y="173518"/>
            <a:ext cx="11798300" cy="6512763"/>
          </a:xfrm>
          <a:prstGeom prst="rect">
            <a:avLst/>
          </a:prstGeom>
        </p:spPr>
      </p:pic>
    </p:spTree>
    <p:extLst>
      <p:ext uri="{BB962C8B-B14F-4D97-AF65-F5344CB8AC3E}">
        <p14:creationId xmlns:p14="http://schemas.microsoft.com/office/powerpoint/2010/main" val="3905995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7299A54C-3063-4733-8C0A-5BF540633A72}"/>
              </a:ext>
            </a:extLst>
          </p:cNvPr>
          <p:cNvPicPr>
            <a:picLocks noChangeAspect="1"/>
          </p:cNvPicPr>
          <p:nvPr/>
        </p:nvPicPr>
        <p:blipFill rotWithShape="1">
          <a:blip r:embed="rId2">
            <a:extLst>
              <a:ext uri="{28A0092B-C50C-407E-A947-70E740481C1C}">
                <a14:useLocalDpi xmlns:a14="http://schemas.microsoft.com/office/drawing/2010/main" val="0"/>
              </a:ext>
            </a:extLst>
          </a:blip>
          <a:srcRect b="8098"/>
          <a:stretch/>
        </p:blipFill>
        <p:spPr>
          <a:xfrm>
            <a:off x="838199" y="735153"/>
            <a:ext cx="10515602" cy="5387693"/>
          </a:xfrm>
          <a:prstGeom prst="rect">
            <a:avLst/>
          </a:prstGeom>
        </p:spPr>
      </p:pic>
    </p:spTree>
    <p:extLst>
      <p:ext uri="{BB962C8B-B14F-4D97-AF65-F5344CB8AC3E}">
        <p14:creationId xmlns:p14="http://schemas.microsoft.com/office/powerpoint/2010/main" val="2022110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89E9B1D4-EE1B-4A02-888A-27AEE92A44BE}"/>
              </a:ext>
            </a:extLst>
          </p:cNvPr>
          <p:cNvPicPr>
            <a:picLocks noChangeAspect="1"/>
          </p:cNvPicPr>
          <p:nvPr/>
        </p:nvPicPr>
        <p:blipFill rotWithShape="1">
          <a:blip r:embed="rId2">
            <a:extLst>
              <a:ext uri="{28A0092B-C50C-407E-A947-70E740481C1C}">
                <a14:useLocalDpi xmlns:a14="http://schemas.microsoft.com/office/drawing/2010/main" val="0"/>
              </a:ext>
            </a:extLst>
          </a:blip>
          <a:srcRect r="9731" b="1"/>
          <a:stretch/>
        </p:blipFill>
        <p:spPr>
          <a:xfrm>
            <a:off x="838199" y="735153"/>
            <a:ext cx="10515602" cy="5387693"/>
          </a:xfrm>
          <a:prstGeom prst="rect">
            <a:avLst/>
          </a:prstGeom>
        </p:spPr>
      </p:pic>
    </p:spTree>
    <p:extLst>
      <p:ext uri="{BB962C8B-B14F-4D97-AF65-F5344CB8AC3E}">
        <p14:creationId xmlns:p14="http://schemas.microsoft.com/office/powerpoint/2010/main" val="4106591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87</Words>
  <Application>Microsoft Office PowerPoint</Application>
  <PresentationFormat>Widescreen</PresentationFormat>
  <Paragraphs>13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Ragini Kulkarni</dc:creator>
  <cp:lastModifiedBy>Ragini Kulkarni</cp:lastModifiedBy>
  <cp:revision>4</cp:revision>
  <dcterms:created xsi:type="dcterms:W3CDTF">2020-07-23T16:52:53Z</dcterms:created>
  <dcterms:modified xsi:type="dcterms:W3CDTF">2020-07-23T16:54:18Z</dcterms:modified>
</cp:coreProperties>
</file>