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6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E420-A8A6-40E2-9783-A14A64DF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15C3-5D72-4A40-A627-E88960734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DD5E-342A-40DB-B635-FD2E0553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903-D73B-4F4D-9D84-8F2D971C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4B6-6415-4B48-894A-AF5901BF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CD70-C659-4B83-89F6-9F47A832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C4C0C-F217-4043-90FB-FCCF22C69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7356-7B92-454E-A5CB-E96E9B31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370E-1579-4A06-BDF5-27A9A00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2F24-17A6-43B1-B63B-AE6D46CF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7459D-3937-4DE2-BC7F-3FD8F045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6DE-66BC-4D53-A387-CFDB169E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DCC3-07D2-40DF-9332-88C860A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ED62-2D97-407F-ACD2-0B3C9BC3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70CA-F6FB-4F3D-8080-9A4F3621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1FBC-0155-4E94-A828-FE32D483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78A5-7D8C-4052-86BE-0D60890D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6441-A42B-4A3F-A0EF-E74B6FDD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6028-70DC-433D-9825-DAF589D2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111C-290A-4B6D-B753-F5DEAC24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594E-D711-4F09-B1A2-BE71F5B4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FCE4-70F6-4614-9B8D-8D3ABACA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63C7-6AB0-4322-820D-AD567D41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509D-CF23-4104-A092-771029C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555A-188A-4817-BBD9-8826A3F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52CA-D099-4C73-86FC-29C5F8A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1261-10B9-4E32-A784-A5894627B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95923-5054-4AFE-B425-3FDD029E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3A87-20B9-4586-84B4-3C0D62A4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972E-182B-45E5-A800-F2887B2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097F-D453-4C54-83A3-A9D4E46F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D232-4C79-4DC6-9663-344129C8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AD699-1A52-48CE-97DD-3F874D97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CAA29-A513-4C73-94CB-4EFA960B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36F29-D767-45C2-937C-894D67F11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45736-1302-474C-9232-0BA4D5D18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D9A97-1933-4CD9-9560-6B0DDD7B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ACE54-BEA7-4795-AFBF-57933AD2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1094F-0BB8-44B4-8AA8-C1B7400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C2FC-9EE4-4F7E-AFE4-FFEEF6DA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9FC37-3852-4891-A4DB-7391970C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FCC3B-9B22-434F-9348-2F9004A3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1B0D1-C3E4-49A7-ABD3-03B892C0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A4A90-4109-4483-BB29-BF1AA9A5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EB628-47AF-4F2B-B284-FBA2B97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9359-008E-4BAE-8E8A-EDFBEB0E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269-0C28-4362-8849-3E9048BD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7DE5-4C6D-4AE2-B5E9-339D97C1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D7FE6-6E91-4F84-A9D5-370FCB5F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A64C-A6CC-451F-B432-2C97EB86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DC77-EADB-428C-AEFE-CDF83CC5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6C61-4C12-4318-A479-94FE5A72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7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8559-1DD5-4D1F-BA3A-202D0F68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B6FD1-1130-456E-8A86-28A307685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00A6-A9A3-4FC8-9639-22035AF66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DE96A-3B3D-4A4D-B1B0-0C4C5CDC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83FD-BC2E-4433-85BF-224D128C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23DE-3AF2-4FAD-AB54-2A54A570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A7C27-6BFC-4C34-B3F6-EEDCBD42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8373-57CC-4F4A-9541-F49C3CBA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96F9-F3D0-4256-8B12-172CA8228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23E9-7753-46B6-92F3-6A854964CE4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019C5-B088-4E55-8B84-B8595D92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9303-F967-4B32-8017-676D2E3BA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52BF-DA05-4272-9BF3-44AED26B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9691-81A8-4B61-8654-45781328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028" y="308855"/>
            <a:ext cx="9107658" cy="704020"/>
          </a:xfrm>
        </p:spPr>
        <p:txBody>
          <a:bodyPr/>
          <a:lstStyle/>
          <a:p>
            <a:pPr algn="ctr"/>
            <a:r>
              <a:rPr lang="en-US" u="sng" dirty="0"/>
              <a:t>Spring Cloud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861F-19AE-4823-8525-825591CA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520825"/>
            <a:ext cx="5615609" cy="18982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Spring Cloud Data Flow</a:t>
            </a:r>
          </a:p>
          <a:p>
            <a:r>
              <a:rPr lang="en-US" sz="2000" dirty="0"/>
              <a:t>Spring Cloud Stream</a:t>
            </a:r>
          </a:p>
          <a:p>
            <a:pPr lvl="1"/>
            <a:r>
              <a:rPr lang="en-US" sz="1800" dirty="0"/>
              <a:t>Event streaming (real-time and long-running)</a:t>
            </a:r>
          </a:p>
          <a:p>
            <a:r>
              <a:rPr lang="en-US" sz="2000" dirty="0"/>
              <a:t>Spring Cloud Task/Batch</a:t>
            </a:r>
          </a:p>
          <a:p>
            <a:pPr lvl="1"/>
            <a:r>
              <a:rPr lang="en-US" sz="1800" dirty="0"/>
              <a:t>task/batch (short-lived) data-intensive applications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CF5DA-E199-4E1D-893D-EFE939D8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6" y="1553529"/>
            <a:ext cx="5008098" cy="45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2F2F4-52E8-46DC-B8B4-D7061C8F6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81" y="2173149"/>
            <a:ext cx="9582150" cy="2962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D7243-7559-4D7D-A473-BBBA7966EE94}"/>
              </a:ext>
            </a:extLst>
          </p:cNvPr>
          <p:cNvSpPr txBox="1"/>
          <p:nvPr/>
        </p:nvSpPr>
        <p:spPr>
          <a:xfrm>
            <a:off x="1192696" y="1060173"/>
            <a:ext cx="947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flow that receives an event from an input, perform some action(s) and send the result to an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091C3-988F-4F1A-A1F4-739A254DA167}"/>
              </a:ext>
            </a:extLst>
          </p:cNvPr>
          <p:cNvSpPr txBox="1"/>
          <p:nvPr/>
        </p:nvSpPr>
        <p:spPr>
          <a:xfrm>
            <a:off x="1206037" y="609601"/>
            <a:ext cx="246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375780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91336-41C6-45D3-91F2-018C88F593A4}"/>
              </a:ext>
            </a:extLst>
          </p:cNvPr>
          <p:cNvSpPr/>
          <p:nvPr/>
        </p:nvSpPr>
        <p:spPr>
          <a:xfrm>
            <a:off x="159026" y="212035"/>
            <a:ext cx="4532244" cy="6268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4EE69-6BE2-40F8-96B8-404E5FE47A95}"/>
              </a:ext>
            </a:extLst>
          </p:cNvPr>
          <p:cNvSpPr/>
          <p:nvPr/>
        </p:nvSpPr>
        <p:spPr>
          <a:xfrm>
            <a:off x="5049078" y="212036"/>
            <a:ext cx="6626087" cy="6268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FA078-69F3-42F6-A41E-9C3D1C68B1AB}"/>
              </a:ext>
            </a:extLst>
          </p:cNvPr>
          <p:cNvSpPr/>
          <p:nvPr/>
        </p:nvSpPr>
        <p:spPr>
          <a:xfrm>
            <a:off x="742122" y="1828800"/>
            <a:ext cx="139147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6D00E-2D4C-4C48-AD08-5B96E7381A23}"/>
              </a:ext>
            </a:extLst>
          </p:cNvPr>
          <p:cNvSpPr/>
          <p:nvPr/>
        </p:nvSpPr>
        <p:spPr>
          <a:xfrm>
            <a:off x="430696" y="3346174"/>
            <a:ext cx="139147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CF255-F512-425B-9845-F736930A9402}"/>
              </a:ext>
            </a:extLst>
          </p:cNvPr>
          <p:cNvSpPr/>
          <p:nvPr/>
        </p:nvSpPr>
        <p:spPr>
          <a:xfrm>
            <a:off x="2604053" y="2292625"/>
            <a:ext cx="1391479" cy="881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476504-F596-426A-A022-A02F152BAB20}"/>
              </a:ext>
            </a:extLst>
          </p:cNvPr>
          <p:cNvSpPr/>
          <p:nvPr/>
        </p:nvSpPr>
        <p:spPr>
          <a:xfrm>
            <a:off x="510210" y="5174973"/>
            <a:ext cx="139147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8686DE-AFF4-419B-9297-4FAA81333900}"/>
              </a:ext>
            </a:extLst>
          </p:cNvPr>
          <p:cNvSpPr/>
          <p:nvPr/>
        </p:nvSpPr>
        <p:spPr>
          <a:xfrm>
            <a:off x="2445024" y="4247320"/>
            <a:ext cx="139147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A05080-B0E5-45F2-A106-B89D45E33D25}"/>
              </a:ext>
            </a:extLst>
          </p:cNvPr>
          <p:cNvSpPr txBox="1"/>
          <p:nvPr/>
        </p:nvSpPr>
        <p:spPr>
          <a:xfrm>
            <a:off x="318052" y="384313"/>
            <a:ext cx="4108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application which performs streaming operations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CF3C67-25AC-4023-A3A3-612D23D1FC7B}"/>
              </a:ext>
            </a:extLst>
          </p:cNvPr>
          <p:cNvSpPr txBox="1"/>
          <p:nvPr/>
        </p:nvSpPr>
        <p:spPr>
          <a:xfrm>
            <a:off x="5731565" y="443948"/>
            <a:ext cx="4108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Data Flow orchestrate streaming and task/batch data pipelines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C6AD019-2F71-4A4E-9E9A-E4CD97F2D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8" y="323643"/>
            <a:ext cx="1500809" cy="980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0A89E61-9587-4206-A5B8-140B1C2ED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42" y="5303148"/>
            <a:ext cx="1979958" cy="10410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972E8CA-20D6-4470-9DF5-C23A08A653B7}"/>
              </a:ext>
            </a:extLst>
          </p:cNvPr>
          <p:cNvSpPr txBox="1"/>
          <p:nvPr/>
        </p:nvSpPr>
        <p:spPr>
          <a:xfrm>
            <a:off x="768627" y="1974574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Stream app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5E8DBC-B000-4DB4-B748-DB4BDC5206F7}"/>
              </a:ext>
            </a:extLst>
          </p:cNvPr>
          <p:cNvSpPr txBox="1"/>
          <p:nvPr/>
        </p:nvSpPr>
        <p:spPr>
          <a:xfrm>
            <a:off x="2769704" y="2358886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A9230-8AF5-4001-8A77-72C37CB7B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21" y="2171514"/>
            <a:ext cx="6306462" cy="214869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F7E97F-6C40-490A-B676-5CD60DEAEB68}"/>
              </a:ext>
            </a:extLst>
          </p:cNvPr>
          <p:cNvSpPr txBox="1"/>
          <p:nvPr/>
        </p:nvSpPr>
        <p:spPr>
          <a:xfrm>
            <a:off x="2484784" y="4432852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Stream app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15FFFD-AC9C-4EA6-9DFD-4536AE976D98}"/>
              </a:ext>
            </a:extLst>
          </p:cNvPr>
          <p:cNvSpPr txBox="1"/>
          <p:nvPr/>
        </p:nvSpPr>
        <p:spPr>
          <a:xfrm>
            <a:off x="496958" y="5280991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Stream app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29F67F-23BE-4FA1-9BEA-C8E8C7201DB3}"/>
              </a:ext>
            </a:extLst>
          </p:cNvPr>
          <p:cNvSpPr txBox="1"/>
          <p:nvPr/>
        </p:nvSpPr>
        <p:spPr>
          <a:xfrm>
            <a:off x="642730" y="3438939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266323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0240C8-D326-4DA6-BAA1-8429CB2B51DC}"/>
              </a:ext>
            </a:extLst>
          </p:cNvPr>
          <p:cNvSpPr/>
          <p:nvPr/>
        </p:nvSpPr>
        <p:spPr>
          <a:xfrm>
            <a:off x="861391" y="742122"/>
            <a:ext cx="10310192" cy="5936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C03E1-96E1-4639-9785-61892F1D6E5B}"/>
              </a:ext>
            </a:extLst>
          </p:cNvPr>
          <p:cNvSpPr txBox="1"/>
          <p:nvPr/>
        </p:nvSpPr>
        <p:spPr>
          <a:xfrm>
            <a:off x="9223513" y="331304"/>
            <a:ext cx="177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Dataflow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3E88D-BF46-47EA-9085-0FF30D71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41" y="1429785"/>
            <a:ext cx="88773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E63CC-9627-4740-AC11-6D8B654A0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47" y="4177125"/>
            <a:ext cx="5530505" cy="2360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5ADAC3-F791-4F11-8C40-9F9E9507B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0" y="567791"/>
            <a:ext cx="2983791" cy="2983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6D1A1-7F30-4131-8EC0-B13B085EE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76" y="554804"/>
            <a:ext cx="7632154" cy="29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4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2D8F3-1F9B-4BC7-BE9E-85477FD1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32" y="957771"/>
            <a:ext cx="9649576" cy="54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94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Spring Cloud Data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Ragini Kulkarni</dc:creator>
  <cp:lastModifiedBy>Ragini Kulkarni</cp:lastModifiedBy>
  <cp:revision>21</cp:revision>
  <dcterms:created xsi:type="dcterms:W3CDTF">2020-10-18T06:58:12Z</dcterms:created>
  <dcterms:modified xsi:type="dcterms:W3CDTF">2020-10-20T06:38:53Z</dcterms:modified>
</cp:coreProperties>
</file>