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2" r:id="rId5"/>
    <p:sldId id="263" r:id="rId6"/>
    <p:sldId id="260" r:id="rId7"/>
    <p:sldId id="267" r:id="rId8"/>
    <p:sldId id="25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233D-01FE-4328-9018-8C88EAFF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1C6A6-56CC-441B-9C30-995A2CC20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C6BB-E01A-49CE-BA8E-FB4E2BCD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C933-9867-4A8C-A8B0-205D0A74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13FE-218F-4041-B2BD-CD1B5606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1AD0-23DE-4546-925A-29E2DDFA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0BB74-3835-45A9-96CB-3695274C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DFCA-E124-4856-A67B-1C013237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F7C0-4FA9-4F18-B23A-617AD9F3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96D5-6D6A-442D-A055-BA1FD554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60A29-71C0-435E-A2AD-6909A1A78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E3DCF-F751-499D-9C77-D36873870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BD67-3E77-4030-A7AB-D1D31545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FE90-8E64-4A43-8FA3-5DF564CF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FDB3-986C-4834-955C-C4628C9C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A3A6-3ADD-4657-923D-22FDF7DD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4CF9-5496-4676-A36F-CD701170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F879-48EA-4C18-9122-922FEE31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0CD3-1CD0-4B71-9AF2-B9195576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D0673-CE93-4B4A-B9F1-C7A542A4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4706-2CDD-4B26-88DB-4D758D3C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AD89-7D3E-457F-BFE7-74B9EE95C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028F-E39C-4E10-BFC6-92D116C3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8A07-9DAE-4C9F-A086-CB76CDC0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F6AE-4CFF-4716-BF36-F3F1F6C2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79AB-F6DE-4A28-95CE-2A56055F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0B06-FB23-4B2F-93A2-3E661D43D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F9398-1750-47C5-8D4C-95342CA5A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9924-6C2A-49D7-965B-25E3218D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15980-2249-4945-A502-3DCAEB4F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F90CE-9C8A-4B18-9921-811309AD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AC95-B8CD-4BA4-A414-B896A3C1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FA7A4-62AE-4CEE-A192-A8E25FF0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45E0D-7717-40A4-9D22-64FB5510F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E72E7-B721-4418-82DB-0BD5B562B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E9D9D-9E98-483A-AC4B-9FF066B07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8560D-1C0F-4C60-9414-6933EE23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1E236-DBD9-4862-94EB-995CB991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96ADE-DEF5-4F07-880F-DB9F0E13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24C3-7D9C-49B5-9CD7-37267C9F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51E86-C6B6-4632-90FB-CFD650FA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DAA6E-B305-43F3-8215-D0DE08F9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FF183-0143-48AD-A3DF-53D6A5D2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4C2EE-81BE-473C-A1C1-5EB7D5F0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5626F-E0A6-495B-9F1A-5223F592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DD42-351B-4596-AEDC-F4E4021D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4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5A7A-5906-4034-9D9E-00069BF2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F9064-9AB2-4B25-8739-34D1B21D2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2924-76A6-4B9F-9935-17A48C627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54E7-5B3A-4771-9591-2E2E542F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C13E-CD79-47DF-BD4F-534C6F4D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4A99-72D9-41C2-AE0A-70E25ADF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EA86-4C5C-4853-A6CD-B9E28DA4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D0CAA-D2A7-43BE-B09F-DB816A8E6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C2FF6-C037-44D2-A93B-C93B930D6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798B-BA69-4059-8D2D-3C190DBA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28570-41AE-42BB-BD4D-65640967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40C23-1B14-4F79-9EEF-482B48C1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72794-2F82-47A4-B06D-70B2A051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798B-2790-496D-8C86-2ABF14AB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7200-AF2A-4B78-A216-321C29921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9362-9DF5-47DD-AD17-9596842BEC1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F4C1-52F1-453D-98FD-59C5A95EF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DF09-E7B0-4A41-A687-A12AC3B73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F5AF-E746-4F62-BED5-96E45A08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86390-E98F-46C3-97D3-09E716A36089}"/>
              </a:ext>
            </a:extLst>
          </p:cNvPr>
          <p:cNvSpPr txBox="1"/>
          <p:nvPr/>
        </p:nvSpPr>
        <p:spPr>
          <a:xfrm>
            <a:off x="2160104" y="2584175"/>
            <a:ext cx="8097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Spring Cloud Dataflow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1F33A-B1EE-4DFC-BE7C-99E61488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259539"/>
            <a:ext cx="3382617" cy="22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128C4F-DCC5-4451-9090-4661C7EF75DE}"/>
              </a:ext>
            </a:extLst>
          </p:cNvPr>
          <p:cNvSpPr/>
          <p:nvPr/>
        </p:nvSpPr>
        <p:spPr>
          <a:xfrm>
            <a:off x="503583" y="662609"/>
            <a:ext cx="109330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App registration</a:t>
            </a:r>
          </a:p>
          <a:p>
            <a:endParaRPr lang="en-US" dirty="0"/>
          </a:p>
          <a:p>
            <a:r>
              <a:rPr lang="en-US" dirty="0"/>
              <a:t>app register --name source-app</a:t>
            </a:r>
            <a:r>
              <a:rPr lang="en-US" b="1" dirty="0"/>
              <a:t>  	--</a:t>
            </a:r>
            <a:r>
              <a:rPr lang="en-US" dirty="0"/>
              <a:t>type</a:t>
            </a:r>
            <a:r>
              <a:rPr lang="en-US" b="1" dirty="0"/>
              <a:t> </a:t>
            </a:r>
            <a:r>
              <a:rPr lang="en-US" dirty="0"/>
              <a:t>source</a:t>
            </a:r>
            <a:r>
              <a:rPr lang="en-US" b="1" dirty="0"/>
              <a:t>     	--</a:t>
            </a:r>
            <a:r>
              <a:rPr lang="en-US" dirty="0" err="1"/>
              <a:t>uri</a:t>
            </a:r>
            <a:r>
              <a:rPr lang="en-US" b="1" dirty="0"/>
              <a:t> 	</a:t>
            </a:r>
            <a:r>
              <a:rPr lang="en-US" dirty="0" err="1"/>
              <a:t>docker:root</a:t>
            </a:r>
            <a:r>
              <a:rPr lang="en-US" dirty="0"/>
              <a:t>/ image-source-app :0</a:t>
            </a:r>
          </a:p>
          <a:p>
            <a:r>
              <a:rPr lang="en-US" dirty="0"/>
              <a:t>app register --name</a:t>
            </a:r>
            <a:r>
              <a:rPr lang="en-US" b="1" dirty="0"/>
              <a:t> </a:t>
            </a:r>
            <a:r>
              <a:rPr lang="en-US" dirty="0"/>
              <a:t>processor-app</a:t>
            </a:r>
            <a:r>
              <a:rPr lang="en-US" b="1" dirty="0"/>
              <a:t> 	--</a:t>
            </a:r>
            <a:r>
              <a:rPr lang="en-US" dirty="0"/>
              <a:t>type</a:t>
            </a:r>
            <a:r>
              <a:rPr lang="en-US" b="1" dirty="0"/>
              <a:t> </a:t>
            </a:r>
            <a:r>
              <a:rPr lang="en-US" dirty="0"/>
              <a:t>processor</a:t>
            </a:r>
            <a:r>
              <a:rPr lang="en-US" b="1" dirty="0"/>
              <a:t>  	--</a:t>
            </a:r>
            <a:r>
              <a:rPr lang="en-US" dirty="0" err="1"/>
              <a:t>uri</a:t>
            </a:r>
            <a:r>
              <a:rPr lang="en-US" dirty="0"/>
              <a:t> 	</a:t>
            </a:r>
            <a:r>
              <a:rPr lang="en-US" dirty="0" err="1"/>
              <a:t>docker:root</a:t>
            </a:r>
            <a:r>
              <a:rPr lang="en-US" dirty="0"/>
              <a:t> / image-processor-app </a:t>
            </a:r>
            <a:r>
              <a:rPr lang="en-US" b="1" dirty="0"/>
              <a:t>:</a:t>
            </a:r>
            <a:r>
              <a:rPr lang="en-US" dirty="0"/>
              <a:t>0</a:t>
            </a:r>
          </a:p>
          <a:p>
            <a:r>
              <a:rPr lang="en-US" dirty="0"/>
              <a:t>app register --name sink-app</a:t>
            </a:r>
            <a:r>
              <a:rPr lang="en-US" b="1" dirty="0"/>
              <a:t>  	--</a:t>
            </a:r>
            <a:r>
              <a:rPr lang="en-US" dirty="0"/>
              <a:t>type sink      	</a:t>
            </a:r>
            <a:r>
              <a:rPr lang="en-US" b="1" dirty="0"/>
              <a:t>--</a:t>
            </a:r>
            <a:r>
              <a:rPr lang="en-US" dirty="0" err="1"/>
              <a:t>uri</a:t>
            </a:r>
            <a:r>
              <a:rPr lang="en-US" dirty="0"/>
              <a:t> 	</a:t>
            </a:r>
            <a:r>
              <a:rPr lang="en-US" dirty="0" err="1"/>
              <a:t>docker:root</a:t>
            </a:r>
            <a:r>
              <a:rPr lang="en-US" dirty="0"/>
              <a:t> / image-sink-app</a:t>
            </a:r>
            <a:r>
              <a:rPr lang="en-US" b="1" dirty="0"/>
              <a:t>:</a:t>
            </a:r>
            <a:r>
              <a:rPr lang="en-US" dirty="0"/>
              <a:t>0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creating a stream for the registered app</a:t>
            </a:r>
          </a:p>
          <a:p>
            <a:r>
              <a:rPr lang="en-US" dirty="0"/>
              <a:t>stream create --name stream-log --definition ‘</a:t>
            </a:r>
            <a:r>
              <a:rPr lang="en-US" b="1" dirty="0"/>
              <a:t>source-app | processor-app | sink-app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deploying the stream</a:t>
            </a:r>
          </a:p>
          <a:p>
            <a:r>
              <a:rPr lang="en-US" dirty="0"/>
              <a:t>stream deploy --name stream-log</a:t>
            </a:r>
          </a:p>
        </p:txBody>
      </p:sp>
    </p:spTree>
    <p:extLst>
      <p:ext uri="{BB962C8B-B14F-4D97-AF65-F5344CB8AC3E}">
        <p14:creationId xmlns:p14="http://schemas.microsoft.com/office/powerpoint/2010/main" val="145502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24E891-C903-406E-AB45-EEA23DBE3EA8}"/>
              </a:ext>
            </a:extLst>
          </p:cNvPr>
          <p:cNvSpPr/>
          <p:nvPr/>
        </p:nvSpPr>
        <p:spPr>
          <a:xfrm>
            <a:off x="424069" y="599593"/>
            <a:ext cx="1118483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What is Spring Cloud Dataflow?</a:t>
            </a:r>
          </a:p>
          <a:p>
            <a:r>
              <a:rPr lang="en-US" dirty="0"/>
              <a:t>	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Orchestration tool.</a:t>
            </a:r>
          </a:p>
          <a:p>
            <a:r>
              <a:rPr lang="en-US" dirty="0"/>
              <a:t>	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order to use Spring Cloud Data Flow, you will need to choose what platform you want to run it on and install the server components on that platform.</a:t>
            </a:r>
          </a:p>
          <a:p>
            <a:r>
              <a:rPr lang="en-US" dirty="0"/>
              <a:t>	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Flow supports three platforms out of the box: Local, Cloud Foundry, and Kubernetes.</a:t>
            </a:r>
          </a:p>
          <a:p>
            <a:r>
              <a:rPr lang="en-US" dirty="0"/>
              <a:t>	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After installing Data Flow you will want to get started deploying prebuilt microservices that Data Flow orchestrates.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Spring Cloud Stream</a:t>
            </a:r>
          </a:p>
          <a:p>
            <a:pPr lvl="1"/>
            <a:r>
              <a:rPr lang="en-US" dirty="0"/>
              <a:t>		Event streaming (real-time and long-running)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Spring Cloud Task/Batch</a:t>
            </a:r>
          </a:p>
          <a:p>
            <a:pPr lvl="1"/>
            <a:r>
              <a:rPr lang="en-US" dirty="0"/>
              <a:t>		task/batch (short-lived) data-intensive applications</a:t>
            </a:r>
          </a:p>
          <a:p>
            <a:r>
              <a:rPr lang="en-US" dirty="0"/>
              <a:t>			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7FCE8D-37F4-42D6-8995-5FE9187B38A6}"/>
              </a:ext>
            </a:extLst>
          </p:cNvPr>
          <p:cNvSpPr txBox="1">
            <a:spLocks/>
          </p:cNvSpPr>
          <p:nvPr/>
        </p:nvSpPr>
        <p:spPr>
          <a:xfrm>
            <a:off x="145774" y="4727851"/>
            <a:ext cx="11025809" cy="189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892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11A5CD-B6A4-4667-A04C-6205755D94B8}"/>
              </a:ext>
            </a:extLst>
          </p:cNvPr>
          <p:cNvSpPr/>
          <p:nvPr/>
        </p:nvSpPr>
        <p:spPr>
          <a:xfrm>
            <a:off x="251791" y="351183"/>
            <a:ext cx="11675166" cy="240065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Spring Cloud Stream Applications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Spring Cloud Stream Applications are standalone executable applications that communicate over messaging middleware such as Apache Kafka and RabbitMQ.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These applications can run independently on a variety of runtime platforms, including Kubernetes, Docker, Cloud Foundry, or even on your laptop.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3E4A3-9D01-45E8-BC54-1CE12A84F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67" y="2871455"/>
            <a:ext cx="4032942" cy="36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6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2D8F3-1F9B-4BC7-BE9E-85477FD1D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31" y="281911"/>
            <a:ext cx="8677582" cy="48828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2C8BCB-77C6-4AEA-B169-32A0676A1C98}"/>
              </a:ext>
            </a:extLst>
          </p:cNvPr>
          <p:cNvSpPr/>
          <p:nvPr/>
        </p:nvSpPr>
        <p:spPr>
          <a:xfrm>
            <a:off x="596347" y="5650251"/>
            <a:ext cx="11092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Spring cloud Stream is a binding framework that binds the (source-processor-sink) code to a destination middleware</a:t>
            </a:r>
          </a:p>
        </p:txBody>
      </p:sp>
    </p:spTree>
    <p:extLst>
      <p:ext uri="{BB962C8B-B14F-4D97-AF65-F5344CB8AC3E}">
        <p14:creationId xmlns:p14="http://schemas.microsoft.com/office/powerpoint/2010/main" val="402542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B6958-0C05-42B8-80E6-56F6225EDE62}"/>
              </a:ext>
            </a:extLst>
          </p:cNvPr>
          <p:cNvSpPr/>
          <p:nvPr/>
        </p:nvSpPr>
        <p:spPr>
          <a:xfrm>
            <a:off x="556590" y="691062"/>
            <a:ext cx="11145079" cy="313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build an event streaming pipeline, Spring Cloud Data Flow provides a set of application types: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source represents the first step in the data pipeline, a producer that extracts data from the external systems like databases, filesystem, FTP servers, IoT devices, etc.</a:t>
            </a:r>
          </a:p>
          <a:p>
            <a:r>
              <a:rPr lang="en-US" dirty="0"/>
              <a:t>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processor represents an application that can consume from an upstream producer (a source or a processor), perform the business operation on the consumed data and emit the processed data for downstream consumption</a:t>
            </a:r>
          </a:p>
          <a:p>
            <a:r>
              <a:rPr lang="en-US" dirty="0"/>
              <a:t>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sink represents the final stage in the data pipeline, which can write the consumed data to external systems like Cassandra, PostgreSQL, Amazon S3,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D8C0F-7499-480A-83B2-06A78A43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61" y="3973809"/>
            <a:ext cx="7087896" cy="24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E91336-41C6-45D3-91F2-018C88F593A4}"/>
              </a:ext>
            </a:extLst>
          </p:cNvPr>
          <p:cNvSpPr/>
          <p:nvPr/>
        </p:nvSpPr>
        <p:spPr>
          <a:xfrm>
            <a:off x="159026" y="212035"/>
            <a:ext cx="4532244" cy="6268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4EE69-6BE2-40F8-96B8-404E5FE47A95}"/>
              </a:ext>
            </a:extLst>
          </p:cNvPr>
          <p:cNvSpPr/>
          <p:nvPr/>
        </p:nvSpPr>
        <p:spPr>
          <a:xfrm>
            <a:off x="5049078" y="212036"/>
            <a:ext cx="6626087" cy="6268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FA078-69F3-42F6-A41E-9C3D1C68B1AB}"/>
              </a:ext>
            </a:extLst>
          </p:cNvPr>
          <p:cNvSpPr/>
          <p:nvPr/>
        </p:nvSpPr>
        <p:spPr>
          <a:xfrm>
            <a:off x="742122" y="1828800"/>
            <a:ext cx="139147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6D00E-2D4C-4C48-AD08-5B96E7381A23}"/>
              </a:ext>
            </a:extLst>
          </p:cNvPr>
          <p:cNvSpPr/>
          <p:nvPr/>
        </p:nvSpPr>
        <p:spPr>
          <a:xfrm>
            <a:off x="430696" y="3346174"/>
            <a:ext cx="139147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CF255-F512-425B-9845-F736930A9402}"/>
              </a:ext>
            </a:extLst>
          </p:cNvPr>
          <p:cNvSpPr/>
          <p:nvPr/>
        </p:nvSpPr>
        <p:spPr>
          <a:xfrm>
            <a:off x="2604053" y="2292625"/>
            <a:ext cx="1391479" cy="881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476504-F596-426A-A022-A02F152BAB20}"/>
              </a:ext>
            </a:extLst>
          </p:cNvPr>
          <p:cNvSpPr/>
          <p:nvPr/>
        </p:nvSpPr>
        <p:spPr>
          <a:xfrm>
            <a:off x="510210" y="5174973"/>
            <a:ext cx="139147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8686DE-AFF4-419B-9297-4FAA81333900}"/>
              </a:ext>
            </a:extLst>
          </p:cNvPr>
          <p:cNvSpPr/>
          <p:nvPr/>
        </p:nvSpPr>
        <p:spPr>
          <a:xfrm>
            <a:off x="2445024" y="4247320"/>
            <a:ext cx="139147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A05080-B0E5-45F2-A106-B89D45E33D25}"/>
              </a:ext>
            </a:extLst>
          </p:cNvPr>
          <p:cNvSpPr txBox="1"/>
          <p:nvPr/>
        </p:nvSpPr>
        <p:spPr>
          <a:xfrm>
            <a:off x="318052" y="384313"/>
            <a:ext cx="4108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Spring boot application which performs streaming operations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CF3C67-25AC-4023-A3A3-612D23D1FC7B}"/>
              </a:ext>
            </a:extLst>
          </p:cNvPr>
          <p:cNvSpPr txBox="1"/>
          <p:nvPr/>
        </p:nvSpPr>
        <p:spPr>
          <a:xfrm>
            <a:off x="5300870" y="443948"/>
            <a:ext cx="4731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Cloud Data Flow orchestrate streaming and task/batch data pipelines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C6AD019-2F71-4A4E-9E9A-E4CD97F2D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8" y="323643"/>
            <a:ext cx="1500809" cy="980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0A89E61-9587-4206-A5B8-140B1C2ED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42" y="5303148"/>
            <a:ext cx="1979958" cy="10410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972E8CA-20D6-4470-9DF5-C23A08A653B7}"/>
              </a:ext>
            </a:extLst>
          </p:cNvPr>
          <p:cNvSpPr txBox="1"/>
          <p:nvPr/>
        </p:nvSpPr>
        <p:spPr>
          <a:xfrm>
            <a:off x="768627" y="1974574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Stream app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5E8DBC-B000-4DB4-B748-DB4BDC5206F7}"/>
              </a:ext>
            </a:extLst>
          </p:cNvPr>
          <p:cNvSpPr txBox="1"/>
          <p:nvPr/>
        </p:nvSpPr>
        <p:spPr>
          <a:xfrm>
            <a:off x="2769704" y="2358886"/>
            <a:ext cx="1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A9230-8AF5-4001-8A77-72C37CB7B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21" y="2171514"/>
            <a:ext cx="6306462" cy="214869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4F7E97F-6C40-490A-B676-5CD60DEAEB68}"/>
              </a:ext>
            </a:extLst>
          </p:cNvPr>
          <p:cNvSpPr txBox="1"/>
          <p:nvPr/>
        </p:nvSpPr>
        <p:spPr>
          <a:xfrm>
            <a:off x="2484784" y="4432852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Stream app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15FFFD-AC9C-4EA6-9DFD-4536AE976D98}"/>
              </a:ext>
            </a:extLst>
          </p:cNvPr>
          <p:cNvSpPr txBox="1"/>
          <p:nvPr/>
        </p:nvSpPr>
        <p:spPr>
          <a:xfrm>
            <a:off x="496958" y="5280991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Stream app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29F67F-23BE-4FA1-9BEA-C8E8C7201DB3}"/>
              </a:ext>
            </a:extLst>
          </p:cNvPr>
          <p:cNvSpPr txBox="1"/>
          <p:nvPr/>
        </p:nvSpPr>
        <p:spPr>
          <a:xfrm>
            <a:off x="642730" y="3438939"/>
            <a:ext cx="12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49605A-6CC4-49F8-A9E8-14931ACF2853}"/>
              </a:ext>
            </a:extLst>
          </p:cNvPr>
          <p:cNvSpPr/>
          <p:nvPr/>
        </p:nvSpPr>
        <p:spPr>
          <a:xfrm>
            <a:off x="5459895" y="49743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stream create </a:t>
            </a:r>
          </a:p>
          <a:p>
            <a:r>
              <a:rPr lang="en-US" dirty="0"/>
              <a:t>‘</a:t>
            </a:r>
            <a:r>
              <a:rPr lang="en-US" b="1" dirty="0"/>
              <a:t>source-app | processor-app | sink-app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66323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E6EE74-FFA4-4F4C-BB4B-2D7BF65B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12" y="770074"/>
            <a:ext cx="6381750" cy="3165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AB76D-9511-4F22-8B2D-282B5AC0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1" y="4028661"/>
            <a:ext cx="9582150" cy="26837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967CD2-6FCF-4DCD-A250-5BA32CE7C765}"/>
              </a:ext>
            </a:extLst>
          </p:cNvPr>
          <p:cNvSpPr txBox="1"/>
          <p:nvPr/>
        </p:nvSpPr>
        <p:spPr>
          <a:xfrm>
            <a:off x="4982817" y="463826"/>
            <a:ext cx="135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Binders</a:t>
            </a:r>
          </a:p>
        </p:txBody>
      </p:sp>
    </p:spTree>
    <p:extLst>
      <p:ext uri="{BB962C8B-B14F-4D97-AF65-F5344CB8AC3E}">
        <p14:creationId xmlns:p14="http://schemas.microsoft.com/office/powerpoint/2010/main" val="165273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E63CC-9627-4740-AC11-6D8B654A0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0" y="4311483"/>
            <a:ext cx="4549844" cy="1942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5ADAC3-F791-4F11-8C40-9F9E9507B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56" y="1425309"/>
            <a:ext cx="2431520" cy="2431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6D1A1-7F30-4131-8EC0-B13B085EE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6" y="420043"/>
            <a:ext cx="6622125" cy="2519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BD3EF0-0E92-4F48-9383-8B4CE7198A6B}"/>
              </a:ext>
            </a:extLst>
          </p:cNvPr>
          <p:cNvSpPr txBox="1"/>
          <p:nvPr/>
        </p:nvSpPr>
        <p:spPr>
          <a:xfrm>
            <a:off x="980660" y="702366"/>
            <a:ext cx="8468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Kafka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0CB94-8F4A-48CA-A2EC-E47B3829C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2" y="292139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4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AFEC6C-EE22-4D89-BF7B-BEBD9347133F}"/>
              </a:ext>
            </a:extLst>
          </p:cNvPr>
          <p:cNvSpPr/>
          <p:nvPr/>
        </p:nvSpPr>
        <p:spPr>
          <a:xfrm>
            <a:off x="3984768" y="461376"/>
            <a:ext cx="3759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/>
              </a:rPr>
              <a:t>Application Registration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2F30D-F868-47A3-8CDE-484139B4D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22150"/>
              </p:ext>
            </p:extLst>
          </p:nvPr>
        </p:nvGraphicFramePr>
        <p:xfrm>
          <a:off x="503583" y="3644348"/>
          <a:ext cx="11264346" cy="2922114"/>
        </p:xfrm>
        <a:graphic>
          <a:graphicData uri="http://schemas.openxmlformats.org/drawingml/2006/table">
            <a:tbl>
              <a:tblPr/>
              <a:tblGrid>
                <a:gridCol w="2266122">
                  <a:extLst>
                    <a:ext uri="{9D8B030D-6E8A-4147-A177-3AD203B41FA5}">
                      <a16:colId xmlns:a16="http://schemas.microsoft.com/office/drawing/2014/main" val="1572379919"/>
                    </a:ext>
                  </a:extLst>
                </a:gridCol>
                <a:gridCol w="1283568">
                  <a:extLst>
                    <a:ext uri="{9D8B030D-6E8A-4147-A177-3AD203B41FA5}">
                      <a16:colId xmlns:a16="http://schemas.microsoft.com/office/drawing/2014/main" val="2315074462"/>
                    </a:ext>
                  </a:extLst>
                </a:gridCol>
                <a:gridCol w="7714656">
                  <a:extLst>
                    <a:ext uri="{9D8B030D-6E8A-4147-A177-3AD203B41FA5}">
                      <a16:colId xmlns:a16="http://schemas.microsoft.com/office/drawing/2014/main" val="3857051390"/>
                    </a:ext>
                  </a:extLst>
                </a:gridCol>
              </a:tblGrid>
              <a:tr h="328644">
                <a:tc>
                  <a:txBody>
                    <a:bodyPr/>
                    <a:lstStyle/>
                    <a:p>
                      <a:r>
                        <a:rPr lang="en-US" sz="1600" dirty="0"/>
                        <a:t>App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 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202442"/>
                  </a:ext>
                </a:extLst>
              </a:tr>
              <a:tr h="882612">
                <a:tc>
                  <a:txBody>
                    <a:bodyPr/>
                    <a:lstStyle/>
                    <a:p>
                      <a:r>
                        <a:rPr lang="en-US" sz="1600" dirty="0"/>
                        <a:t>usage-detail-sender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maven://io.spring.dataflow.sample:usage-detail-sender-rabbit:0.0.1-SNAPSHOT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9307"/>
                  </a:ext>
                </a:extLst>
              </a:tr>
              <a:tr h="882612">
                <a:tc>
                  <a:txBody>
                    <a:bodyPr/>
                    <a:lstStyle/>
                    <a:p>
                      <a:r>
                        <a:rPr lang="en-US" sz="1600" dirty="0"/>
                        <a:t>usage-cost-processor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Processor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maven://io.spring.dataflow.sample:usage-cost-processor-rabbit:0.0.1-SNAPSHOT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84042"/>
                  </a:ext>
                </a:extLst>
              </a:tr>
              <a:tr h="821610">
                <a:tc>
                  <a:txBody>
                    <a:bodyPr/>
                    <a:lstStyle/>
                    <a:p>
                      <a:r>
                        <a:rPr lang="en-US" sz="1600" dirty="0"/>
                        <a:t>usage-cost-logger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maven://io.spring.dataflow.sample:usage-cost-logger-rabbit:0.0.1-SNAPSHOT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3114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2743F40-3100-49CC-9D41-D31C9E7D3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31" y="1396593"/>
            <a:ext cx="1170166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this step, we register the applications we previously created. When you register an application, you provide 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Location URI (Maven, HTTP, Docker, file, and so on)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 version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 type (source, processor, or sink)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803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355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Ragini Kulkarni</dc:creator>
  <cp:lastModifiedBy>Ragini Kulkarni</cp:lastModifiedBy>
  <cp:revision>33</cp:revision>
  <dcterms:created xsi:type="dcterms:W3CDTF">2020-11-05T09:33:53Z</dcterms:created>
  <dcterms:modified xsi:type="dcterms:W3CDTF">2020-11-06T05:57:42Z</dcterms:modified>
</cp:coreProperties>
</file>