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6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F49BE-F604-49E0-9C50-52517AFA8CEF}" v="1281" dt="2024-11-21T19:03:16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3725" autoAdjust="0"/>
  </p:normalViewPr>
  <p:slideViewPr>
    <p:cSldViewPr snapToGrid="0">
      <p:cViewPr varScale="1">
        <p:scale>
          <a:sx n="107" d="100"/>
          <a:sy n="107" d="100"/>
        </p:scale>
        <p:origin x="138" y="4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92" y="77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65ECB7B-2E2D-493A-9320-04640C44B7BB}" type="datetime1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55657-0A12-495F-9FFA-D8F7554E7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12AE54-B054-4695-BDD4-76EBCD4DB2EC}" type="datetime1">
              <a:rPr lang="en-GB" noProof="0" smtClean="0"/>
              <a:t>21/11/2024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2780FBB-F712-42E7-8C2F-226D98798B3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7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41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8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4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76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rtlCol="0" anchor="t">
            <a:normAutofit/>
          </a:bodyPr>
          <a:lstStyle/>
          <a:p>
            <a:pPr rtl="0"/>
            <a:endParaRPr lang="en-GB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indent="-228600" rtl="0"/>
            <a:endParaRPr lang="en-GB" sz="1800" noProof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4310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rtlCol="0" anchor="b">
            <a:normAutofit/>
          </a:bodyPr>
          <a:lstStyle/>
          <a:p>
            <a:pPr rtl="0"/>
            <a:endParaRPr lang="en-GB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indent="-228600" rtl="0"/>
            <a:endParaRPr lang="en-GB" sz="1800" noProof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4695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rtl="0"/>
            <a:endParaRPr lang="en-GB" noProof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847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rtlCol="0"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 rtlCol="0"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265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86377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150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7994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50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rtlCol="0" anchor="b">
            <a:normAutofit/>
          </a:bodyPr>
          <a:lstStyle/>
          <a:p>
            <a:pPr rtl="0"/>
            <a:endParaRPr lang="en-GB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indent="-228600" rtl="0"/>
            <a:endParaRPr lang="en-GB" sz="2000" noProof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BFBE2A0A-F5C4-4D37-83C3-240D6AF00C46}" type="datetime1">
              <a:rPr lang="en-GB" noProof="0" smtClean="0">
                <a:solidFill>
                  <a:schemeClr val="tx2">
                    <a:alpha val="60000"/>
                  </a:schemeClr>
                </a:solidFill>
              </a:rPr>
              <a:t>21/11/2024</a:t>
            </a:fld>
            <a:endParaRPr lang="en-GB" noProof="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noProof="0">
                <a:solidFill>
                  <a:schemeClr val="tx2">
                    <a:alpha val="60000"/>
                  </a:schemeClr>
                </a:solidFill>
              </a:rPr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8844951-7827-47D4-8276-7DDE1FA7D85A}" type="slidenum">
              <a:rPr lang="en-GB" noProof="0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GB" noProof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8245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rtlCol="0" anchor="t">
            <a:normAutofit/>
          </a:bodyPr>
          <a:lstStyle/>
          <a:p>
            <a:pPr rtl="0"/>
            <a:endParaRPr lang="en-GB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indent="-228600" rtl="0"/>
            <a:endParaRPr lang="en-GB" sz="1800" noProof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229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5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0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8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3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8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8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21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  <p:sldLayoutId id="2147483835" r:id="rId19"/>
    <p:sldLayoutId id="2147483836" r:id="rId20"/>
    <p:sldLayoutId id="2147483837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b" anchorCtr="0"/>
          <a:lstStyle/>
          <a:p>
            <a:r>
              <a:rPr lang="en-GB" dirty="0"/>
              <a:t>SWOT [Strength , Weakness, Opportunity ,Threats.]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Ragini Singh (Jenson Huang)</a:t>
            </a:r>
          </a:p>
          <a:p>
            <a:r>
              <a:rPr lang="en-GB" dirty="0"/>
              <a:t>Batch: 2024-28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209" y="2872809"/>
            <a:ext cx="3955803" cy="1111143"/>
          </a:xfrm>
        </p:spPr>
        <p:txBody>
          <a:bodyPr rtlCol="0"/>
          <a:lstStyle/>
          <a:p>
            <a:r>
              <a:rPr lang="en-GB" dirty="0"/>
              <a:t>SWOT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3611" y="380287"/>
            <a:ext cx="4655454" cy="5590564"/>
          </a:xfrm>
        </p:spPr>
        <p:txBody>
          <a:bodyPr rtlCol="0">
            <a:normAutofit fontScale="25000" lnSpcReduction="20000"/>
          </a:bodyPr>
          <a:lstStyle/>
          <a:p>
            <a:r>
              <a:rPr lang="en-GB" dirty="0"/>
              <a:t>                                                                             </a:t>
            </a:r>
          </a:p>
          <a:p>
            <a:r>
              <a:rPr lang="en-GB" sz="6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Demi Cond"/>
              </a:rPr>
              <a:t>Strength:  </a:t>
            </a:r>
            <a:r>
              <a:rPr lang="en-GB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Demi Cond"/>
              </a:rPr>
              <a:t>  </a:t>
            </a:r>
            <a:r>
              <a:rPr lang="en-GB" sz="4400" dirty="0">
                <a:latin typeface="Franklin Gothic Demi Cond"/>
              </a:rPr>
              <a:t>       </a:t>
            </a:r>
            <a:r>
              <a:rPr lang="en-GB" dirty="0"/>
              <a:t>                                               </a:t>
            </a:r>
          </a:p>
          <a:p>
            <a:r>
              <a:rPr lang="en-GB" sz="4800" dirty="0"/>
              <a:t>1 Extensive knowledge base</a:t>
            </a:r>
          </a:p>
          <a:p>
            <a:r>
              <a:rPr lang="en-GB" sz="4800" dirty="0"/>
              <a:t>2 Logical Reasoning</a:t>
            </a:r>
          </a:p>
          <a:p>
            <a:r>
              <a:rPr lang="en-GB" sz="4800" dirty="0"/>
              <a:t>3 Adaptability</a:t>
            </a:r>
          </a:p>
          <a:p>
            <a:r>
              <a:rPr lang="en-GB" sz="4800" dirty="0"/>
              <a:t>4 Good knowledge of </a:t>
            </a:r>
            <a:r>
              <a:rPr lang="en-GB" sz="4800" dirty="0" err="1"/>
              <a:t>Phsycology</a:t>
            </a:r>
            <a:r>
              <a:rPr lang="en-GB" sz="4800" dirty="0"/>
              <a:t>  book.</a:t>
            </a:r>
          </a:p>
          <a:p>
            <a:r>
              <a:rPr lang="en-GB" sz="6000" b="1" dirty="0">
                <a:solidFill>
                  <a:srgbClr val="FFFF00"/>
                </a:solidFill>
              </a:rPr>
              <a:t>Weakness: </a:t>
            </a:r>
          </a:p>
          <a:p>
            <a:r>
              <a:rPr lang="en-GB" sz="4800" dirty="0"/>
              <a:t>1 Lack of human judgment and empathy</a:t>
            </a:r>
          </a:p>
          <a:p>
            <a:r>
              <a:rPr lang="en-GB" sz="4800" dirty="0"/>
              <a:t>2 Dependence of data quality</a:t>
            </a:r>
          </a:p>
          <a:p>
            <a:r>
              <a:rPr lang="en-GB" sz="4800" dirty="0"/>
              <a:t>3 Language Understanding.</a:t>
            </a:r>
          </a:p>
          <a:p>
            <a:r>
              <a:rPr lang="en-GB" sz="4800" dirty="0"/>
              <a:t>4 Limited Creativity.</a:t>
            </a:r>
          </a:p>
          <a:p>
            <a:r>
              <a:rPr lang="en-GB" sz="6000" b="1" dirty="0">
                <a:solidFill>
                  <a:srgbClr val="FFC000"/>
                </a:solidFill>
              </a:rPr>
              <a:t>Opportunities:</a:t>
            </a:r>
          </a:p>
          <a:p>
            <a:r>
              <a:rPr lang="en-GB" sz="4800" dirty="0"/>
              <a:t>1 Expanding AI Applications</a:t>
            </a:r>
          </a:p>
          <a:p>
            <a:r>
              <a:rPr lang="en-GB" sz="4800" dirty="0"/>
              <a:t>2 Continuous learning / improvement</a:t>
            </a:r>
          </a:p>
          <a:p>
            <a:r>
              <a:rPr lang="en-GB" sz="4800" dirty="0"/>
              <a:t>3  Data Analysis</a:t>
            </a:r>
          </a:p>
          <a:p>
            <a:r>
              <a:rPr lang="en-GB" sz="60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Threats :</a:t>
            </a:r>
          </a:p>
          <a:p>
            <a:r>
              <a:rPr lang="en-GB" sz="4800" dirty="0"/>
              <a:t>1 Data privacy concerns</a:t>
            </a:r>
            <a:endParaRPr lang="en-GB" sz="4800">
              <a:solidFill>
                <a:schemeClr val="bg2">
                  <a:lumMod val="76000"/>
                  <a:lumOff val="24000"/>
                </a:schemeClr>
              </a:solidFill>
            </a:endParaRPr>
          </a:p>
          <a:p>
            <a:r>
              <a:rPr lang="en-GB" sz="4800" dirty="0"/>
              <a:t>2 cybersecurity risks</a:t>
            </a:r>
          </a:p>
          <a:p>
            <a:r>
              <a:rPr lang="en-GB" sz="4800" dirty="0"/>
              <a:t>3 Regulatory shifts</a:t>
            </a:r>
          </a:p>
          <a:p>
            <a:endParaRPr lang="en-GB" sz="4800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4F9A873-407D-42B0-99B8-A577ED76CA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887BEC-12B5-41C3-87A8-94840B2172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2E404-1C8D-48DE-80FC-4CA5DFE37C3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_LuminousVTI</Template>
  <TotalTime>0</TotalTime>
  <Words>539</Words>
  <Application>Microsoft Office PowerPoint</Application>
  <PresentationFormat>Widescreen</PresentationFormat>
  <Paragraphs>116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DylanVTI</vt:lpstr>
      <vt:lpstr>SWOT [Strength , Weakness, Opportunity ,Threats.]</vt:lpstr>
      <vt:lpstr>SWOT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262</cp:revision>
  <dcterms:created xsi:type="dcterms:W3CDTF">2024-11-21T18:17:13Z</dcterms:created>
  <dcterms:modified xsi:type="dcterms:W3CDTF">2024-11-21T19:04:30Z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