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726"/>
  </p:normalViewPr>
  <p:slideViewPr>
    <p:cSldViewPr snapToGrid="0" snapToObjects="1">
      <p:cViewPr varScale="1">
        <p:scale>
          <a:sx n="122" d="100"/>
          <a:sy n="122" d="100"/>
        </p:scale>
        <p:origin x="224" y="2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9/12/25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9/12/25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9/12/25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1824264"/>
            <a:ext cx="58593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/>
              <a:t>PS ID : SIH25094</a:t>
            </a:r>
          </a:p>
          <a:p>
            <a:endParaRPr lang="en-IN" sz="2500" dirty="0"/>
          </a:p>
          <a:p>
            <a:r>
              <a:rPr lang="en-IN" sz="2500" b="1" dirty="0"/>
              <a:t>PS Title : One-Stop Personalized Career &amp; Education Advisor</a:t>
            </a:r>
          </a:p>
          <a:p>
            <a:endParaRPr lang="en-IN" sz="2500" dirty="0"/>
          </a:p>
          <a:p>
            <a:r>
              <a:rPr lang="en-IN" sz="2500" b="1" dirty="0"/>
              <a:t>Theme- Smart Education</a:t>
            </a:r>
          </a:p>
          <a:p>
            <a:endParaRPr lang="en-IN" sz="2500" dirty="0"/>
          </a:p>
          <a:p>
            <a:r>
              <a:rPr lang="en-IN" sz="2500" b="1" dirty="0"/>
              <a:t>PS Category- Software/Hardware</a:t>
            </a:r>
          </a:p>
          <a:p>
            <a:endParaRPr lang="en-IN" sz="2500" dirty="0"/>
          </a:p>
          <a:p>
            <a:r>
              <a:rPr lang="en-IN" sz="2500" b="1" dirty="0"/>
              <a:t>Team ID-</a:t>
            </a:r>
          </a:p>
          <a:p>
            <a:endParaRPr lang="en-IN" sz="2500" dirty="0"/>
          </a:p>
          <a:p>
            <a:r>
              <a:rPr lang="en-IN" sz="2500" b="1" dirty="0"/>
              <a:t>Team Name- Build By AI</a:t>
            </a:r>
            <a:endParaRPr lang="en-IN" sz="2500" dirty="0"/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142172" y="1947081"/>
            <a:ext cx="10216056" cy="432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500" b="1" u="sng" dirty="0"/>
              <a:t>Proposed Solution </a:t>
            </a:r>
          </a:p>
          <a:p>
            <a:endParaRPr lang="en-IN" sz="2500" dirty="0"/>
          </a:p>
          <a:p>
            <a:r>
              <a:rPr lang="en-IN" sz="2500" dirty="0"/>
              <a:t>AI-Powered Interest-Based </a:t>
            </a:r>
            <a:r>
              <a:rPr lang="en-IN" sz="2500" dirty="0" err="1"/>
              <a:t>Counseling</a:t>
            </a:r>
            <a:r>
              <a:rPr lang="en-IN" sz="2500" dirty="0"/>
              <a:t> System</a:t>
            </a:r>
          </a:p>
          <a:p>
            <a:endParaRPr lang="en-IN" sz="2500" dirty="0"/>
          </a:p>
          <a:p>
            <a:r>
              <a:rPr lang="en-IN" sz="2500" dirty="0"/>
              <a:t>Dynamic interest profiling (academic, career, personal, health, creative).</a:t>
            </a:r>
          </a:p>
          <a:p>
            <a:endParaRPr lang="en-IN" sz="2500" dirty="0"/>
          </a:p>
          <a:p>
            <a:r>
              <a:rPr lang="en-IN" sz="2500" dirty="0"/>
              <a:t>Intelligent </a:t>
            </a:r>
            <a:r>
              <a:rPr lang="en-IN" sz="2500" dirty="0" err="1"/>
              <a:t>counselor</a:t>
            </a:r>
            <a:r>
              <a:rPr lang="en-IN" sz="2500" dirty="0"/>
              <a:t> matching + advanced booking &amp; session tracking.</a:t>
            </a:r>
          </a:p>
          <a:p>
            <a:endParaRPr lang="en-IN" sz="2500" dirty="0"/>
          </a:p>
          <a:p>
            <a:r>
              <a:rPr lang="en-IN" sz="2500" dirty="0"/>
              <a:t>Multi-modal sessions: academic, career, personal, group.</a:t>
            </a:r>
          </a:p>
          <a:p>
            <a:br>
              <a:rPr lang="en-IN" sz="2500" dirty="0"/>
            </a:br>
            <a:endParaRPr lang="en-IN" sz="25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Built By Ai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Frontend: React + TypeScript + Vite, Material-UI.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Backend: Node.js + Express + MongoDB.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Client-side session storage for seamless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/>
              <a:t>Scalable, component-based architecture.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Built By Ai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Technical Feasibility: High — mature stack, functional prototype, scalable 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Business Viability: High — growing demand for personalized </a:t>
            </a:r>
            <a:r>
              <a:rPr lang="en-IN" sz="2800" dirty="0" err="1"/>
              <a:t>counseling</a:t>
            </a:r>
            <a:r>
              <a:rPr lang="en-IN" sz="2800" dirty="0"/>
              <a:t>, cost-effective, unique interest-based matching.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Risks: data privacy compliance, backend scaling.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Students: Faster access to right counsellor (&lt;2 mins vs 15+), personalized support, improved retention.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Institutions: Optimized resource use, analytics-driven insights, 24/7 availability.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Counsellors: Better matching, automated scheduling, reduced admin work.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35117" y="2126925"/>
            <a:ext cx="93853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Other LMS such as Lets Upgrade, Physics </a:t>
            </a:r>
            <a:r>
              <a:rPr lang="en-IN" sz="2800" dirty="0" err="1"/>
              <a:t>Wallah</a:t>
            </a:r>
            <a:r>
              <a:rPr lang="en-IN" sz="2800" dirty="0"/>
              <a:t>, etc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“Enhancing mental health with Artificial Intelligence: Current trends …” (ScienceDirect)</a:t>
            </a:r>
            <a:br>
              <a:rPr lang="en-IN" sz="2800" dirty="0"/>
            </a:br>
            <a:r>
              <a:rPr lang="en-IN" sz="2800" dirty="0"/>
              <a:t>Trends about AI in mental health — personalized interventions, early detection, virtual therapy platforms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Here </a:t>
            </a:r>
            <a:r>
              <a:rPr lang="en-IN" sz="2800" dirty="0" err="1"/>
              <a:t>Counseling</a:t>
            </a:r>
            <a:r>
              <a:rPr lang="en-IN" sz="2800" dirty="0"/>
              <a:t> — “AI Therapist Matcher”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7492</TotalTime>
  <Words>305</Words>
  <Application>Microsoft Macintosh PowerPoint</Application>
  <PresentationFormat>Widescreen</PresentationFormat>
  <Paragraphs>71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Anoop Gupta</cp:lastModifiedBy>
  <cp:revision>148</cp:revision>
  <dcterms:created xsi:type="dcterms:W3CDTF">2013-12-12T18:46:50Z</dcterms:created>
  <dcterms:modified xsi:type="dcterms:W3CDTF">2025-09-12T02:19:56Z</dcterms:modified>
  <cp:category/>
</cp:coreProperties>
</file>