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3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71" r:id="rId18"/>
    <p:sldId id="272" r:id="rId19"/>
    <p:sldId id="269" r:id="rId20"/>
    <p:sldId id="270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1" autoAdjust="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50E3D-DA0A-4A70-8094-970AC1B6D04C}" type="datetimeFigureOut">
              <a:rPr lang="en-IN" smtClean="0"/>
              <a:pPr/>
              <a:t>02-12-2021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323A9-6A0D-4229-97B7-9B5E7ED2E98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323A9-6A0D-4229-97B7-9B5E7ED2E989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Blood Relations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10600" cy="173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08829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620000" cy="149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67600" cy="244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781800" cy="2770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273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22692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142999"/>
            <a:ext cx="5791200" cy="277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239000" cy="245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5334000" cy="494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5791201" cy="454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Symbol Representation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Male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80600" y="13716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1143000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>
                <a:solidFill>
                  <a:srgbClr val="FF0000"/>
                </a:solidFill>
              </a:rPr>
              <a:t>+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145" y="2052935"/>
            <a:ext cx="1092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Female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2052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B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93914" y="1828800"/>
            <a:ext cx="3016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>
                <a:solidFill>
                  <a:srgbClr val="FF0000"/>
                </a:solidFill>
              </a:rPr>
              <a:t>-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738735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Married Couple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5222" y="2814935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        B</a:t>
            </a:r>
            <a:endParaRPr lang="en-IN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76600" y="2971800"/>
            <a:ext cx="304800" cy="76200"/>
            <a:chOff x="3276600" y="2971800"/>
            <a:chExt cx="304800" cy="76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276600" y="2971800"/>
              <a:ext cx="304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76600" y="3048000"/>
              <a:ext cx="304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33400" y="3424535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Siblings</a:t>
            </a:r>
            <a:endParaRPr lang="en-IN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95600" y="342900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        D</a:t>
            </a:r>
            <a:endParaRPr lang="en-IN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76600" y="3657600"/>
            <a:ext cx="30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771" y="4034135"/>
            <a:ext cx="123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Children</a:t>
            </a:r>
            <a:endParaRPr lang="en-IN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95600" y="4110335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        B</a:t>
            </a:r>
            <a:endParaRPr lang="en-IN" sz="2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46978" y="4267200"/>
            <a:ext cx="304800" cy="76200"/>
            <a:chOff x="3276600" y="2971800"/>
            <a:chExt cx="304800" cy="762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276600" y="2971800"/>
              <a:ext cx="304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6600" y="3048000"/>
              <a:ext cx="304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 flipH="1">
            <a:off x="2971800" y="4572000"/>
            <a:ext cx="457207" cy="457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19400" y="4953000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            D</a:t>
            </a:r>
            <a:endParaRPr lang="en-IN" sz="2400" dirty="0"/>
          </a:p>
        </p:txBody>
      </p:sp>
      <p:cxnSp>
        <p:nvCxnSpPr>
          <p:cNvPr id="29" name="Straight Connector 28"/>
          <p:cNvCxnSpPr>
            <a:stCxn id="21" idx="2"/>
          </p:cNvCxnSpPr>
          <p:nvPr/>
        </p:nvCxnSpPr>
        <p:spPr>
          <a:xfrm>
            <a:off x="3435973" y="4572000"/>
            <a:ext cx="526427" cy="457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00400" y="5181600"/>
            <a:ext cx="533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6" grpId="0"/>
      <p:bldP spid="17" grpId="0"/>
      <p:bldP spid="20" grpId="0"/>
      <p:bldP spid="21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74624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9800"/>
            <a:ext cx="638048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943600" cy="415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638800" cy="672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389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Relations with respect to you: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757535"/>
            <a:ext cx="1235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Parent  -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55269" y="762000"/>
            <a:ext cx="2194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Father / Mother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219200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Sibling -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1219200"/>
            <a:ext cx="20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Brother / Sister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600200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Uncle - 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65882" y="1595735"/>
            <a:ext cx="4087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Father’s /  Mother’s    Brother 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631" y="1600200"/>
            <a:ext cx="2285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Parent’s Brother 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2052935"/>
            <a:ext cx="1018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Aunt - 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46727" y="2052935"/>
            <a:ext cx="361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Father’s /  Mother’s    Sister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10831" y="2052935"/>
            <a:ext cx="1949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Parent’s Sister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510135"/>
            <a:ext cx="1465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Nephew - 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99126" y="2514600"/>
            <a:ext cx="355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Brother’s / Sister’s  Son</a:t>
            </a:r>
            <a:endParaRPr lang="en-IN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2514600"/>
            <a:ext cx="1730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Sibling’s Son</a:t>
            </a:r>
            <a:endParaRPr lang="en-IN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2967335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Niece - </a:t>
            </a:r>
            <a:endParaRPr lang="en-IN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322927" y="2971800"/>
            <a:ext cx="385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Brother’s / Sister’s  Daughter</a:t>
            </a:r>
            <a:endParaRPr lang="en-IN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32711" y="2967335"/>
            <a:ext cx="2496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Sibling’s  Daughter</a:t>
            </a:r>
            <a:endParaRPr lang="en-IN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" y="3352800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Cousin - </a:t>
            </a:r>
            <a:endParaRPr lang="en-IN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322927" y="3352800"/>
            <a:ext cx="728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[Father’s/Mother’s]  [Brother’s / Sister’s]  [Son/Daughter]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3729335"/>
            <a:ext cx="728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     [Parent’s]                          [Sibling’s]                     [Child]</a:t>
            </a:r>
            <a:endParaRPr lang="en-IN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4338935"/>
            <a:ext cx="4500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Paternal -  Father’s side relations</a:t>
            </a:r>
          </a:p>
          <a:p>
            <a:r>
              <a:rPr lang="en-IN" sz="2400" dirty="0" smtClean="0"/>
              <a:t>Maternal – Mother’s side relations</a:t>
            </a:r>
            <a:endParaRPr lang="en-IN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5181600"/>
            <a:ext cx="4648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Father’s brother –Paternal Uncle</a:t>
            </a:r>
          </a:p>
          <a:p>
            <a:r>
              <a:rPr lang="en-IN" sz="2400" dirty="0" smtClean="0"/>
              <a:t>Mother’s  brother  - Maternal Uncle</a:t>
            </a:r>
            <a:endParaRPr lang="en-IN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5943600"/>
            <a:ext cx="366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Un-married Male - Bachelor</a:t>
            </a:r>
            <a:endParaRPr lang="en-IN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6324600"/>
            <a:ext cx="385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Un-married Female - Spinster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194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Father in Law-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304800"/>
            <a:ext cx="3707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Husband’s / Wife’s     Father 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55420" y="304800"/>
            <a:ext cx="2026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Spouse Father 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9879" y="757535"/>
            <a:ext cx="2094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Mother in Law-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762000"/>
            <a:ext cx="378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Husband’s / Wife’s     Mother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762000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Spouse Mother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" y="1295400"/>
            <a:ext cx="2101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Brother in Law-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57371" y="1290935"/>
            <a:ext cx="37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Husband’s / Wife’s     Brother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29337" y="1295400"/>
            <a:ext cx="211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Spouse Brother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55853" y="1671935"/>
            <a:ext cx="224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Sister’s Husband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" y="2052935"/>
            <a:ext cx="183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Sister in Law-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51087" y="2052935"/>
            <a:ext cx="3524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Husband’s / Wife’s     Sister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177383" y="2438400"/>
            <a:ext cx="2056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Brother’s  Wife</a:t>
            </a:r>
            <a:endParaRPr lang="en-IN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" y="2819400"/>
            <a:ext cx="16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Son in Law-</a:t>
            </a:r>
            <a:endParaRPr lang="en-IN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210355" y="2814935"/>
            <a:ext cx="271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Daughter’s Husband</a:t>
            </a:r>
            <a:endParaRPr lang="en-IN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" y="3272135"/>
            <a:ext cx="230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Daughter in Law-</a:t>
            </a:r>
            <a:endParaRPr lang="en-IN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313520" y="3276600"/>
            <a:ext cx="148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Son’s Wife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        B</a:t>
            </a:r>
            <a:endParaRPr lang="en-IN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51578" y="614065"/>
            <a:ext cx="304800" cy="76200"/>
            <a:chOff x="3276600" y="2971800"/>
            <a:chExt cx="304800" cy="76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276600" y="2971800"/>
              <a:ext cx="304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3048000"/>
              <a:ext cx="304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676400" y="228600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+</a:t>
            </a:r>
            <a:endParaRPr lang="en-IN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2442374" y="228600"/>
            <a:ext cx="3016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-</a:t>
            </a:r>
            <a:endParaRPr lang="en-IN" sz="30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676400" y="762000"/>
            <a:ext cx="457207" cy="457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40573" y="762000"/>
            <a:ext cx="526427" cy="457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7800" y="1219200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             D</a:t>
            </a:r>
            <a:endParaRPr lang="en-IN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1447800"/>
            <a:ext cx="685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819400" y="1447800"/>
            <a:ext cx="304800" cy="76200"/>
            <a:chOff x="3276600" y="2971800"/>
            <a:chExt cx="304800" cy="762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276600" y="2971800"/>
              <a:ext cx="304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76600" y="3048000"/>
              <a:ext cx="304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143000" y="1447800"/>
            <a:ext cx="304800" cy="76200"/>
            <a:chOff x="3276600" y="2971800"/>
            <a:chExt cx="304800" cy="762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276600" y="2971800"/>
              <a:ext cx="304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276600" y="3048000"/>
              <a:ext cx="304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762000" y="121920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E</a:t>
            </a:r>
            <a:endParaRPr lang="en-IN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169852" y="121920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F</a:t>
            </a:r>
            <a:endParaRPr lang="en-IN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38200" y="990600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+</a:t>
            </a:r>
            <a:endParaRPr lang="en-IN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1603314" y="990600"/>
            <a:ext cx="3016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-</a:t>
            </a:r>
            <a:endParaRPr lang="en-IN" sz="3000" dirty="0"/>
          </a:p>
        </p:txBody>
      </p:sp>
      <p:sp>
        <p:nvSpPr>
          <p:cNvPr id="27" name="TextBox 26"/>
          <p:cNvSpPr txBox="1"/>
          <p:nvPr/>
        </p:nvSpPr>
        <p:spPr>
          <a:xfrm>
            <a:off x="3355914" y="990600"/>
            <a:ext cx="3016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-</a:t>
            </a:r>
            <a:endParaRPr lang="en-IN" sz="3000" dirty="0"/>
          </a:p>
        </p:txBody>
      </p:sp>
      <p:sp>
        <p:nvSpPr>
          <p:cNvPr id="28" name="TextBox 27"/>
          <p:cNvSpPr txBox="1"/>
          <p:nvPr/>
        </p:nvSpPr>
        <p:spPr>
          <a:xfrm>
            <a:off x="2590800" y="990600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+</a:t>
            </a:r>
            <a:endParaRPr lang="en-IN" sz="3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95400" y="1600200"/>
            <a:ext cx="0" cy="533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2452" y="213360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G</a:t>
            </a:r>
            <a:endParaRPr lang="en-IN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298514" y="1905000"/>
            <a:ext cx="3016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-</a:t>
            </a:r>
            <a:endParaRPr lang="en-IN" sz="3000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514600" y="1524000"/>
            <a:ext cx="457207" cy="457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78773" y="1524000"/>
            <a:ext cx="526427" cy="457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12170" y="205293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H</a:t>
            </a:r>
            <a:endParaRPr lang="en-IN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322252" y="2048470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I</a:t>
            </a:r>
            <a:endParaRPr lang="en-IN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432114" y="1879937"/>
            <a:ext cx="3016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-</a:t>
            </a:r>
            <a:endParaRPr lang="en-IN" sz="3000" dirty="0"/>
          </a:p>
        </p:txBody>
      </p:sp>
      <p:sp>
        <p:nvSpPr>
          <p:cNvPr id="38" name="TextBox 37"/>
          <p:cNvSpPr txBox="1"/>
          <p:nvPr/>
        </p:nvSpPr>
        <p:spPr>
          <a:xfrm>
            <a:off x="2438400" y="1879937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+</a:t>
            </a:r>
            <a:endParaRPr lang="en-IN" sz="3000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343400" y="-76200"/>
          <a:ext cx="4648200" cy="704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How is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 related to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 related to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 and B to each other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 related to 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 related to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 and D</a:t>
                      </a:r>
                      <a:r>
                        <a:rPr lang="en-IN" baseline="0" dirty="0" smtClean="0"/>
                        <a:t> related to each other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 related</a:t>
                      </a:r>
                      <a:r>
                        <a:rPr lang="en-IN" baseline="0" dirty="0" smtClean="0"/>
                        <a:t> to H/I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H/I related to 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 related to 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 related to 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 related to A/B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 related to H/I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 related to A/B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 related to 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 related to 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 related to H/I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 related to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 related to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2" grpId="0"/>
      <p:bldP spid="23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5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7946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620000" cy="21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086600" cy="166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7391400" cy="2424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267</Words>
  <Application>Microsoft Office PowerPoint</Application>
  <PresentationFormat>On-screen Show (4:3)</PresentationFormat>
  <Paragraphs>94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Blood Relations</vt:lpstr>
      <vt:lpstr>Symbol Representation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Relations</dc:title>
  <dc:creator>hp1</dc:creator>
  <cp:lastModifiedBy>hp1</cp:lastModifiedBy>
  <cp:revision>9</cp:revision>
  <dcterms:created xsi:type="dcterms:W3CDTF">2006-08-16T00:00:00Z</dcterms:created>
  <dcterms:modified xsi:type="dcterms:W3CDTF">2021-12-02T10:58:46Z</dcterms:modified>
</cp:coreProperties>
</file>