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326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7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43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6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04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6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58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69EA34-6541-4334-8AF3-CDA5C70F5F2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1A0D13-027C-44D2-BD65-218F1CD2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CORE  JAVA PROJECT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99593" y="2420888"/>
            <a:ext cx="6589199" cy="34903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b="1" dirty="0">
                <a:latin typeface="Times New Roman" pitchFamily="18" charset="0"/>
                <a:cs typeface="Times New Roman" pitchFamily="18" charset="0"/>
              </a:rPr>
              <a:t>STUDENT MANAGEMENT SYSTEM</a:t>
            </a:r>
          </a:p>
          <a:p>
            <a:pPr algn="ctr"/>
            <a:endParaRPr lang="en-SG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SG" dirty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</a:p>
          <a:p>
            <a:pPr marL="0" indent="0" algn="ctr">
              <a:buNone/>
            </a:pPr>
            <a:r>
              <a:rPr lang="en-SG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</a:p>
          <a:p>
            <a:pPr marL="0" indent="0" algn="ctr">
              <a:buNone/>
            </a:pPr>
            <a:r>
              <a:rPr lang="en-SG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BY,</a:t>
            </a:r>
          </a:p>
          <a:p>
            <a:pPr marL="0" indent="0" algn="ctr">
              <a:buNone/>
            </a:pPr>
            <a:r>
              <a:rPr lang="en-SG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RAGINI M                                                                                      </a:t>
            </a:r>
          </a:p>
          <a:p>
            <a:pPr algn="ctr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11811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Arial Black" pitchFamily="34" charset="0"/>
              </a:rPr>
              <a:t>CONTENT: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0"/>
            <a:ext cx="8229600" cy="59546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SG" sz="14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buNone/>
            </a:pPr>
            <a:r>
              <a:rPr lang="en-SG" sz="1400" dirty="0">
                <a:latin typeface="Times New Roman" pitchFamily="18" charset="0"/>
                <a:cs typeface="Times New Roman" pitchFamily="18" charset="0"/>
              </a:rPr>
              <a:t>                                                      STUDENT CLASS</a:t>
            </a:r>
          </a:p>
          <a:p>
            <a:pPr>
              <a:buNone/>
            </a:pPr>
            <a:r>
              <a:rPr lang="en-SG" sz="1400" dirty="0">
                <a:latin typeface="Times New Roman" pitchFamily="18" charset="0"/>
                <a:cs typeface="Times New Roman" pitchFamily="18" charset="0"/>
              </a:rPr>
              <a:t>                                                      STUDENTDETAILS CLASS</a:t>
            </a:r>
          </a:p>
          <a:p>
            <a:pPr>
              <a:buNone/>
            </a:pPr>
            <a:r>
              <a:rPr lang="en-SG" sz="1400" dirty="0">
                <a:latin typeface="Times New Roman" pitchFamily="18" charset="0"/>
                <a:cs typeface="Times New Roman" pitchFamily="18" charset="0"/>
              </a:rPr>
              <a:t>                                                      MAINOPERATION CLASS</a:t>
            </a:r>
          </a:p>
          <a:p>
            <a:pPr>
              <a:buNone/>
            </a:pPr>
            <a:r>
              <a:rPr lang="en-SG" sz="1400" dirty="0">
                <a:latin typeface="Times New Roman" pitchFamily="18" charset="0"/>
                <a:cs typeface="Times New Roman" pitchFamily="18" charset="0"/>
              </a:rPr>
              <a:t>                                                      CONCLUSION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1" y="980728"/>
            <a:ext cx="7797662" cy="4393857"/>
          </a:xfrm>
        </p:spPr>
        <p:txBody>
          <a:bodyPr>
            <a:normAutofit/>
          </a:bodyPr>
          <a:lstStyle/>
          <a:p>
            <a:pPr algn="just"/>
            <a:r>
              <a:rPr lang="en-I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student management system computerized system is used to store and retrieve the information about students.</a:t>
            </a:r>
          </a:p>
          <a:p>
            <a:pPr algn="just"/>
            <a:r>
              <a:rPr lang="en-I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 can perform add the student details, view the add detail of particular student, update the student details, delete the complete record , view the overall records of various students.</a:t>
            </a:r>
            <a:endParaRPr lang="en-US" sz="1400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1" y="685802"/>
            <a:ext cx="7797662" cy="4688784"/>
          </a:xfrm>
        </p:spPr>
        <p:txBody>
          <a:bodyPr/>
          <a:lstStyle/>
          <a:p>
            <a:pPr algn="just"/>
            <a:r>
              <a:rPr lang="en-SG" sz="1400" cap="none" dirty="0">
                <a:latin typeface="Times New Roman" pitchFamily="18" charset="0"/>
                <a:cs typeface="Times New Roman" pitchFamily="18" charset="0"/>
              </a:rPr>
              <a:t>In this class, the getter and setter is used to protect the data and make the code more secure.</a:t>
            </a:r>
          </a:p>
          <a:p>
            <a:pPr algn="just"/>
            <a:r>
              <a:rPr lang="en-SG" sz="1400" cap="none" dirty="0">
                <a:latin typeface="Times New Roman" pitchFamily="18" charset="0"/>
                <a:cs typeface="Times New Roman" pitchFamily="18" charset="0"/>
              </a:rPr>
              <a:t>Getter is use to return the value of data type.</a:t>
            </a:r>
          </a:p>
          <a:p>
            <a:pPr algn="just"/>
            <a:r>
              <a:rPr lang="en-SG" sz="1400" cap="none" dirty="0">
                <a:latin typeface="Times New Roman" pitchFamily="18" charset="0"/>
                <a:cs typeface="Times New Roman" pitchFamily="18" charset="0"/>
              </a:rPr>
              <a:t>String to string() method simply returns the current string without any changes.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STUDENTDETAILS CLASS: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1" y="685802"/>
            <a:ext cx="7797662" cy="4688784"/>
          </a:xfrm>
        </p:spPr>
        <p:txBody>
          <a:bodyPr>
            <a:normAutofit/>
          </a:bodyPr>
          <a:lstStyle/>
          <a:p>
            <a:pPr algn="just"/>
            <a:r>
              <a:rPr lang="en-SG" sz="1400" cap="none" dirty="0">
                <a:latin typeface="Times New Roman" pitchFamily="18" charset="0"/>
                <a:cs typeface="Times New Roman" pitchFamily="18" charset="0"/>
              </a:rPr>
              <a:t>In this class, the </a:t>
            </a:r>
            <a:r>
              <a:rPr lang="en-SG" sz="1400" cap="none" dirty="0" err="1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SG" sz="1400" cap="none" dirty="0">
                <a:latin typeface="Times New Roman" pitchFamily="18" charset="0"/>
                <a:cs typeface="Times New Roman" pitchFamily="18" charset="0"/>
              </a:rPr>
              <a:t> collections is used to add the information about students.</a:t>
            </a:r>
          </a:p>
          <a:p>
            <a:pPr algn="just"/>
            <a:r>
              <a:rPr lang="en-SG" sz="1400" cap="none" dirty="0">
                <a:latin typeface="Times New Roman" pitchFamily="18" charset="0"/>
                <a:cs typeface="Times New Roman" pitchFamily="18" charset="0"/>
              </a:rPr>
              <a:t>There are 5 method have been created to execute the operation like add, delete, update and display the student details.</a:t>
            </a:r>
            <a:endParaRPr lang="en-US" sz="1400" cap="non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MAINOPERATION</a:t>
            </a:r>
            <a:r>
              <a:rPr lang="en-SG" b="1" dirty="0">
                <a:latin typeface="Arial Black" pitchFamily="34" charset="0"/>
              </a:rPr>
              <a:t> </a:t>
            </a: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1" y="620688"/>
            <a:ext cx="7797662" cy="4753897"/>
          </a:xfrm>
        </p:spPr>
        <p:txBody>
          <a:bodyPr/>
          <a:lstStyle/>
          <a:p>
            <a:r>
              <a:rPr lang="en-SG" sz="1400" cap="none" dirty="0">
                <a:latin typeface="Times New Roman" pitchFamily="18" charset="0"/>
                <a:cs typeface="Times New Roman" pitchFamily="18" charset="0"/>
              </a:rPr>
              <a:t>In this class, it execute all the operation using switch case.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351" y="685802"/>
            <a:ext cx="7797662" cy="4688784"/>
          </a:xfrm>
        </p:spPr>
        <p:txBody>
          <a:bodyPr>
            <a:normAutofit/>
          </a:bodyPr>
          <a:lstStyle/>
          <a:p>
            <a:r>
              <a:rPr lang="en-I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java code student management system process is performed. </a:t>
            </a:r>
          </a:p>
          <a:p>
            <a:r>
              <a:rPr lang="en-I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information stored  with help of collections and can perform all the operations.</a:t>
            </a:r>
          </a:p>
          <a:p>
            <a:r>
              <a:rPr lang="en-I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the students information is managed successfully without any interruptions.</a:t>
            </a:r>
            <a:endParaRPr lang="en-US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180</TotalTime>
  <Words>233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Impact</vt:lpstr>
      <vt:lpstr>Times New Roman</vt:lpstr>
      <vt:lpstr>Main Event</vt:lpstr>
      <vt:lpstr>               CORE  JAVA PROJECT</vt:lpstr>
      <vt:lpstr>CONTENT:</vt:lpstr>
      <vt:lpstr>INTRODUCTION:</vt:lpstr>
      <vt:lpstr>STUDENT CLASS:</vt:lpstr>
      <vt:lpstr>STUDENTDETAILS CLASS:</vt:lpstr>
      <vt:lpstr>MAINOPERATION CLASS: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 JAVA PROJECT</dc:title>
  <dc:creator>Sneha</dc:creator>
  <cp:lastModifiedBy>R K</cp:lastModifiedBy>
  <cp:revision>3</cp:revision>
  <dcterms:created xsi:type="dcterms:W3CDTF">2022-11-16T01:16:37Z</dcterms:created>
  <dcterms:modified xsi:type="dcterms:W3CDTF">2022-11-28T18:36:48Z</dcterms:modified>
</cp:coreProperties>
</file>