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2AA8-1F0D-48F1-BE37-6D6567A16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CA24-9E34-4D78-8109-C1E4490F6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B2E9-3A9E-4120-96EA-8B265A3E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F250-A1E7-44A9-A8E7-FD2626D7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9AD6-2344-431D-B7FE-11942370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47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09A1-97B0-481D-9B70-3D1732B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37E3A-96BD-431C-8BFE-286D4E0C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A0C6-CD13-477D-9122-5576FC77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E2F3-7655-4B18-9E79-231480F9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EB6C-EF60-4201-B00C-484372E8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819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6D4F7-E350-4E6A-9702-BAF67AA92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74356-B215-448B-8043-9584819D1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2BF5-0F55-4F3D-B045-9A8787E7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7D5B-85E0-4ED1-8B2F-14FDEE46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7201-2A97-49E6-B1FE-EE0A2F90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779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E05-3A68-498A-B426-0220C8F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0C5E-F47C-47BA-97CB-FE57F63F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1134-EF4A-47FF-BE11-F9930A77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0EF2-B854-472D-9458-618E9EB0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FA423-F15D-4B50-8C92-F678B25D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02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1187-B365-43C7-B0CE-D46FBABA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0D41-EA65-4763-82A7-0A4AF50F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23A3-6F2C-4B4A-B316-FB2A74C7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31D2-B635-4958-B9FD-EB763812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92556-D672-44EE-8F0D-D44B401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99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0166-99C8-4DA6-8CB8-FBF8B0D9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B4F5-4D70-4935-ABCE-89178E311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6571F-393A-41FC-8882-997C4C0E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5DE4-7201-41DE-A598-3A62BF17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4F035-20C9-4F71-A3D1-93E91FFE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79C93-ED0A-48C7-A67C-AFF3D70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3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230A-9D24-4CBE-B5F4-5DC3E5D7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46DD8-B35C-45A2-9290-350648F8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694A-C9D6-4743-9ABE-C7CD138E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0DC9B-A82A-4C81-AE94-142EF94D4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99790-8235-4339-B620-2658B9FC2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0B86D-9E94-4B79-A547-C3B9DDE4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291CA-BBCE-4E8B-BD26-6D7628A2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479F3-604C-4EB5-80C0-B7EA710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347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09E7-3CCD-4520-8FD8-D7C5F079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8A75C-C35B-4783-B5E1-87126A5F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F65A3-0D17-4162-9C3D-13AB8FC8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7A39B-6D1D-4226-8BF6-B99EB729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153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1985-8632-4AD9-BFE7-68C3289F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17BDE-22A6-411B-95BD-1FE2F472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6E6-A65F-4C6F-A951-9A8CF5E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21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F7C9-605C-4B88-8A1F-01EDCDAC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F94E-070C-4145-9596-DCF237F9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EE0D1-3C05-40C0-9824-9942D06D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77EE-C7F9-43B1-9B53-4024C3E1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4B0F5-0B20-4315-888F-6BA6DAED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CEE0-C7FF-4348-B724-BDC278B8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10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344E-D3EB-4F6D-A6A1-DB2F955B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D22EA-EA3E-4D22-AC88-3F9DF3E05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71A41-DCE0-47C4-B7FF-A47C120B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A317-6CF6-4421-87E8-57EDBF49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F69B7-9262-4822-97ED-A86F10FA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AE18-5C90-4401-A256-8017A798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346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334AC-FB64-452A-B975-909BF91A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CC94-D68F-46FD-89B9-0791CF89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DA02-AE6B-4C37-A7B2-581A70FD1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E0A7-0EC8-4E82-A1C7-37E78AE0ABF3}" type="datetimeFigureOut">
              <a:rPr lang="cs-CZ" smtClean="0"/>
              <a:t>09.08.2022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F121-F14B-472D-95C2-C8C1C8A4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1032-237C-4F56-A7F5-B3E82081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9EAA4-2B15-45DA-BD32-46C50516F2DF}" type="slidenum">
              <a:rPr lang="cs-CZ" smtClean="0"/>
              <a:t>‹#›</a:t>
            </a:fld>
            <a:endParaRPr lang="cs-CZ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1F36D44E-A454-48EF-9AE9-019DA7D9E0D3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cs-CZ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304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1FFE-B1F7-4F37-A057-C893F1324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cars data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1ADBC-2A39-4CAC-92A3-4ED8D70FD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17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D259-D961-430C-B724-CA9B073A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B23-5D2F-4BF8-B859-5BEA7D7D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stored in json with schema :</a:t>
            </a:r>
          </a:p>
          <a:p>
            <a:r>
              <a:rPr lang="cs-CZ" dirty="0"/>
              <a:t> |-- </a:t>
            </a:r>
            <a:r>
              <a:rPr lang="cs-CZ" dirty="0" err="1"/>
              <a:t>Attribute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Attribute</a:t>
            </a:r>
            <a:r>
              <a:rPr lang="cs-CZ" dirty="0"/>
              <a:t> </a:t>
            </a:r>
            <a:r>
              <a:rPr lang="cs-CZ" dirty="0" err="1"/>
              <a:t>Values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ID: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MakeText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ModelText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ModelTypeText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TypeName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TypeNameFull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entity_id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394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8201-6208-4626-89D7-042B0E89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Changes: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C19-EE34-4CCB-A7AE-DFBDA80B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of row data </a:t>
            </a:r>
          </a:p>
          <a:p>
            <a:r>
              <a:rPr lang="en-US" dirty="0"/>
              <a:t>Gain attributes from row data as : </a:t>
            </a:r>
            <a:r>
              <a:rPr lang="en-US" dirty="0" err="1"/>
              <a:t>Car_type</a:t>
            </a:r>
            <a:r>
              <a:rPr lang="en-US" dirty="0"/>
              <a:t>, color, model, </a:t>
            </a:r>
            <a:r>
              <a:rPr lang="en-US" dirty="0" err="1"/>
              <a:t>model_variant</a:t>
            </a:r>
            <a:r>
              <a:rPr lang="en-US" dirty="0"/>
              <a:t>, city…</a:t>
            </a:r>
          </a:p>
          <a:p>
            <a:r>
              <a:rPr lang="en-US" dirty="0"/>
              <a:t>Add additional columns as Currency, Country</a:t>
            </a:r>
          </a:p>
          <a:p>
            <a:r>
              <a:rPr lang="en-US" dirty="0"/>
              <a:t>Normalization for storage: drop duplicate values, normalization with </a:t>
            </a:r>
            <a:r>
              <a:rPr lang="en-US" dirty="0" err="1"/>
              <a:t>ID_car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376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1A3-6A2F-4C3E-9BEF-245D2327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data are stored in Excel with target schema: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6366-2DA2-4221-B023-0872E496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/>
              <a:t> |-- </a:t>
            </a:r>
            <a:r>
              <a:rPr lang="cs-CZ" dirty="0" err="1"/>
              <a:t>car_ID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Car_type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Color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Currency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 |-- City: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Country: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 |-- make: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model: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mileage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model_variant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Manufactory_year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Manufactory_month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</a:t>
            </a:r>
            <a:r>
              <a:rPr lang="cs-CZ" dirty="0" err="1"/>
              <a:t>fuel_consumption_unit</a:t>
            </a:r>
            <a:r>
              <a:rPr lang="cs-CZ" dirty="0"/>
              <a:t>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 |-- type: </a:t>
            </a:r>
            <a:r>
              <a:rPr lang="cs-CZ" dirty="0" err="1"/>
              <a:t>string</a:t>
            </a:r>
            <a:r>
              <a:rPr lang="cs-CZ" dirty="0"/>
              <a:t> (</a:t>
            </a:r>
            <a:r>
              <a:rPr lang="cs-CZ" dirty="0" err="1"/>
              <a:t>nullable</a:t>
            </a:r>
            <a:r>
              <a:rPr lang="cs-CZ" dirty="0"/>
              <a:t> = 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41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C2A5-0157-4690-8FDC-C55BE2D6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41B9-4033-4CBE-9D6D-7C430A9D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prepared for storage in DWH, Hadoop or other database</a:t>
            </a:r>
          </a:p>
          <a:p>
            <a:r>
              <a:rPr lang="en-US" dirty="0"/>
              <a:t>Data prepared for analysis, ML models or other data science purposes</a:t>
            </a:r>
          </a:p>
          <a:p>
            <a:r>
              <a:rPr lang="en-US" dirty="0"/>
              <a:t>Data prepared for visualization in Tableau, </a:t>
            </a:r>
            <a:r>
              <a:rPr lang="en-US" dirty="0" err="1"/>
              <a:t>PowerBI</a:t>
            </a:r>
            <a:r>
              <a:rPr lang="en-US" dirty="0"/>
              <a:t>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33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C39E-0052-4BF5-B02E-C80A8405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Business case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CDCE-16EA-44A3-BAA0-724D71B4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cars mostly are sold?</a:t>
            </a:r>
          </a:p>
          <a:p>
            <a:r>
              <a:rPr lang="en-US" dirty="0"/>
              <a:t>Which car’s brand is the most popular? </a:t>
            </a:r>
          </a:p>
          <a:p>
            <a:r>
              <a:rPr lang="en-US" dirty="0"/>
              <a:t>Histogram of count cars according to manufacturer / </a:t>
            </a:r>
            <a:r>
              <a:rPr lang="en-US" dirty="0" err="1"/>
              <a:t>manufacturer_year</a:t>
            </a:r>
            <a:r>
              <a:rPr lang="en-US" dirty="0"/>
              <a:t>…</a:t>
            </a:r>
          </a:p>
          <a:p>
            <a:r>
              <a:rPr lang="en-US" dirty="0" err="1"/>
              <a:t>Preditionction</a:t>
            </a:r>
            <a:r>
              <a:rPr lang="en-US" dirty="0"/>
              <a:t> to future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603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Processing cars data</vt:lpstr>
      <vt:lpstr>Source data</vt:lpstr>
      <vt:lpstr>Summary of Changes:</vt:lpstr>
      <vt:lpstr>Target data are stored in Excel with target schema:</vt:lpstr>
      <vt:lpstr>Result:</vt:lpstr>
      <vt:lpstr>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cars data</dc:title>
  <dc:creator>Milan Ragula, Vodafone</dc:creator>
  <cp:lastModifiedBy>Milan Ragula, Vodafone</cp:lastModifiedBy>
  <cp:revision>4</cp:revision>
  <dcterms:created xsi:type="dcterms:W3CDTF">2022-08-09T09:52:43Z</dcterms:created>
  <dcterms:modified xsi:type="dcterms:W3CDTF">2022-08-10T11:59:52Z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2022-08-10T11:59:50Z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67144ee8-2f8e-4b81-88b7-a027265e82ae</vt:lpwstr>
  </property>
  <property fmtid="{D5CDD505-2E9C-101B-9397-08002B2CF9AE}" pid="8" name="MSIP_Label_0359f705-2ba0-454b-9cfc-6ce5bcaac040_ContentBits">
    <vt:lpwstr>2</vt:lpwstr>
  </property>
</Properties>
</file>