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4"/>
  </p:notesMasterIdLst>
  <p:sldIdLst>
    <p:sldId id="256" r:id="rId2"/>
    <p:sldId id="258" r:id="rId3"/>
    <p:sldId id="284" r:id="rId4"/>
    <p:sldId id="285" r:id="rId5"/>
    <p:sldId id="259" r:id="rId6"/>
    <p:sldId id="286" r:id="rId7"/>
    <p:sldId id="287" r:id="rId8"/>
    <p:sldId id="288" r:id="rId9"/>
    <p:sldId id="289" r:id="rId10"/>
    <p:sldId id="290" r:id="rId11"/>
    <p:sldId id="291" r:id="rId12"/>
    <p:sldId id="292" r:id="rId13"/>
    <p:sldId id="260"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266"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21" r:id="rId44"/>
    <p:sldId id="322" r:id="rId45"/>
    <p:sldId id="323" r:id="rId46"/>
    <p:sldId id="324" r:id="rId47"/>
    <p:sldId id="325" r:id="rId48"/>
    <p:sldId id="326" r:id="rId49"/>
    <p:sldId id="327" r:id="rId50"/>
    <p:sldId id="328" r:id="rId51"/>
    <p:sldId id="262" r:id="rId52"/>
    <p:sldId id="261" r:id="rId53"/>
    <p:sldId id="263" r:id="rId54"/>
    <p:sldId id="264" r:id="rId55"/>
    <p:sldId id="265" r:id="rId56"/>
    <p:sldId id="267" r:id="rId57"/>
    <p:sldId id="268" r:id="rId58"/>
    <p:sldId id="269" r:id="rId59"/>
    <p:sldId id="270" r:id="rId60"/>
    <p:sldId id="271" r:id="rId61"/>
    <p:sldId id="272" r:id="rId62"/>
    <p:sldId id="273" r:id="rId63"/>
    <p:sldId id="274" r:id="rId64"/>
    <p:sldId id="275" r:id="rId65"/>
    <p:sldId id="276" r:id="rId66"/>
    <p:sldId id="277" r:id="rId67"/>
    <p:sldId id="278" r:id="rId68"/>
    <p:sldId id="279" r:id="rId69"/>
    <p:sldId id="280" r:id="rId70"/>
    <p:sldId id="281" r:id="rId71"/>
    <p:sldId id="282" r:id="rId72"/>
    <p:sldId id="283" r:id="rId7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62A7EA3-F9A6-4806-9891-75A992B97A92}">
  <a:tblStyle styleId="{362A7EA3-F9A6-4806-9891-75A992B97A9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520" y="28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printerSettings" Target="printerSettings/printerSettings1.bin"/><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4474435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This is when the real development of the open source movement began. </a:t>
            </a:r>
          </a:p>
          <a:p>
            <a:endParaRPr lang="en-US" sz="1100" dirty="0" smtClean="0"/>
          </a:p>
          <a:p>
            <a:endParaRPr lang="en-US" sz="11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This is when the real development of the open source movement began. </a:t>
            </a:r>
          </a:p>
          <a:p>
            <a:endParaRPr lang="en-US" sz="1100" dirty="0" smtClean="0"/>
          </a:p>
          <a:p>
            <a:endParaRPr lang="en-US" sz="11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 Within this project, he wrote the EMACS editor, which is considered by many as the most powerful text editor.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 Free Software Foundation (FSF), a nonprofit organization dedicated to the elimination of restrictions on copying, redistribution, understanding and modification of computer programs. The organization's goal was to promote the development and use of open source software in all areas of computing, particularly in helping to develop the GNU operating system and its tools. </a:t>
            </a:r>
          </a:p>
          <a:p>
            <a:endParaRPr lang="en-US" sz="11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GNU C Compiler (GCC)</a:t>
            </a:r>
            <a:r>
              <a:rPr lang="en-US" sz="1100" baseline="0" dirty="0" smtClean="0"/>
              <a:t> - </a:t>
            </a:r>
            <a:r>
              <a:rPr lang="en-US" sz="1100" dirty="0" smtClean="0"/>
              <a:t>with the idea to encourage more open source code contributions. </a:t>
            </a:r>
          </a:p>
          <a:p>
            <a:endParaRPr lang="en-US" sz="11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first open source alternative to the Netscape Web server </a:t>
            </a:r>
            <a:endParaRPr lang="en-US" dirty="0" smtClean="0"/>
          </a:p>
          <a:p>
            <a:endParaRPr lang="en-US" sz="11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Stallman and others with similar thoughts object to "open source" as they say it does not make users realize the freedom that the software in question gives to them</a:t>
            </a:r>
          </a:p>
          <a:p>
            <a:r>
              <a:rPr lang="en-US" sz="1100" dirty="0" smtClean="0"/>
              <a:t>no-charge connotation, which obviously made business organizations uneasy. </a:t>
            </a:r>
          </a:p>
          <a:p>
            <a:endParaRPr lang="en-US" sz="110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dirty="0" smtClean="0"/>
          </a:p>
          <a:p>
            <a:endParaRPr lang="en-US" sz="1100"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Based on the fact that open source software is free and can be seen by everyone has great advantages. But the fact that it is being developed by a nonprofit community has some disadvantages. </a:t>
            </a:r>
            <a:endParaRPr lang="en-US" dirty="0" smtClean="0"/>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This does tempt many organizations to use open source software in their business model. </a:t>
            </a:r>
          </a:p>
          <a:p>
            <a:r>
              <a:rPr lang="en-US" sz="1100" dirty="0" smtClean="0"/>
              <a:t>In fact many companies do business with open source, IBM being one of them. </a:t>
            </a:r>
            <a:endParaRPr lang="en-US" sz="1100"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Also depending on usage and need, open source software is also changed by experienced users thereby making code more stable. </a:t>
            </a:r>
            <a:endParaRPr lang="en-US" sz="11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Also depending on usage and need, open source software is also changed by experienced users thereby making code more stable. </a:t>
            </a:r>
            <a:endParaRPr lang="en-US" sz="11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Therefore, they don’t need anti-piracy measures, such as CD keys, product activation and serial keys. </a:t>
            </a:r>
            <a:endParaRPr lang="en-US" sz="11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lang="en-US" sz="11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Therefore, many people believe open source software can live by itself</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As long as there are passionate contributors from the community, this is indeed the case </a:t>
            </a:r>
          </a:p>
          <a:p>
            <a:endParaRPr lang="en-US" sz="11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Open source software has been focused to provide solutions to servers </a:t>
            </a: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Linux desktops are still not used as much as Microsoft® Windows® </a:t>
            </a:r>
          </a:p>
          <a:p>
            <a:r>
              <a:rPr lang="en-US" sz="1100" kern="1200" dirty="0" smtClean="0">
                <a:solidFill>
                  <a:schemeClr val="tx1"/>
                </a:solidFill>
                <a:effectLst/>
                <a:latin typeface="+mn-lt"/>
                <a:ea typeface="+mn-ea"/>
                <a:cs typeface="+mn-cs"/>
              </a:rPr>
              <a:t>A good example is the gaming industry, which is still very focused on Windows.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An open source tool with few users can be poorly documented and have almost no means to help you understand it. </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Based on the fact that open source software is free and can be seen by everyone has great advantages. But the fact that it is being developed by a nonprofit community has some disadvantages. </a:t>
            </a:r>
            <a:endParaRPr lang="en-US" dirty="0" smtClean="0"/>
          </a:p>
          <a:p>
            <a:pPr lvl="0">
              <a:spcBef>
                <a:spcPts val="0"/>
              </a:spcBef>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100" dirty="0" smtClean="0"/>
              <a:t>The fact that such companies exist is the greatest measure of the success of open source community developed software. </a:t>
            </a:r>
            <a:endParaRPr lang="en-US" sz="11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Shape 1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2" name="Shape 1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3" name="Shape 24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2" name="Shape 2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4" name="Shape 2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9" name="Shape 2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0" name="Shape 3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100" dirty="0" smtClean="0"/>
              <a:t>and software was made freely available to encourage hardware sales. </a:t>
            </a:r>
          </a:p>
          <a:p>
            <a:pPr marL="171450" marR="0" lvl="0" indent="-171450" algn="l" defTabSz="457200" rtl="0" eaLnBrk="1" fontAlgn="auto" latinLnBrk="0" hangingPunct="1">
              <a:lnSpc>
                <a:spcPct val="100000"/>
              </a:lnSpc>
              <a:spcBef>
                <a:spcPts val="0"/>
              </a:spcBef>
              <a:spcAft>
                <a:spcPts val="0"/>
              </a:spcAft>
              <a:buClrTx/>
              <a:buSzTx/>
              <a:buFontTx/>
              <a:buChar char="-"/>
              <a:tabLst/>
              <a:defRPr/>
            </a:pPr>
            <a:r>
              <a:rPr lang="en-US" sz="1100" dirty="0" smtClean="0"/>
              <a:t>The source code was distributed with the software because users often had to change the code to fix bugs or add new features to support hardware issues. </a:t>
            </a: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en-US" sz="1100" dirty="0" smtClean="0"/>
          </a:p>
          <a:p>
            <a:pPr lvl="0">
              <a:spcBef>
                <a:spcPts val="0"/>
              </a:spcBef>
              <a:buNone/>
            </a:pP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Shape 3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Shape 3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5" name="Shape 32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Shape 7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8" name="Shape 7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100" dirty="0" smtClean="0"/>
              <a:t>OSs and compilers began to grow very fast, with the emergence of micro-processors.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100" dirty="0" smtClean="0"/>
              <a:t>sell software as a product imposing legal restrictions on new software developments through copyrights, trademarks, and leasing contracts. </a:t>
            </a:r>
          </a:p>
          <a:p>
            <a:pPr marL="171450" indent="-171450">
              <a:buFontTx/>
              <a:buChar char="-"/>
            </a:pPr>
            <a:endParaRPr lang="en-US" sz="1100" dirty="0" smtClean="0"/>
          </a:p>
          <a:p>
            <a:pPr marL="171450" indent="-171450">
              <a:buFontTx/>
              <a:buChar char="-"/>
            </a:pPr>
            <a:endParaRPr lang="en-US" sz="11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71450" indent="-171450">
              <a:buFontTx/>
              <a:buChar char="-"/>
            </a:pPr>
            <a:r>
              <a:rPr lang="en-US" sz="1100" dirty="0" smtClean="0"/>
              <a:t>with the emergence of micro-processors. </a:t>
            </a: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100" dirty="0" smtClean="0"/>
              <a:t>sell software as a product imposing legal restrictions on new software developments through copyrights, trademarks, and leasing contracts. </a:t>
            </a:r>
          </a:p>
          <a:p>
            <a:pPr marL="171450" indent="-171450">
              <a:buFontTx/>
              <a:buChar char="-"/>
            </a:pPr>
            <a:endParaRPr lang="en-US" sz="1100" dirty="0" smtClean="0"/>
          </a:p>
          <a:p>
            <a:pPr marL="171450" indent="-171450">
              <a:buFontTx/>
              <a:buChar char="-"/>
            </a:pPr>
            <a:endParaRPr lang="en-US" sz="110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Shape 10"/>
          <p:cNvSpPr/>
          <p:nvPr/>
        </p:nvSpPr>
        <p:spPr>
          <a:xfrm>
            <a:off x="-11025" y="-11025"/>
            <a:ext cx="9144000" cy="5143500"/>
          </a:xfrm>
          <a:prstGeom prst="rect">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11" name="Shape 11"/>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8700">
              <a:alpha val="85380"/>
            </a:srgbClr>
          </a:solidFill>
          <a:ln>
            <a:noFill/>
          </a:ln>
        </p:spPr>
      </p:sp>
      <p:sp>
        <p:nvSpPr>
          <p:cNvPr id="12" name="Shape 12"/>
          <p:cNvSpPr/>
          <p:nvPr/>
        </p:nvSpPr>
        <p:spPr>
          <a:xfrm flipH="1">
            <a:off x="-418950" y="4394400"/>
            <a:ext cx="8172300" cy="749100"/>
          </a:xfrm>
          <a:prstGeom prst="parallelogram">
            <a:avLst>
              <a:gd name="adj" fmla="val 51542"/>
            </a:avLst>
          </a:prstGeom>
          <a:solidFill>
            <a:srgbClr val="FFFFFF">
              <a:alpha val="17690"/>
            </a:srgbClr>
          </a:solidFill>
          <a:ln>
            <a:noFill/>
          </a:ln>
        </p:spPr>
        <p:txBody>
          <a:bodyPr lIns="91425" tIns="91425" rIns="91425" bIns="91425" anchor="ctr" anchorCtr="0">
            <a:noAutofit/>
          </a:bodyPr>
          <a:lstStyle/>
          <a:p>
            <a:pPr lvl="0">
              <a:spcBef>
                <a:spcPts val="0"/>
              </a:spcBef>
              <a:buNone/>
            </a:pPr>
            <a:endParaRPr>
              <a:solidFill>
                <a:srgbClr val="434343"/>
              </a:solidFill>
            </a:endParaRPr>
          </a:p>
        </p:txBody>
      </p:sp>
      <p:sp>
        <p:nvSpPr>
          <p:cNvPr id="13" name="Shape 13"/>
          <p:cNvSpPr/>
          <p:nvPr/>
        </p:nvSpPr>
        <p:spPr>
          <a:xfrm flipH="1">
            <a:off x="1028474" y="4166400"/>
            <a:ext cx="8369700" cy="228000"/>
          </a:xfrm>
          <a:prstGeom prst="parallelogram">
            <a:avLst>
              <a:gd name="adj" fmla="val 5154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14" name="Shape 14"/>
          <p:cNvSpPr txBox="1">
            <a:spLocks noGrp="1"/>
          </p:cNvSpPr>
          <p:nvPr>
            <p:ph type="ctrTitle"/>
          </p:nvPr>
        </p:nvSpPr>
        <p:spPr>
          <a:xfrm>
            <a:off x="1028475" y="0"/>
            <a:ext cx="5238600" cy="4020000"/>
          </a:xfrm>
          <a:prstGeom prst="rect">
            <a:avLst/>
          </a:prstGeom>
        </p:spPr>
        <p:txBody>
          <a:bodyPr lIns="91425" tIns="91425" rIns="91425" bIns="91425" anchor="b" anchorCtr="0"/>
          <a:lstStyle>
            <a:lvl1pPr lvl="0">
              <a:spcBef>
                <a:spcPts val="0"/>
              </a:spcBef>
              <a:buSzPct val="100000"/>
              <a:defRPr sz="5200"/>
            </a:lvl1pPr>
            <a:lvl2pPr lvl="1">
              <a:spcBef>
                <a:spcPts val="0"/>
              </a:spcBef>
              <a:buSzPct val="100000"/>
              <a:defRPr sz="5200"/>
            </a:lvl2pPr>
            <a:lvl3pPr lvl="2">
              <a:spcBef>
                <a:spcPts val="0"/>
              </a:spcBef>
              <a:buSzPct val="100000"/>
              <a:defRPr sz="5200"/>
            </a:lvl3pPr>
            <a:lvl4pPr lvl="3">
              <a:spcBef>
                <a:spcPts val="0"/>
              </a:spcBef>
              <a:buSzPct val="100000"/>
              <a:defRPr sz="5200"/>
            </a:lvl4pPr>
            <a:lvl5pPr lvl="4">
              <a:spcBef>
                <a:spcPts val="0"/>
              </a:spcBef>
              <a:buSzPct val="100000"/>
              <a:defRPr sz="5200"/>
            </a:lvl5pPr>
            <a:lvl6pPr lvl="5">
              <a:spcBef>
                <a:spcPts val="0"/>
              </a:spcBef>
              <a:buSzPct val="100000"/>
              <a:defRPr sz="5200"/>
            </a:lvl6pPr>
            <a:lvl7pPr lvl="6">
              <a:spcBef>
                <a:spcPts val="0"/>
              </a:spcBef>
              <a:buSzPct val="100000"/>
              <a:defRPr sz="5200"/>
            </a:lvl7pPr>
            <a:lvl8pPr lvl="7">
              <a:spcBef>
                <a:spcPts val="0"/>
              </a:spcBef>
              <a:buSzPct val="100000"/>
              <a:defRPr sz="5200"/>
            </a:lvl8pPr>
            <a:lvl9pPr lvl="8">
              <a:spcBef>
                <a:spcPts val="0"/>
              </a:spcBef>
              <a:buSzPct val="100000"/>
              <a:defRPr sz="52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9"/>
        <p:cNvGrpSpPr/>
        <p:nvPr/>
      </p:nvGrpSpPr>
      <p:grpSpPr>
        <a:xfrm>
          <a:off x="0" y="0"/>
          <a:ext cx="0" cy="0"/>
          <a:chOff x="0" y="0"/>
          <a:chExt cx="0" cy="0"/>
        </a:xfrm>
      </p:grpSpPr>
      <p:sp>
        <p:nvSpPr>
          <p:cNvPr id="90" name="Shape 90"/>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91" name="Shape 91"/>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4" name="Shape 9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inverted">
    <p:bg>
      <p:bgPr>
        <a:solidFill>
          <a:srgbClr val="222222"/>
        </a:solidFill>
        <a:effectLst/>
      </p:bgPr>
    </p:bg>
    <p:spTree>
      <p:nvGrpSpPr>
        <p:cNvPr id="1" name="Shape 95"/>
        <p:cNvGrpSpPr/>
        <p:nvPr/>
      </p:nvGrpSpPr>
      <p:grpSpPr>
        <a:xfrm>
          <a:off x="0" y="0"/>
          <a:ext cx="0" cy="0"/>
          <a:chOff x="0" y="0"/>
          <a:chExt cx="0" cy="0"/>
        </a:xfrm>
      </p:grpSpPr>
      <p:sp>
        <p:nvSpPr>
          <p:cNvPr id="96" name="Shape 96"/>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333333"/>
          </a:solidFill>
          <a:ln>
            <a:noFill/>
          </a:ln>
        </p:spPr>
      </p:sp>
      <p:sp>
        <p:nvSpPr>
          <p:cNvPr id="97" name="Shape 97"/>
          <p:cNvSpPr/>
          <p:nvPr/>
        </p:nvSpPr>
        <p:spPr>
          <a:xfrm flipH="1">
            <a:off x="-903537" y="-17561"/>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100" name="Shape 10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bg>
      <p:bgPr>
        <a:solidFill>
          <a:srgbClr val="FF8700"/>
        </a:solidFill>
        <a:effectLst/>
      </p:bgPr>
    </p:bg>
    <p:spTree>
      <p:nvGrpSpPr>
        <p:cNvPr id="1" name="Shape 15"/>
        <p:cNvGrpSpPr/>
        <p:nvPr/>
      </p:nvGrpSpPr>
      <p:grpSpPr>
        <a:xfrm>
          <a:off x="0" y="0"/>
          <a:ext cx="0" cy="0"/>
          <a:chOff x="0" y="0"/>
          <a:chExt cx="0" cy="0"/>
        </a:xfrm>
      </p:grpSpPr>
      <p:sp>
        <p:nvSpPr>
          <p:cNvPr id="16" name="Shape 16"/>
          <p:cNvSpPr/>
          <p:nvPr/>
        </p:nvSpPr>
        <p:spPr>
          <a:xfrm>
            <a:off x="5086350" y="-38100"/>
            <a:ext cx="4114800" cy="5219700"/>
          </a:xfrm>
          <a:custGeom>
            <a:avLst/>
            <a:gdLst/>
            <a:ahLst/>
            <a:cxnLst/>
            <a:rect l="0" t="0" r="0" b="0"/>
            <a:pathLst>
              <a:path w="164592" h="208788" extrusionOk="0">
                <a:moveTo>
                  <a:pt x="0" y="1524"/>
                </a:moveTo>
                <a:lnTo>
                  <a:pt x="107442" y="208788"/>
                </a:lnTo>
                <a:lnTo>
                  <a:pt x="164592" y="208788"/>
                </a:lnTo>
                <a:lnTo>
                  <a:pt x="164592" y="0"/>
                </a:lnTo>
                <a:close/>
              </a:path>
            </a:pathLst>
          </a:custGeom>
          <a:solidFill>
            <a:srgbClr val="FFFFFF">
              <a:alpha val="17690"/>
            </a:srgbClr>
          </a:solidFill>
          <a:ln>
            <a:noFill/>
          </a:ln>
        </p:spPr>
      </p:sp>
      <p:sp>
        <p:nvSpPr>
          <p:cNvPr id="17" name="Shape 17"/>
          <p:cNvSpPr/>
          <p:nvPr/>
        </p:nvSpPr>
        <p:spPr>
          <a:xfrm flipH="1">
            <a:off x="-418950" y="4394400"/>
            <a:ext cx="8172300" cy="749100"/>
          </a:xfrm>
          <a:prstGeom prst="parallelogram">
            <a:avLst>
              <a:gd name="adj" fmla="val 51542"/>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434343"/>
              </a:solidFill>
            </a:endParaRPr>
          </a:p>
        </p:txBody>
      </p:sp>
      <p:sp>
        <p:nvSpPr>
          <p:cNvPr id="18" name="Shape 18"/>
          <p:cNvSpPr/>
          <p:nvPr/>
        </p:nvSpPr>
        <p:spPr>
          <a:xfrm flipH="1">
            <a:off x="1028474" y="4166400"/>
            <a:ext cx="8369700" cy="2280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19" name="Shape 19"/>
          <p:cNvSpPr txBox="1">
            <a:spLocks noGrp="1"/>
          </p:cNvSpPr>
          <p:nvPr>
            <p:ph type="ctrTitle"/>
          </p:nvPr>
        </p:nvSpPr>
        <p:spPr>
          <a:xfrm>
            <a:off x="1028475" y="2345350"/>
            <a:ext cx="5220000" cy="1159800"/>
          </a:xfrm>
          <a:prstGeom prst="rect">
            <a:avLst/>
          </a:prstGeom>
        </p:spPr>
        <p:txBody>
          <a:bodyPr lIns="91425" tIns="91425" rIns="91425" bIns="91425" anchor="b" anchorCtr="0"/>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20" name="Shape 20"/>
          <p:cNvSpPr txBox="1">
            <a:spLocks noGrp="1"/>
          </p:cNvSpPr>
          <p:nvPr>
            <p:ph type="subTitle" idx="1"/>
          </p:nvPr>
        </p:nvSpPr>
        <p:spPr>
          <a:xfrm>
            <a:off x="1028475" y="3449650"/>
            <a:ext cx="5220000" cy="570000"/>
          </a:xfrm>
          <a:prstGeom prst="rect">
            <a:avLst/>
          </a:prstGeom>
        </p:spPr>
        <p:txBody>
          <a:bodyPr lIns="91425" tIns="91425" rIns="91425" bIns="91425" anchor="t" anchorCtr="0"/>
          <a:lstStyle>
            <a:lvl1pPr lvl="0" rtl="0">
              <a:spcBef>
                <a:spcPts val="0"/>
              </a:spcBef>
              <a:buClr>
                <a:srgbClr val="222222"/>
              </a:buClr>
              <a:buSzPct val="100000"/>
              <a:buNone/>
              <a:defRPr sz="2400"/>
            </a:lvl1pPr>
            <a:lvl2pPr lvl="1" rtl="0">
              <a:spcBef>
                <a:spcPts val="0"/>
              </a:spcBef>
              <a:buClr>
                <a:srgbClr val="222222"/>
              </a:buClr>
              <a:buNone/>
              <a:defRPr/>
            </a:lvl2pPr>
            <a:lvl3pPr lvl="2" rtl="0">
              <a:spcBef>
                <a:spcPts val="0"/>
              </a:spcBef>
              <a:buClr>
                <a:srgbClr val="222222"/>
              </a:buClr>
              <a:buNone/>
              <a:defRPr/>
            </a:lvl3pPr>
            <a:lvl4pPr lvl="3" rtl="0">
              <a:spcBef>
                <a:spcPts val="0"/>
              </a:spcBef>
              <a:buClr>
                <a:srgbClr val="222222"/>
              </a:buClr>
              <a:buSzPct val="100000"/>
              <a:buNone/>
              <a:defRPr sz="2400"/>
            </a:lvl4pPr>
            <a:lvl5pPr lvl="4" rtl="0">
              <a:spcBef>
                <a:spcPts val="0"/>
              </a:spcBef>
              <a:buClr>
                <a:srgbClr val="222222"/>
              </a:buClr>
              <a:buSzPct val="100000"/>
              <a:buNone/>
              <a:defRPr sz="2400"/>
            </a:lvl5pPr>
            <a:lvl6pPr lvl="5" rtl="0">
              <a:spcBef>
                <a:spcPts val="0"/>
              </a:spcBef>
              <a:buClr>
                <a:srgbClr val="222222"/>
              </a:buClr>
              <a:buSzPct val="100000"/>
              <a:buNone/>
              <a:defRPr sz="2400"/>
            </a:lvl6pPr>
            <a:lvl7pPr lvl="6" rtl="0">
              <a:spcBef>
                <a:spcPts val="0"/>
              </a:spcBef>
              <a:buClr>
                <a:srgbClr val="222222"/>
              </a:buClr>
              <a:buSzPct val="100000"/>
              <a:buNone/>
              <a:defRPr sz="2400"/>
            </a:lvl7pPr>
            <a:lvl8pPr lvl="7" rtl="0">
              <a:spcBef>
                <a:spcPts val="0"/>
              </a:spcBef>
              <a:buClr>
                <a:srgbClr val="222222"/>
              </a:buClr>
              <a:buSzPct val="100000"/>
              <a:buNone/>
              <a:defRPr sz="2400"/>
            </a:lvl8pPr>
            <a:lvl9pPr lvl="8" rtl="0">
              <a:spcBef>
                <a:spcPts val="0"/>
              </a:spcBef>
              <a:buClr>
                <a:srgbClr val="222222"/>
              </a:buClr>
              <a:buSzPct val="100000"/>
              <a:buNone/>
              <a:defRPr sz="2400"/>
            </a:lvl9pPr>
          </a:lstStyle>
          <a:p>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Quote">
    <p:spTree>
      <p:nvGrpSpPr>
        <p:cNvPr id="1" name="Shape 21"/>
        <p:cNvGrpSpPr/>
        <p:nvPr/>
      </p:nvGrpSpPr>
      <p:grpSpPr>
        <a:xfrm>
          <a:off x="0" y="0"/>
          <a:ext cx="0" cy="0"/>
          <a:chOff x="0" y="0"/>
          <a:chExt cx="0" cy="0"/>
        </a:xfrm>
      </p:grpSpPr>
      <p:sp>
        <p:nvSpPr>
          <p:cNvPr id="22" name="Shape 22"/>
          <p:cNvSpPr/>
          <p:nvPr/>
        </p:nvSpPr>
        <p:spPr>
          <a:xfrm>
            <a:off x="-44050" y="-38100"/>
            <a:ext cx="4139800" cy="5192625"/>
          </a:xfrm>
          <a:custGeom>
            <a:avLst/>
            <a:gdLst/>
            <a:ahLst/>
            <a:cxnLst/>
            <a:rect l="0" t="0" r="0" b="0"/>
            <a:pathLst>
              <a:path w="165592" h="207705" extrusionOk="0">
                <a:moveTo>
                  <a:pt x="165592" y="207264"/>
                </a:moveTo>
                <a:lnTo>
                  <a:pt x="58150" y="0"/>
                </a:lnTo>
                <a:lnTo>
                  <a:pt x="0" y="643"/>
                </a:lnTo>
                <a:lnTo>
                  <a:pt x="881" y="207705"/>
                </a:lnTo>
                <a:close/>
              </a:path>
            </a:pathLst>
          </a:custGeom>
          <a:solidFill>
            <a:srgbClr val="F3F3F3"/>
          </a:solidFill>
          <a:ln>
            <a:noFill/>
          </a:ln>
        </p:spPr>
      </p:sp>
      <p:sp>
        <p:nvSpPr>
          <p:cNvPr id="23" name="Shape 23"/>
          <p:cNvSpPr/>
          <p:nvPr/>
        </p:nvSpPr>
        <p:spPr>
          <a:xfrm flipH="1">
            <a:off x="-647600" y="-14750"/>
            <a:ext cx="24819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24" name="Shape 24"/>
          <p:cNvSpPr txBox="1">
            <a:spLocks noGrp="1"/>
          </p:cNvSpPr>
          <p:nvPr>
            <p:ph type="body" idx="1"/>
          </p:nvPr>
        </p:nvSpPr>
        <p:spPr>
          <a:xfrm>
            <a:off x="990375" y="1021950"/>
            <a:ext cx="7343100" cy="3372600"/>
          </a:xfrm>
          <a:prstGeom prst="rect">
            <a:avLst/>
          </a:prstGeom>
        </p:spPr>
        <p:txBody>
          <a:bodyPr lIns="91425" tIns="91425" rIns="91425" bIns="91425" anchor="ctr" anchorCtr="0"/>
          <a:lstStyle>
            <a:lvl1pPr lvl="0" rtl="0">
              <a:spcBef>
                <a:spcPts val="0"/>
              </a:spcBef>
              <a:buSzPct val="100000"/>
              <a:defRPr sz="3600" i="1"/>
            </a:lvl1pPr>
            <a:lvl2pPr lvl="1" rtl="0">
              <a:spcBef>
                <a:spcPts val="0"/>
              </a:spcBef>
              <a:buSzPct val="100000"/>
              <a:defRPr sz="3600" i="1"/>
            </a:lvl2pPr>
            <a:lvl3pPr lvl="2" rtl="0">
              <a:spcBef>
                <a:spcPts val="0"/>
              </a:spcBef>
              <a:buSzPct val="100000"/>
              <a:defRPr sz="3600" i="1"/>
            </a:lvl3pPr>
            <a:lvl4pPr lvl="3" rtl="0">
              <a:spcBef>
                <a:spcPts val="0"/>
              </a:spcBef>
              <a:buSzPct val="100000"/>
              <a:defRPr sz="3600" i="1"/>
            </a:lvl4pPr>
            <a:lvl5pPr lvl="4" rtl="0">
              <a:spcBef>
                <a:spcPts val="0"/>
              </a:spcBef>
              <a:buSzPct val="100000"/>
              <a:defRPr sz="3600" i="1"/>
            </a:lvl5pPr>
            <a:lvl6pPr lvl="5" rtl="0">
              <a:spcBef>
                <a:spcPts val="0"/>
              </a:spcBef>
              <a:buSzPct val="100000"/>
              <a:defRPr sz="3600" i="1"/>
            </a:lvl6pPr>
            <a:lvl7pPr lvl="6" rtl="0">
              <a:spcBef>
                <a:spcPts val="0"/>
              </a:spcBef>
              <a:buSzPct val="100000"/>
              <a:defRPr sz="3600" i="1"/>
            </a:lvl7pPr>
            <a:lvl8pPr lvl="7" rtl="0">
              <a:spcBef>
                <a:spcPts val="0"/>
              </a:spcBef>
              <a:buSzPct val="100000"/>
              <a:defRPr sz="3600" i="1"/>
            </a:lvl8pPr>
            <a:lvl9pPr lvl="8">
              <a:spcBef>
                <a:spcPts val="0"/>
              </a:spcBef>
              <a:buSzPct val="100000"/>
              <a:defRPr sz="3600" i="1"/>
            </a:lvl9pPr>
          </a:lstStyle>
          <a:p>
            <a:endParaRPr/>
          </a:p>
        </p:txBody>
      </p:sp>
      <p:sp>
        <p:nvSpPr>
          <p:cNvPr id="25" name="Shape 25"/>
          <p:cNvSpPr txBox="1"/>
          <p:nvPr/>
        </p:nvSpPr>
        <p:spPr>
          <a:xfrm>
            <a:off x="-121150" y="-271850"/>
            <a:ext cx="1955700" cy="653700"/>
          </a:xfrm>
          <a:prstGeom prst="rect">
            <a:avLst/>
          </a:prstGeom>
          <a:noFill/>
          <a:ln>
            <a:noFill/>
          </a:ln>
        </p:spPr>
        <p:txBody>
          <a:bodyPr lIns="91425" tIns="91425" rIns="91425" bIns="91425" anchor="t" anchorCtr="0">
            <a:noAutofit/>
          </a:bodyPr>
          <a:lstStyle/>
          <a:p>
            <a:pPr lvl="0" algn="ctr">
              <a:spcBef>
                <a:spcPts val="0"/>
              </a:spcBef>
              <a:buNone/>
            </a:pPr>
            <a:r>
              <a:rPr lang="en" sz="15000">
                <a:solidFill>
                  <a:srgbClr val="FFFFFF"/>
                </a:solidFill>
                <a:latin typeface="Dosis"/>
                <a:ea typeface="Dosis"/>
                <a:cs typeface="Dosis"/>
                <a:sym typeface="Dosis"/>
              </a:rPr>
              <a:t>“</a:t>
            </a:r>
          </a:p>
        </p:txBody>
      </p:sp>
      <p:sp>
        <p:nvSpPr>
          <p:cNvPr id="26" name="Shape 26"/>
          <p:cNvSpPr/>
          <p:nvPr/>
        </p:nvSpPr>
        <p:spPr>
          <a:xfrm flipH="1">
            <a:off x="1440947" y="-14750"/>
            <a:ext cx="7458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flipH="1">
            <a:off x="6957298" y="4394650"/>
            <a:ext cx="26439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8" name="Shape 28"/>
          <p:cNvSpPr txBox="1"/>
          <p:nvPr/>
        </p:nvSpPr>
        <p:spPr>
          <a:xfrm>
            <a:off x="6957475" y="4137550"/>
            <a:ext cx="2186400" cy="653700"/>
          </a:xfrm>
          <a:prstGeom prst="rect">
            <a:avLst/>
          </a:prstGeom>
          <a:noFill/>
          <a:ln>
            <a:noFill/>
          </a:ln>
        </p:spPr>
        <p:txBody>
          <a:bodyPr lIns="91425" tIns="91425" rIns="91425" bIns="91425" anchor="t" anchorCtr="0">
            <a:noAutofit/>
          </a:bodyPr>
          <a:lstStyle/>
          <a:p>
            <a:pPr lvl="0" algn="ctr" rtl="0">
              <a:spcBef>
                <a:spcPts val="0"/>
              </a:spcBef>
              <a:buNone/>
            </a:pPr>
            <a:r>
              <a:rPr lang="en" sz="15000">
                <a:solidFill>
                  <a:srgbClr val="FFFFFF"/>
                </a:solidFill>
                <a:latin typeface="Dosis"/>
                <a:ea typeface="Dosis"/>
                <a:cs typeface="Dosis"/>
                <a:sym typeface="Dosis"/>
              </a:rPr>
              <a:t>”</a:t>
            </a:r>
          </a:p>
        </p:txBody>
      </p:sp>
      <p:sp>
        <p:nvSpPr>
          <p:cNvPr id="29" name="Shape 29"/>
          <p:cNvSpPr/>
          <p:nvPr/>
        </p:nvSpPr>
        <p:spPr>
          <a:xfrm flipH="1">
            <a:off x="6626547" y="4394650"/>
            <a:ext cx="7458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30"/>
        <p:cNvGrpSpPr/>
        <p:nvPr/>
      </p:nvGrpSpPr>
      <p:grpSpPr>
        <a:xfrm>
          <a:off x="0" y="0"/>
          <a:ext cx="0" cy="0"/>
          <a:chOff x="0" y="0"/>
          <a:chExt cx="0" cy="0"/>
        </a:xfrm>
      </p:grpSpPr>
      <p:sp>
        <p:nvSpPr>
          <p:cNvPr id="31" name="Shape 3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32" name="Shape 3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1"/>
          </p:nvPr>
        </p:nvSpPr>
        <p:spPr>
          <a:xfrm>
            <a:off x="1104900" y="1277625"/>
            <a:ext cx="7581900" cy="36483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dirty="0"/>
          </a:p>
        </p:txBody>
      </p:sp>
      <p:sp>
        <p:nvSpPr>
          <p:cNvPr id="39" name="Shape 3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uild="p">
        <p:tmplLst>
          <p:tmpl lvl="1">
            <p:tnLst>
              <p:par>
                <p:cTn xmlns:p14="http://schemas.microsoft.com/office/powerpoint/2010/main" presetID="1" presetClass="entr" presetSubtype="0" fill="hold" nodeType="clickEffect" nodePh="1">
                  <p:stCondLst>
                    <p:cond delay="0"/>
                  </p:stCondLst>
                  <p:endCondLst>
                    <p:cond evt="begin" delay="0">
                      <p:tn val="5"/>
                    </p:cond>
                  </p:endCondLst>
                  <p:childTnLst>
                    <p:set>
                      <p:cBhvr>
                        <p:cTn dur="1" fill="hold">
                          <p:stCondLst>
                            <p:cond delay="0"/>
                          </p:stCondLst>
                        </p:cTn>
                        <p:tgtEl>
                          <p:spTgt spid="38"/>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40"/>
        <p:cNvGrpSpPr/>
        <p:nvPr/>
      </p:nvGrpSpPr>
      <p:grpSpPr>
        <a:xfrm>
          <a:off x="0" y="0"/>
          <a:ext cx="0" cy="0"/>
          <a:chOff x="0" y="0"/>
          <a:chExt cx="0" cy="0"/>
        </a:xfrm>
      </p:grpSpPr>
      <p:sp>
        <p:nvSpPr>
          <p:cNvPr id="41" name="Shape 41"/>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42" name="Shape 42"/>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47" name="Shape 47"/>
          <p:cNvSpPr txBox="1">
            <a:spLocks noGrp="1"/>
          </p:cNvSpPr>
          <p:nvPr>
            <p:ph type="title"/>
          </p:nvPr>
        </p:nvSpPr>
        <p:spPr>
          <a:xfrm>
            <a:off x="1101386" y="272850"/>
            <a:ext cx="7574400" cy="749100"/>
          </a:xfrm>
          <a:prstGeom prst="rect">
            <a:avLst/>
          </a:prstGeom>
        </p:spPr>
        <p:txBody>
          <a:bodyPr lIns="91425" tIns="91425" rIns="91425" bIns="91425" anchor="ctr" anchorCtr="0"/>
          <a:lstStyle>
            <a:lvl1pPr lvl="0">
              <a:spcBef>
                <a:spcPts val="0"/>
              </a:spcBef>
              <a:buSzPct val="100000"/>
              <a:defRPr sz="2400" b="0"/>
            </a:lvl1pPr>
            <a:lvl2pPr lvl="1">
              <a:spcBef>
                <a:spcPts val="0"/>
              </a:spcBef>
              <a:buSzPct val="100000"/>
              <a:defRPr sz="2400" b="0"/>
            </a:lvl2pPr>
            <a:lvl3pPr lvl="2">
              <a:spcBef>
                <a:spcPts val="0"/>
              </a:spcBef>
              <a:buSzPct val="100000"/>
              <a:defRPr sz="2400" b="0"/>
            </a:lvl3pPr>
            <a:lvl4pPr lvl="3">
              <a:spcBef>
                <a:spcPts val="0"/>
              </a:spcBef>
              <a:buSzPct val="100000"/>
              <a:defRPr sz="2400" b="0"/>
            </a:lvl4pPr>
            <a:lvl5pPr lvl="4">
              <a:spcBef>
                <a:spcPts val="0"/>
              </a:spcBef>
              <a:buSzPct val="100000"/>
              <a:defRPr sz="2400" b="0"/>
            </a:lvl5pPr>
            <a:lvl6pPr lvl="5">
              <a:spcBef>
                <a:spcPts val="0"/>
              </a:spcBef>
              <a:buSzPct val="100000"/>
              <a:defRPr sz="2400" b="0"/>
            </a:lvl6pPr>
            <a:lvl7pPr lvl="6">
              <a:spcBef>
                <a:spcPts val="0"/>
              </a:spcBef>
              <a:buSzPct val="100000"/>
              <a:defRPr sz="2400" b="0"/>
            </a:lvl7pPr>
            <a:lvl8pPr lvl="7">
              <a:spcBef>
                <a:spcPts val="0"/>
              </a:spcBef>
              <a:buSzPct val="100000"/>
              <a:defRPr sz="2400" b="0"/>
            </a:lvl8pPr>
            <a:lvl9pPr lvl="8">
              <a:spcBef>
                <a:spcPts val="0"/>
              </a:spcBef>
              <a:buSzPct val="100000"/>
              <a:defRPr sz="2400" b="0"/>
            </a:lvl9pPr>
          </a:lstStyle>
          <a:p>
            <a:endParaRPr/>
          </a:p>
        </p:txBody>
      </p:sp>
      <p:sp>
        <p:nvSpPr>
          <p:cNvPr id="48" name="Shape 48"/>
          <p:cNvSpPr txBox="1">
            <a:spLocks noGrp="1"/>
          </p:cNvSpPr>
          <p:nvPr>
            <p:ph type="body" idx="1"/>
          </p:nvPr>
        </p:nvSpPr>
        <p:spPr>
          <a:xfrm>
            <a:off x="1101375"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49" name="Shape 49"/>
          <p:cNvSpPr txBox="1">
            <a:spLocks noGrp="1"/>
          </p:cNvSpPr>
          <p:nvPr>
            <p:ph type="body" idx="2"/>
          </p:nvPr>
        </p:nvSpPr>
        <p:spPr>
          <a:xfrm>
            <a:off x="5004949" y="1311550"/>
            <a:ext cx="3681900" cy="3537900"/>
          </a:xfrm>
          <a:prstGeom prst="rect">
            <a:avLst/>
          </a:prstGeom>
        </p:spPr>
        <p:txBody>
          <a:bodyPr lIns="91425" tIns="91425" rIns="91425" bIns="91425" anchor="t" anchorCtr="0"/>
          <a:lstStyle>
            <a:lvl1pPr lvl="0">
              <a:spcBef>
                <a:spcPts val="0"/>
              </a:spcBef>
              <a:buSzPct val="100000"/>
              <a:defRPr sz="2600"/>
            </a:lvl1pPr>
            <a:lvl2pPr lvl="1">
              <a:spcBef>
                <a:spcPts val="0"/>
              </a:spcBef>
              <a:buSzPct val="100000"/>
              <a:defRPr sz="2600"/>
            </a:lvl2pPr>
            <a:lvl3pPr lvl="2">
              <a:spcBef>
                <a:spcPts val="0"/>
              </a:spcBef>
              <a:buSzPct val="100000"/>
              <a:defRPr sz="2600"/>
            </a:lvl3pPr>
            <a:lvl4pPr lvl="3">
              <a:spcBef>
                <a:spcPts val="0"/>
              </a:spcBef>
              <a:buSzPct val="100000"/>
              <a:defRPr sz="2600"/>
            </a:lvl4pPr>
            <a:lvl5pPr lvl="4">
              <a:spcBef>
                <a:spcPts val="0"/>
              </a:spcBef>
              <a:buSzPct val="100000"/>
              <a:defRPr sz="2600"/>
            </a:lvl5pPr>
            <a:lvl6pPr lvl="5">
              <a:spcBef>
                <a:spcPts val="0"/>
              </a:spcBef>
              <a:buSzPct val="100000"/>
              <a:defRPr sz="2600"/>
            </a:lvl6pPr>
            <a:lvl7pPr lvl="6">
              <a:spcBef>
                <a:spcPts val="0"/>
              </a:spcBef>
              <a:buSzPct val="100000"/>
              <a:defRPr sz="2600"/>
            </a:lvl7pPr>
            <a:lvl8pPr lvl="7">
              <a:spcBef>
                <a:spcPts val="0"/>
              </a:spcBef>
              <a:buSzPct val="100000"/>
              <a:defRPr sz="2600"/>
            </a:lvl8pPr>
            <a:lvl9pPr lvl="8">
              <a:spcBef>
                <a:spcPts val="0"/>
              </a:spcBef>
              <a:buSzPct val="100000"/>
              <a:defRPr sz="2600"/>
            </a:lvl9pPr>
          </a:lstStyle>
          <a:p>
            <a:endParaRPr/>
          </a:p>
        </p:txBody>
      </p:sp>
      <p:sp>
        <p:nvSpPr>
          <p:cNvPr id="50" name="Shape 5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51"/>
        <p:cNvGrpSpPr/>
        <p:nvPr/>
      </p:nvGrpSpPr>
      <p:grpSpPr>
        <a:xfrm>
          <a:off x="0" y="0"/>
          <a:ext cx="0" cy="0"/>
          <a:chOff x="0" y="0"/>
          <a:chExt cx="0" cy="0"/>
        </a:xfrm>
      </p:grpSpPr>
      <p:sp>
        <p:nvSpPr>
          <p:cNvPr id="52" name="Shape 5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53" name="Shape 53"/>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58" name="Shape 58"/>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9" name="Shape 59"/>
          <p:cNvSpPr txBox="1">
            <a:spLocks noGrp="1"/>
          </p:cNvSpPr>
          <p:nvPr>
            <p:ph type="body" idx="1"/>
          </p:nvPr>
        </p:nvSpPr>
        <p:spPr>
          <a:xfrm>
            <a:off x="1104900"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0" name="Shape 60"/>
          <p:cNvSpPr txBox="1">
            <a:spLocks noGrp="1"/>
          </p:cNvSpPr>
          <p:nvPr>
            <p:ph type="body" idx="2"/>
          </p:nvPr>
        </p:nvSpPr>
        <p:spPr>
          <a:xfrm>
            <a:off x="3652188"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1" name="Shape 61"/>
          <p:cNvSpPr txBox="1">
            <a:spLocks noGrp="1"/>
          </p:cNvSpPr>
          <p:nvPr>
            <p:ph type="body" idx="3"/>
          </p:nvPr>
        </p:nvSpPr>
        <p:spPr>
          <a:xfrm>
            <a:off x="6199477" y="1224350"/>
            <a:ext cx="2423100" cy="3549000"/>
          </a:xfrm>
          <a:prstGeom prst="rect">
            <a:avLst/>
          </a:prstGeom>
        </p:spPr>
        <p:txBody>
          <a:bodyPr lIns="91425" tIns="91425" rIns="91425" bIns="91425" anchor="t" anchorCtr="0"/>
          <a:lstStyle>
            <a:lvl1pPr lvl="0" rtl="0">
              <a:spcBef>
                <a:spcPts val="0"/>
              </a:spcBef>
              <a:buSzPct val="100000"/>
              <a:defRPr sz="2000"/>
            </a:lvl1pPr>
            <a:lvl2pPr lvl="1" rtl="0">
              <a:spcBef>
                <a:spcPts val="0"/>
              </a:spcBef>
              <a:buSzPct val="100000"/>
              <a:defRPr sz="2000"/>
            </a:lvl2pPr>
            <a:lvl3pPr lvl="2" rtl="0">
              <a:spcBef>
                <a:spcPts val="0"/>
              </a:spcBef>
              <a:buSzPct val="100000"/>
              <a:defRPr sz="2000"/>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a:endParaRPr/>
          </a:p>
        </p:txBody>
      </p:sp>
      <p:sp>
        <p:nvSpPr>
          <p:cNvPr id="62" name="Shape 6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63"/>
        <p:cNvGrpSpPr/>
        <p:nvPr/>
      </p:nvGrpSpPr>
      <p:grpSpPr>
        <a:xfrm>
          <a:off x="0" y="0"/>
          <a:ext cx="0" cy="0"/>
          <a:chOff x="0" y="0"/>
          <a:chExt cx="0" cy="0"/>
        </a:xfrm>
      </p:grpSpPr>
      <p:sp>
        <p:nvSpPr>
          <p:cNvPr id="64" name="Shape 64"/>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65" name="Shape 6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flipH="1">
            <a:off x="742953" y="27285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68" name="Shape 68"/>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69" name="Shape 69"/>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70" name="Shape 70"/>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1" name="Shape 7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72"/>
        <p:cNvGrpSpPr/>
        <p:nvPr/>
      </p:nvGrpSpPr>
      <p:grpSpPr>
        <a:xfrm>
          <a:off x="0" y="0"/>
          <a:ext cx="0" cy="0"/>
          <a:chOff x="0" y="0"/>
          <a:chExt cx="0" cy="0"/>
        </a:xfrm>
      </p:grpSpPr>
      <p:sp>
        <p:nvSpPr>
          <p:cNvPr id="73" name="Shape 73"/>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4" name="Shape 74"/>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flipH="1">
            <a:off x="472133" y="-9525"/>
            <a:ext cx="518400" cy="749100"/>
          </a:xfrm>
          <a:prstGeom prst="parallelogram">
            <a:avLst>
              <a:gd name="adj" fmla="val 75009"/>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76" name="Shape 76"/>
          <p:cNvSpPr/>
          <p:nvPr/>
        </p:nvSpPr>
        <p:spPr>
          <a:xfrm flipH="1">
            <a:off x="742953" y="272850"/>
            <a:ext cx="7505700" cy="749100"/>
          </a:xfrm>
          <a:prstGeom prst="parallelogram">
            <a:avLst>
              <a:gd name="adj" fmla="val 51542"/>
            </a:avLst>
          </a:prstGeom>
          <a:solidFill>
            <a:srgbClr val="222222">
              <a:alpha val="64620"/>
            </a:srgbClr>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flipH="1">
            <a:off x="7861618" y="27285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78" name="Shape 78"/>
          <p:cNvSpPr/>
          <p:nvPr/>
        </p:nvSpPr>
        <p:spPr>
          <a:xfrm flipH="1">
            <a:off x="990374" y="4925850"/>
            <a:ext cx="8369700" cy="2280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79" name="Shape 79"/>
          <p:cNvSpPr txBox="1">
            <a:spLocks noGrp="1"/>
          </p:cNvSpPr>
          <p:nvPr>
            <p:ph type="title"/>
          </p:nvPr>
        </p:nvSpPr>
        <p:spPr>
          <a:xfrm>
            <a:off x="1104900" y="276075"/>
            <a:ext cx="6724500" cy="749100"/>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81"/>
        <p:cNvGrpSpPr/>
        <p:nvPr/>
      </p:nvGrpSpPr>
      <p:grpSpPr>
        <a:xfrm>
          <a:off x="0" y="0"/>
          <a:ext cx="0" cy="0"/>
          <a:chOff x="0" y="0"/>
          <a:chExt cx="0" cy="0"/>
        </a:xfrm>
      </p:grpSpPr>
      <p:sp>
        <p:nvSpPr>
          <p:cNvPr id="82" name="Shape 82"/>
          <p:cNvSpPr/>
          <p:nvPr/>
        </p:nvSpPr>
        <p:spPr>
          <a:xfrm>
            <a:off x="-55075" y="-38100"/>
            <a:ext cx="3312625" cy="5214650"/>
          </a:xfrm>
          <a:custGeom>
            <a:avLst/>
            <a:gdLst/>
            <a:ahLst/>
            <a:cxnLst/>
            <a:rect l="0" t="0" r="0" b="0"/>
            <a:pathLst>
              <a:path w="132505" h="208586" extrusionOk="0">
                <a:moveTo>
                  <a:pt x="132505" y="207264"/>
                </a:moveTo>
                <a:lnTo>
                  <a:pt x="25063" y="0"/>
                </a:lnTo>
                <a:lnTo>
                  <a:pt x="0" y="202"/>
                </a:lnTo>
                <a:lnTo>
                  <a:pt x="1322" y="208586"/>
                </a:lnTo>
                <a:close/>
              </a:path>
            </a:pathLst>
          </a:custGeom>
          <a:solidFill>
            <a:srgbClr val="F3F3F3"/>
          </a:solidFill>
          <a:ln>
            <a:noFill/>
          </a:ln>
        </p:spPr>
      </p:sp>
      <p:sp>
        <p:nvSpPr>
          <p:cNvPr id="83" name="Shape 83"/>
          <p:cNvSpPr/>
          <p:nvPr/>
        </p:nvSpPr>
        <p:spPr>
          <a:xfrm flipH="1">
            <a:off x="742953" y="4406300"/>
            <a:ext cx="75057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84" name="Shape 84"/>
          <p:cNvSpPr/>
          <p:nvPr/>
        </p:nvSpPr>
        <p:spPr>
          <a:xfrm flipH="1">
            <a:off x="7861618" y="4406300"/>
            <a:ext cx="1759200" cy="749100"/>
          </a:xfrm>
          <a:prstGeom prst="parallelogram">
            <a:avLst>
              <a:gd name="adj" fmla="val 51542"/>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flipH="1">
            <a:off x="-903537" y="-17561"/>
            <a:ext cx="1759200" cy="749100"/>
          </a:xfrm>
          <a:prstGeom prst="parallelogram">
            <a:avLst>
              <a:gd name="adj" fmla="val 51542"/>
            </a:avLst>
          </a:prstGeom>
          <a:solidFill>
            <a:srgbClr val="222222"/>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flipH="1">
            <a:off x="472133" y="-9525"/>
            <a:ext cx="518400" cy="749100"/>
          </a:xfrm>
          <a:prstGeom prst="parallelogram">
            <a:avLst>
              <a:gd name="adj" fmla="val 75009"/>
            </a:avLst>
          </a:prstGeom>
          <a:solidFill>
            <a:srgbClr val="FF8700"/>
          </a:solidFill>
          <a:ln>
            <a:noFill/>
          </a:ln>
        </p:spPr>
        <p:txBody>
          <a:bodyPr lIns="91425" tIns="91425" rIns="91425" bIns="91425" anchor="ctr" anchorCtr="0">
            <a:noAutofit/>
          </a:bodyPr>
          <a:lstStyle/>
          <a:p>
            <a:pPr lvl="0">
              <a:spcBef>
                <a:spcPts val="0"/>
              </a:spcBef>
              <a:buNone/>
            </a:pPr>
            <a:endParaRPr/>
          </a:p>
        </p:txBody>
      </p:sp>
      <p:sp>
        <p:nvSpPr>
          <p:cNvPr id="87" name="Shape 87"/>
          <p:cNvSpPr txBox="1">
            <a:spLocks noGrp="1"/>
          </p:cNvSpPr>
          <p:nvPr>
            <p:ph type="body" idx="1"/>
          </p:nvPr>
        </p:nvSpPr>
        <p:spPr>
          <a:xfrm>
            <a:off x="1123950" y="4406300"/>
            <a:ext cx="6737400" cy="749100"/>
          </a:xfrm>
          <a:prstGeom prst="rect">
            <a:avLst/>
          </a:prstGeom>
        </p:spPr>
        <p:txBody>
          <a:bodyPr lIns="91425" tIns="91425" rIns="91425" bIns="91425" anchor="ctr" anchorCtr="0"/>
          <a:lstStyle>
            <a:lvl1pPr lvl="0">
              <a:spcBef>
                <a:spcPts val="360"/>
              </a:spcBef>
              <a:buClr>
                <a:srgbClr val="FFFFFF"/>
              </a:buClr>
              <a:buSzPct val="100000"/>
              <a:buNone/>
              <a:defRPr sz="1800">
                <a:solidFill>
                  <a:srgbClr val="FFFFFF"/>
                </a:solidFill>
              </a:defRPr>
            </a:lvl1pPr>
          </a:lstStyle>
          <a:p>
            <a:endParaRPr/>
          </a:p>
        </p:txBody>
      </p:sp>
      <p:sp>
        <p:nvSpPr>
          <p:cNvPr id="88" name="Shape 8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04900" y="276075"/>
            <a:ext cx="6724500" cy="749100"/>
          </a:xfrm>
          <a:prstGeom prst="rect">
            <a:avLst/>
          </a:prstGeom>
          <a:noFill/>
          <a:ln>
            <a:noFill/>
          </a:ln>
        </p:spPr>
        <p:txBody>
          <a:bodyPr lIns="91425" tIns="91425" rIns="91425" bIns="91425" anchor="ctr" anchorCtr="0"/>
          <a:lstStyle>
            <a:lvl1pPr lvl="0">
              <a:spcBef>
                <a:spcPts val="0"/>
              </a:spcBef>
              <a:buClr>
                <a:srgbClr val="FFFFFF"/>
              </a:buClr>
              <a:buSzPct val="100000"/>
              <a:buFont typeface="Dosis"/>
              <a:buNone/>
              <a:defRPr sz="2400">
                <a:solidFill>
                  <a:srgbClr val="FFFFFF"/>
                </a:solidFill>
                <a:latin typeface="Dosis"/>
                <a:ea typeface="Dosis"/>
                <a:cs typeface="Dosis"/>
                <a:sym typeface="Dosis"/>
              </a:defRPr>
            </a:lvl1pPr>
            <a:lvl2pPr lvl="1">
              <a:spcBef>
                <a:spcPts val="0"/>
              </a:spcBef>
              <a:buClr>
                <a:srgbClr val="FFFFFF"/>
              </a:buClr>
              <a:buSzPct val="100000"/>
              <a:buFont typeface="Dosis"/>
              <a:buNone/>
              <a:defRPr sz="2400">
                <a:solidFill>
                  <a:srgbClr val="FFFFFF"/>
                </a:solidFill>
                <a:latin typeface="Dosis"/>
                <a:ea typeface="Dosis"/>
                <a:cs typeface="Dosis"/>
                <a:sym typeface="Dosis"/>
              </a:defRPr>
            </a:lvl2pPr>
            <a:lvl3pPr lvl="2">
              <a:spcBef>
                <a:spcPts val="0"/>
              </a:spcBef>
              <a:buClr>
                <a:srgbClr val="FFFFFF"/>
              </a:buClr>
              <a:buSzPct val="100000"/>
              <a:buFont typeface="Dosis"/>
              <a:buNone/>
              <a:defRPr sz="2400">
                <a:solidFill>
                  <a:srgbClr val="FFFFFF"/>
                </a:solidFill>
                <a:latin typeface="Dosis"/>
                <a:ea typeface="Dosis"/>
                <a:cs typeface="Dosis"/>
                <a:sym typeface="Dosis"/>
              </a:defRPr>
            </a:lvl3pPr>
            <a:lvl4pPr lvl="3">
              <a:spcBef>
                <a:spcPts val="0"/>
              </a:spcBef>
              <a:buClr>
                <a:srgbClr val="FFFFFF"/>
              </a:buClr>
              <a:buSzPct val="100000"/>
              <a:buFont typeface="Dosis"/>
              <a:buNone/>
              <a:defRPr sz="2400">
                <a:solidFill>
                  <a:srgbClr val="FFFFFF"/>
                </a:solidFill>
                <a:latin typeface="Dosis"/>
                <a:ea typeface="Dosis"/>
                <a:cs typeface="Dosis"/>
                <a:sym typeface="Dosis"/>
              </a:defRPr>
            </a:lvl4pPr>
            <a:lvl5pPr lvl="4">
              <a:spcBef>
                <a:spcPts val="0"/>
              </a:spcBef>
              <a:buClr>
                <a:srgbClr val="FFFFFF"/>
              </a:buClr>
              <a:buSzPct val="100000"/>
              <a:buFont typeface="Dosis"/>
              <a:buNone/>
              <a:defRPr sz="2400">
                <a:solidFill>
                  <a:srgbClr val="FFFFFF"/>
                </a:solidFill>
                <a:latin typeface="Dosis"/>
                <a:ea typeface="Dosis"/>
                <a:cs typeface="Dosis"/>
                <a:sym typeface="Dosis"/>
              </a:defRPr>
            </a:lvl5pPr>
            <a:lvl6pPr lvl="5">
              <a:spcBef>
                <a:spcPts val="0"/>
              </a:spcBef>
              <a:buClr>
                <a:srgbClr val="FFFFFF"/>
              </a:buClr>
              <a:buSzPct val="100000"/>
              <a:buFont typeface="Dosis"/>
              <a:buNone/>
              <a:defRPr sz="2400">
                <a:solidFill>
                  <a:srgbClr val="FFFFFF"/>
                </a:solidFill>
                <a:latin typeface="Dosis"/>
                <a:ea typeface="Dosis"/>
                <a:cs typeface="Dosis"/>
                <a:sym typeface="Dosis"/>
              </a:defRPr>
            </a:lvl6pPr>
            <a:lvl7pPr lvl="6">
              <a:spcBef>
                <a:spcPts val="0"/>
              </a:spcBef>
              <a:buClr>
                <a:srgbClr val="FFFFFF"/>
              </a:buClr>
              <a:buSzPct val="100000"/>
              <a:buFont typeface="Dosis"/>
              <a:buNone/>
              <a:defRPr sz="2400">
                <a:solidFill>
                  <a:srgbClr val="FFFFFF"/>
                </a:solidFill>
                <a:latin typeface="Dosis"/>
                <a:ea typeface="Dosis"/>
                <a:cs typeface="Dosis"/>
                <a:sym typeface="Dosis"/>
              </a:defRPr>
            </a:lvl7pPr>
            <a:lvl8pPr lvl="7">
              <a:spcBef>
                <a:spcPts val="0"/>
              </a:spcBef>
              <a:buClr>
                <a:srgbClr val="FFFFFF"/>
              </a:buClr>
              <a:buSzPct val="100000"/>
              <a:buFont typeface="Dosis"/>
              <a:buNone/>
              <a:defRPr sz="2400">
                <a:solidFill>
                  <a:srgbClr val="FFFFFF"/>
                </a:solidFill>
                <a:latin typeface="Dosis"/>
                <a:ea typeface="Dosis"/>
                <a:cs typeface="Dosis"/>
                <a:sym typeface="Dosis"/>
              </a:defRPr>
            </a:lvl8pPr>
            <a:lvl9pPr lvl="8">
              <a:spcBef>
                <a:spcPts val="0"/>
              </a:spcBef>
              <a:buClr>
                <a:srgbClr val="FFFFFF"/>
              </a:buClr>
              <a:buSzPct val="100000"/>
              <a:buFont typeface="Dosis"/>
              <a:buNone/>
              <a:defRPr sz="2400">
                <a:solidFill>
                  <a:srgbClr val="FFFFFF"/>
                </a:solidFill>
                <a:latin typeface="Dosis"/>
                <a:ea typeface="Dosis"/>
                <a:cs typeface="Dosis"/>
                <a:sym typeface="Dosis"/>
              </a:defRPr>
            </a:lvl9pPr>
          </a:lstStyle>
          <a:p>
            <a:endParaRPr/>
          </a:p>
        </p:txBody>
      </p:sp>
      <p:sp>
        <p:nvSpPr>
          <p:cNvPr id="7" name="Shape 7"/>
          <p:cNvSpPr txBox="1">
            <a:spLocks noGrp="1"/>
          </p:cNvSpPr>
          <p:nvPr>
            <p:ph type="body" idx="1"/>
          </p:nvPr>
        </p:nvSpPr>
        <p:spPr>
          <a:xfrm>
            <a:off x="1104900" y="1200150"/>
            <a:ext cx="7581900" cy="3725700"/>
          </a:xfrm>
          <a:prstGeom prst="rect">
            <a:avLst/>
          </a:prstGeom>
          <a:noFill/>
          <a:ln>
            <a:noFill/>
          </a:ln>
        </p:spPr>
        <p:txBody>
          <a:bodyPr lIns="91425" tIns="91425" rIns="91425" bIns="91425" anchor="t" anchorCtr="0"/>
          <a:lstStyle>
            <a:lvl1pPr lvl="0">
              <a:spcBef>
                <a:spcPts val="600"/>
              </a:spcBef>
              <a:buClr>
                <a:srgbClr val="FF8700"/>
              </a:buClr>
              <a:buSzPct val="100000"/>
              <a:buFont typeface="Roboto"/>
              <a:buChar char="▸"/>
              <a:defRPr sz="3000">
                <a:solidFill>
                  <a:srgbClr val="222222"/>
                </a:solidFill>
                <a:latin typeface="Roboto"/>
                <a:ea typeface="Roboto"/>
                <a:cs typeface="Roboto"/>
                <a:sym typeface="Roboto"/>
              </a:defRPr>
            </a:lvl1pPr>
            <a:lvl2pPr lvl="1">
              <a:spcBef>
                <a:spcPts val="480"/>
              </a:spcBef>
              <a:buClr>
                <a:srgbClr val="FF8700"/>
              </a:buClr>
              <a:buSzPct val="100000"/>
              <a:buFont typeface="Roboto"/>
              <a:buChar char="▹"/>
              <a:defRPr sz="2400">
                <a:solidFill>
                  <a:srgbClr val="222222"/>
                </a:solidFill>
                <a:latin typeface="Roboto"/>
                <a:ea typeface="Roboto"/>
                <a:cs typeface="Roboto"/>
                <a:sym typeface="Roboto"/>
              </a:defRPr>
            </a:lvl2pPr>
            <a:lvl3pPr lvl="2">
              <a:spcBef>
                <a:spcPts val="480"/>
              </a:spcBef>
              <a:buClr>
                <a:srgbClr val="FF8700"/>
              </a:buClr>
              <a:buSzPct val="100000"/>
              <a:buFont typeface="Roboto"/>
              <a:buChar char="▹"/>
              <a:defRPr sz="2400">
                <a:solidFill>
                  <a:srgbClr val="222222"/>
                </a:solidFill>
                <a:latin typeface="Roboto"/>
                <a:ea typeface="Roboto"/>
                <a:cs typeface="Roboto"/>
                <a:sym typeface="Roboto"/>
              </a:defRPr>
            </a:lvl3pPr>
            <a:lvl4pPr lvl="3">
              <a:spcBef>
                <a:spcPts val="360"/>
              </a:spcBef>
              <a:buClr>
                <a:srgbClr val="FF8700"/>
              </a:buClr>
              <a:buSzPct val="100000"/>
              <a:buFont typeface="Roboto"/>
              <a:buChar char="▹"/>
              <a:defRPr sz="1800">
                <a:solidFill>
                  <a:srgbClr val="222222"/>
                </a:solidFill>
                <a:latin typeface="Roboto"/>
                <a:ea typeface="Roboto"/>
                <a:cs typeface="Roboto"/>
                <a:sym typeface="Roboto"/>
              </a:defRPr>
            </a:lvl4pPr>
            <a:lvl5pPr lvl="4">
              <a:spcBef>
                <a:spcPts val="360"/>
              </a:spcBef>
              <a:buClr>
                <a:srgbClr val="FF8700"/>
              </a:buClr>
              <a:buSzPct val="100000"/>
              <a:buFont typeface="Roboto"/>
              <a:buChar char="▹"/>
              <a:defRPr sz="1800">
                <a:solidFill>
                  <a:srgbClr val="222222"/>
                </a:solidFill>
                <a:latin typeface="Roboto"/>
                <a:ea typeface="Roboto"/>
                <a:cs typeface="Roboto"/>
                <a:sym typeface="Roboto"/>
              </a:defRPr>
            </a:lvl5pPr>
            <a:lvl6pPr lvl="5">
              <a:spcBef>
                <a:spcPts val="360"/>
              </a:spcBef>
              <a:buClr>
                <a:srgbClr val="FF8700"/>
              </a:buClr>
              <a:buSzPct val="100000"/>
              <a:buFont typeface="Roboto"/>
              <a:buChar char="▹"/>
              <a:defRPr sz="1800">
                <a:solidFill>
                  <a:srgbClr val="222222"/>
                </a:solidFill>
                <a:latin typeface="Roboto"/>
                <a:ea typeface="Roboto"/>
                <a:cs typeface="Roboto"/>
                <a:sym typeface="Roboto"/>
              </a:defRPr>
            </a:lvl6pPr>
            <a:lvl7pPr lvl="6">
              <a:spcBef>
                <a:spcPts val="360"/>
              </a:spcBef>
              <a:buClr>
                <a:srgbClr val="FF8700"/>
              </a:buClr>
              <a:buSzPct val="100000"/>
              <a:buFont typeface="Roboto"/>
              <a:buChar char="▹"/>
              <a:defRPr sz="1800">
                <a:solidFill>
                  <a:srgbClr val="222222"/>
                </a:solidFill>
                <a:latin typeface="Roboto"/>
                <a:ea typeface="Roboto"/>
                <a:cs typeface="Roboto"/>
                <a:sym typeface="Roboto"/>
              </a:defRPr>
            </a:lvl7pPr>
            <a:lvl8pPr lvl="7">
              <a:spcBef>
                <a:spcPts val="360"/>
              </a:spcBef>
              <a:buClr>
                <a:srgbClr val="FF8700"/>
              </a:buClr>
              <a:buSzPct val="100000"/>
              <a:buFont typeface="Roboto"/>
              <a:buChar char="▹"/>
              <a:defRPr sz="1800">
                <a:solidFill>
                  <a:srgbClr val="222222"/>
                </a:solidFill>
                <a:latin typeface="Roboto"/>
                <a:ea typeface="Roboto"/>
                <a:cs typeface="Roboto"/>
                <a:sym typeface="Roboto"/>
              </a:defRPr>
            </a:lvl8pPr>
            <a:lvl9pPr lvl="8">
              <a:spcBef>
                <a:spcPts val="360"/>
              </a:spcBef>
              <a:buClr>
                <a:srgbClr val="FF8700"/>
              </a:buClr>
              <a:buSzPct val="100000"/>
              <a:buFont typeface="Roboto"/>
              <a:buChar char="▹"/>
              <a:defRPr sz="1800">
                <a:solidFill>
                  <a:srgbClr val="22222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0" y="0"/>
            <a:ext cx="594900" cy="731700"/>
          </a:xfrm>
          <a:prstGeom prst="rect">
            <a:avLst/>
          </a:prstGeom>
          <a:noFill/>
          <a:ln>
            <a:noFill/>
          </a:ln>
        </p:spPr>
        <p:txBody>
          <a:bodyPr lIns="91425" tIns="91425" rIns="91425" bIns="91425" anchor="ctr" anchorCtr="0">
            <a:noAutofit/>
          </a:bodyPr>
          <a:lstStyle/>
          <a:p>
            <a:pPr lvl="0" algn="ctr">
              <a:spcBef>
                <a:spcPts val="0"/>
              </a:spcBef>
              <a:buNone/>
            </a:pPr>
            <a:fld id="{00000000-1234-1234-1234-123412341234}" type="slidenum">
              <a:rPr lang="en" sz="1300" b="1">
                <a:solidFill>
                  <a:srgbClr val="FFFFFF"/>
                </a:solidFill>
                <a:latin typeface="Roboto"/>
                <a:ea typeface="Roboto"/>
                <a:cs typeface="Roboto"/>
                <a:sym typeface="Roboto"/>
              </a:rPr>
              <a:t>‹#›</a:t>
            </a:fld>
            <a:endParaRPr lang="en" sz="1300" b="1">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5.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4" Type="http://schemas.openxmlformats.org/officeDocument/2006/relationships/image" Target="../media/image6.png"/><Relationship Id="rId1" Type="http://schemas.openxmlformats.org/officeDocument/2006/relationships/slideLayout" Target="../slideLayouts/slideLayout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hyperlink" Target="http://www.slidescarnival.com/" TargetMode="External"/><Relationship Id="rId4" Type="http://schemas.openxmlformats.org/officeDocument/2006/relationships/hyperlink" Target="http://startupstockphotos.com/" TargetMode="External"/><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hyperlink" Target="https://www.fontsquirrel.com/fonts/dosis" TargetMode="External"/><Relationship Id="rId4" Type="http://schemas.openxmlformats.org/officeDocument/2006/relationships/hyperlink" Target="https://material.google.com/resources/roboto-noto-fonts.html" TargetMode="External"/><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2.xml"/><Relationship Id="rId3" Type="http://schemas.openxmlformats.org/officeDocument/2006/relationships/hyperlink" Target="https://twitter.com/googledocs/status/73008724015664332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Shape 105"/>
          <p:cNvSpPr txBox="1">
            <a:spLocks noGrp="1"/>
          </p:cNvSpPr>
          <p:nvPr>
            <p:ph type="ctrTitle"/>
          </p:nvPr>
        </p:nvSpPr>
        <p:spPr>
          <a:xfrm>
            <a:off x="408609" y="530087"/>
            <a:ext cx="7255565" cy="2219740"/>
          </a:xfrm>
          <a:prstGeom prst="rect">
            <a:avLst/>
          </a:prstGeom>
        </p:spPr>
        <p:txBody>
          <a:bodyPr lIns="91425" tIns="91425" rIns="91425" bIns="91425" anchor="b" anchorCtr="0">
            <a:noAutofit/>
          </a:bodyPr>
          <a:lstStyle/>
          <a:p>
            <a:pPr lvl="0"/>
            <a:r>
              <a:rPr lang="en" dirty="0"/>
              <a:t>Introduction </a:t>
            </a:r>
            <a:r>
              <a:rPr lang="en" dirty="0" smtClean="0"/>
              <a:t>to Open Source </a:t>
            </a:r>
            <a:r>
              <a:rPr lang="en" dirty="0"/>
              <a:t>D</a:t>
            </a:r>
            <a:r>
              <a:rPr lang="en" dirty="0" smtClean="0"/>
              <a:t>evelopment </a:t>
            </a:r>
            <a:endParaRPr lang="e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History of Open Source Development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On the West coast, the Computer Science Research Group (</a:t>
            </a:r>
            <a:r>
              <a:rPr lang="en-US" sz="2800" b="1" dirty="0"/>
              <a:t>CSRG</a:t>
            </a:r>
            <a:r>
              <a:rPr lang="en-US" sz="2800" dirty="0"/>
              <a:t>) of the University of California at Berkeley were improving the UNIX </a:t>
            </a:r>
            <a:r>
              <a:rPr lang="en-US" sz="2800" dirty="0" smtClean="0"/>
              <a:t>system - “</a:t>
            </a:r>
            <a:r>
              <a:rPr lang="en-US" sz="2800" b="1" dirty="0"/>
              <a:t>BSD UNIX</a:t>
            </a:r>
            <a:r>
              <a:rPr lang="en-US" sz="2800" dirty="0"/>
              <a:t>”. </a:t>
            </a:r>
            <a:endParaRPr lang="en-US" sz="2800" dirty="0" smtClean="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10</a:t>
            </a:fld>
            <a:endParaRPr lang="en"/>
          </a:p>
        </p:txBody>
      </p:sp>
    </p:spTree>
    <p:extLst>
      <p:ext uri="{BB962C8B-B14F-4D97-AF65-F5344CB8AC3E}">
        <p14:creationId xmlns:p14="http://schemas.microsoft.com/office/powerpoint/2010/main" val="19075612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1090700" y="2519878"/>
            <a:ext cx="7367400" cy="1159800"/>
          </a:xfrm>
          <a:prstGeom prst="rect">
            <a:avLst/>
          </a:prstGeom>
        </p:spPr>
        <p:txBody>
          <a:bodyPr lIns="91425" tIns="91425" rIns="91425" bIns="91425" anchor="ctr" anchorCtr="0">
            <a:noAutofit/>
          </a:bodyPr>
          <a:lstStyle/>
          <a:p>
            <a:pPr lvl="0" rtl="0">
              <a:spcBef>
                <a:spcPts val="0"/>
              </a:spcBef>
              <a:buNone/>
            </a:pPr>
            <a:r>
              <a:rPr lang="en" sz="7200" dirty="0">
                <a:solidFill>
                  <a:srgbClr val="FF8700"/>
                </a:solidFill>
              </a:rPr>
              <a:t>BIG CONCEPT</a:t>
            </a:r>
          </a:p>
        </p:txBody>
      </p:sp>
      <p:sp>
        <p:nvSpPr>
          <p:cNvPr id="148" name="Shape 148"/>
          <p:cNvSpPr txBox="1">
            <a:spLocks noGrp="1"/>
          </p:cNvSpPr>
          <p:nvPr>
            <p:ph type="subTitle" idx="4294967295"/>
          </p:nvPr>
        </p:nvSpPr>
        <p:spPr>
          <a:xfrm>
            <a:off x="1090699" y="3484636"/>
            <a:ext cx="7660513" cy="972882"/>
          </a:xfrm>
          <a:prstGeom prst="rect">
            <a:avLst/>
          </a:prstGeom>
        </p:spPr>
        <p:txBody>
          <a:bodyPr lIns="91425" tIns="91425" rIns="91425" bIns="91425" anchor="t" anchorCtr="0">
            <a:noAutofit/>
          </a:bodyPr>
          <a:lstStyle/>
          <a:p>
            <a:pPr>
              <a:buNone/>
            </a:pPr>
            <a:r>
              <a:rPr lang="en-US" sz="2400" dirty="0"/>
              <a:t>With the advent of </a:t>
            </a:r>
            <a:r>
              <a:rPr lang="en-US" sz="2400" b="1" i="1" dirty="0"/>
              <a:t>Usenet</a:t>
            </a:r>
            <a:r>
              <a:rPr lang="en-US" sz="2400" dirty="0"/>
              <a:t>, an Internet user group, programming communities started to share their software and contribute to each others' work. </a:t>
            </a:r>
            <a:endParaRPr lang="en-US" sz="2400" dirty="0"/>
          </a:p>
        </p:txBody>
      </p:sp>
      <p:grpSp>
        <p:nvGrpSpPr>
          <p:cNvPr id="149" name="Shape 149"/>
          <p:cNvGrpSpPr/>
          <p:nvPr/>
        </p:nvGrpSpPr>
        <p:grpSpPr>
          <a:xfrm>
            <a:off x="6759208" y="507617"/>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7053403" y="2065629"/>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6365360" y="887712"/>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8060604" y="2145272"/>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8369545" y="1932400"/>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187127" y="1628627"/>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11</a:t>
            </a:fld>
            <a:endParaRPr lang="en"/>
          </a:p>
        </p:txBody>
      </p:sp>
    </p:spTree>
    <p:extLst>
      <p:ext uri="{BB962C8B-B14F-4D97-AF65-F5344CB8AC3E}">
        <p14:creationId xmlns:p14="http://schemas.microsoft.com/office/powerpoint/2010/main" val="1639358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4" y="397565"/>
            <a:ext cx="7519177" cy="3107585"/>
          </a:xfrm>
          <a:prstGeom prst="rect">
            <a:avLst/>
          </a:prstGeom>
        </p:spPr>
        <p:txBody>
          <a:bodyPr lIns="91425" tIns="91425" rIns="91425" bIns="91425" anchor="b" anchorCtr="0">
            <a:noAutofit/>
          </a:bodyPr>
          <a:lstStyle/>
          <a:p>
            <a:pPr lvl="0"/>
            <a:r>
              <a:rPr lang="en" dirty="0"/>
              <a:t>The evolution of the open source movement </a:t>
            </a:r>
          </a:p>
        </p:txBody>
      </p:sp>
      <p:sp>
        <p:nvSpPr>
          <p:cNvPr id="129" name="Shape 129"/>
          <p:cNvSpPr txBox="1">
            <a:spLocks noGrp="1"/>
          </p:cNvSpPr>
          <p:nvPr>
            <p:ph type="subTitle" idx="1"/>
          </p:nvPr>
        </p:nvSpPr>
        <p:spPr>
          <a:xfrm>
            <a:off x="1028474" y="3449650"/>
            <a:ext cx="6889699" cy="570000"/>
          </a:xfrm>
          <a:prstGeom prst="rect">
            <a:avLst/>
          </a:prstGeom>
        </p:spPr>
        <p:txBody>
          <a:bodyPr lIns="91425" tIns="91425" rIns="91425" bIns="91425" anchor="t" anchorCtr="0">
            <a:noAutofit/>
          </a:bodyPr>
          <a:lstStyle/>
          <a:p>
            <a:r>
              <a:rPr lang="en-US" dirty="0"/>
              <a:t>The story of open source development </a:t>
            </a:r>
            <a:endParaRPr lang="en-US"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12</a:t>
            </a:fld>
            <a:endParaRPr lang="en"/>
          </a:p>
        </p:txBody>
      </p:sp>
    </p:spTree>
    <p:extLst>
      <p:ext uri="{BB962C8B-B14F-4D97-AF65-F5344CB8AC3E}">
        <p14:creationId xmlns:p14="http://schemas.microsoft.com/office/powerpoint/2010/main" val="192485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90375" y="1021950"/>
            <a:ext cx="7343100" cy="3372600"/>
          </a:xfrm>
          <a:prstGeom prst="rect">
            <a:avLst/>
          </a:prstGeom>
        </p:spPr>
        <p:txBody>
          <a:bodyPr lIns="91425" tIns="91425" rIns="91425" bIns="91425" anchor="ctr" anchorCtr="0">
            <a:noAutofit/>
          </a:bodyPr>
          <a:lstStyle/>
          <a:p>
            <a:pPr lvl="0">
              <a:buNone/>
            </a:pPr>
            <a:r>
              <a:rPr lang="en" dirty="0"/>
              <a:t>Control over the use of one's ideas really constitutes control over other people's lives; and it is usually used to make their lives more difficult</a:t>
            </a:r>
            <a:r>
              <a:rPr lang="en" dirty="0" smtClean="0"/>
              <a:t>.</a:t>
            </a:r>
          </a:p>
          <a:p>
            <a:pPr lvl="0" algn="r">
              <a:buNone/>
            </a:pPr>
            <a:r>
              <a:rPr lang="en" dirty="0" smtClean="0"/>
              <a:t>-R.S.</a:t>
            </a:r>
            <a:endParaRPr lang="e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a:t>
            </a:r>
            <a:r>
              <a:rPr lang="en" dirty="0" smtClean="0"/>
              <a:t>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endParaRPr lang="en-US" sz="2800" dirty="0" smtClean="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14</a:t>
            </a:fld>
            <a:endParaRPr lang="en"/>
          </a:p>
        </p:txBody>
      </p:sp>
      <p:pic>
        <p:nvPicPr>
          <p:cNvPr id="2" name="Picture 1" descr="Screen Shot 2016-11-09 at 11.54.19 PM (2).png"/>
          <p:cNvPicPr>
            <a:picLocks noChangeAspect="1"/>
          </p:cNvPicPr>
          <p:nvPr/>
        </p:nvPicPr>
        <p:blipFill rotWithShape="1">
          <a:blip r:embed="rId3">
            <a:extLst>
              <a:ext uri="{28A0092B-C50C-407E-A947-70E740481C1C}">
                <a14:useLocalDpi xmlns:a14="http://schemas.microsoft.com/office/drawing/2010/main" val="0"/>
              </a:ext>
            </a:extLst>
          </a:blip>
          <a:srcRect l="26304" t="30550" r="16600" b="10883"/>
          <a:stretch/>
        </p:blipFill>
        <p:spPr>
          <a:xfrm>
            <a:off x="3097444" y="1204966"/>
            <a:ext cx="4642408" cy="3571525"/>
          </a:xfrm>
          <a:prstGeom prst="rect">
            <a:avLst/>
          </a:prstGeom>
        </p:spPr>
      </p:pic>
    </p:spTree>
    <p:extLst>
      <p:ext uri="{BB962C8B-B14F-4D97-AF65-F5344CB8AC3E}">
        <p14:creationId xmlns:p14="http://schemas.microsoft.com/office/powerpoint/2010/main" val="20779593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1984</a:t>
            </a:r>
            <a:r>
              <a:rPr lang="en-US" sz="2800" dirty="0"/>
              <a:t>, Stallman started the GNU project with the ultimate goal of building a free operating system</a:t>
            </a:r>
            <a:r>
              <a:rPr lang="en-US" sz="2800" dirty="0" smtClean="0"/>
              <a:t>.</a:t>
            </a:r>
          </a:p>
          <a:p>
            <a:r>
              <a:rPr lang="en-US" sz="2800" dirty="0"/>
              <a:t>In 1985 Stallman created the Free Software Foundation (FSF</a:t>
            </a:r>
            <a:r>
              <a:rPr lang="en-US" sz="2800" dirty="0" smtClean="0"/>
              <a:t>)</a:t>
            </a:r>
          </a:p>
          <a:p>
            <a:r>
              <a:rPr lang="en-US" sz="2800" dirty="0" smtClean="0"/>
              <a:t>1990 the foundation was dedicated to writing more software. </a:t>
            </a:r>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15</a:t>
            </a:fld>
            <a:endParaRPr lang="en"/>
          </a:p>
        </p:txBody>
      </p:sp>
    </p:spTree>
    <p:extLst>
      <p:ext uri="{BB962C8B-B14F-4D97-AF65-F5344CB8AC3E}">
        <p14:creationId xmlns:p14="http://schemas.microsoft.com/office/powerpoint/2010/main" val="1758257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GNU </a:t>
            </a:r>
            <a:r>
              <a:rPr lang="en-US" sz="2800" dirty="0"/>
              <a:t>General Public License (GPL) was designed not only to ensure that the software produced by GNU would remain free, but to promote the production of more and more open source </a:t>
            </a:r>
            <a:r>
              <a:rPr lang="en-US" sz="2800" dirty="0" smtClean="0"/>
              <a:t>software</a:t>
            </a:r>
          </a:p>
          <a:p>
            <a:r>
              <a:rPr lang="en-US" sz="2800" dirty="0"/>
              <a:t>1987 Stallman created an open source compiler, the GNU C Compiler (GCC</a:t>
            </a:r>
            <a:r>
              <a:rPr lang="en-US" sz="2800" dirty="0" smtClean="0"/>
              <a:t>)</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16</a:t>
            </a:fld>
            <a:endParaRPr lang="en"/>
          </a:p>
        </p:txBody>
      </p:sp>
    </p:spTree>
    <p:extLst>
      <p:ext uri="{BB962C8B-B14F-4D97-AF65-F5344CB8AC3E}">
        <p14:creationId xmlns:p14="http://schemas.microsoft.com/office/powerpoint/2010/main" val="2434924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For many years, employees of Cygnus Support, a small company founded by Michael </a:t>
            </a:r>
            <a:r>
              <a:rPr lang="en-US" sz="2800" dirty="0" err="1"/>
              <a:t>Tiemann</a:t>
            </a:r>
            <a:r>
              <a:rPr lang="en-US" sz="2800" dirty="0"/>
              <a:t>, David </a:t>
            </a:r>
            <a:r>
              <a:rPr lang="en-US" sz="2800" dirty="0" err="1"/>
              <a:t>Vinayak</a:t>
            </a:r>
            <a:r>
              <a:rPr lang="en-US" sz="2800" dirty="0"/>
              <a:t> Wallace, and John Gilmore were the maintainers of several key GNU software products, including the GNU Debugger (</a:t>
            </a:r>
            <a:r>
              <a:rPr lang="en-US" sz="2800" dirty="0" err="1"/>
              <a:t>gdb</a:t>
            </a:r>
            <a:r>
              <a:rPr lang="en-US" sz="2800" dirty="0"/>
              <a:t>) and GNU </a:t>
            </a:r>
            <a:r>
              <a:rPr lang="en-US" sz="2800" dirty="0" err="1" smtClean="0"/>
              <a:t>Binutils</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17</a:t>
            </a:fld>
            <a:endParaRPr lang="en"/>
          </a:p>
        </p:txBody>
      </p:sp>
    </p:spTree>
    <p:extLst>
      <p:ext uri="{BB962C8B-B14F-4D97-AF65-F5344CB8AC3E}">
        <p14:creationId xmlns:p14="http://schemas.microsoft.com/office/powerpoint/2010/main" val="2150967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1991 </a:t>
            </a:r>
            <a:r>
              <a:rPr lang="en-US" sz="2800" dirty="0"/>
              <a:t>a student of the Department of Computer Science at the University of Helsinki in Finland, Linus Torvalds, created with the help of several volunteer programmers through Usenet the </a:t>
            </a:r>
            <a:r>
              <a:rPr lang="en-US" sz="2800" b="1" i="1" dirty="0"/>
              <a:t>Linux</a:t>
            </a:r>
            <a:r>
              <a:rPr lang="en-US" sz="2800" dirty="0"/>
              <a:t>® kernel. </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18</a:t>
            </a:fld>
            <a:endParaRPr lang="en"/>
          </a:p>
        </p:txBody>
      </p:sp>
    </p:spTree>
    <p:extLst>
      <p:ext uri="{BB962C8B-B14F-4D97-AF65-F5344CB8AC3E}">
        <p14:creationId xmlns:p14="http://schemas.microsoft.com/office/powerpoint/2010/main" val="1727598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1993 </a:t>
            </a:r>
            <a:r>
              <a:rPr lang="en-US" sz="2800" dirty="0"/>
              <a:t>the </a:t>
            </a:r>
            <a:r>
              <a:rPr lang="en-US" sz="2800" dirty="0" err="1"/>
              <a:t>Debian</a:t>
            </a:r>
            <a:r>
              <a:rPr lang="en-US" sz="2800" dirty="0"/>
              <a:t> GNU/Linux operating system was created by Ian Murdock in order to assemble all the GNU tools that existed at the time and the Linux kernel. </a:t>
            </a:r>
            <a:endParaRPr lang="en-US" sz="2800" dirty="0" smtClean="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19</a:t>
            </a:fld>
            <a:endParaRPr lang="en"/>
          </a:p>
        </p:txBody>
      </p:sp>
    </p:spTree>
    <p:extLst>
      <p:ext uri="{BB962C8B-B14F-4D97-AF65-F5344CB8AC3E}">
        <p14:creationId xmlns:p14="http://schemas.microsoft.com/office/powerpoint/2010/main" val="3412776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ctrTitle" idx="4294967295"/>
          </p:nvPr>
        </p:nvSpPr>
        <p:spPr>
          <a:xfrm>
            <a:off x="5081000" y="821350"/>
            <a:ext cx="3550500" cy="1159800"/>
          </a:xfrm>
          <a:prstGeom prst="rect">
            <a:avLst/>
          </a:prstGeom>
        </p:spPr>
        <p:txBody>
          <a:bodyPr lIns="91425" tIns="91425" rIns="91425" bIns="91425" anchor="ctr" anchorCtr="0">
            <a:noAutofit/>
          </a:bodyPr>
          <a:lstStyle/>
          <a:p>
            <a:pPr lvl="0">
              <a:spcBef>
                <a:spcPts val="0"/>
              </a:spcBef>
              <a:buNone/>
            </a:pPr>
            <a:r>
              <a:rPr lang="en" sz="6000" dirty="0">
                <a:solidFill>
                  <a:srgbClr val="FF8700"/>
                </a:solidFill>
              </a:rPr>
              <a:t>HELLO!</a:t>
            </a:r>
          </a:p>
        </p:txBody>
      </p:sp>
      <p:sp>
        <p:nvSpPr>
          <p:cNvPr id="121" name="Shape 121"/>
          <p:cNvSpPr txBox="1">
            <a:spLocks noGrp="1"/>
          </p:cNvSpPr>
          <p:nvPr>
            <p:ph type="subTitle" idx="4294967295"/>
          </p:nvPr>
        </p:nvSpPr>
        <p:spPr>
          <a:xfrm>
            <a:off x="5081000" y="1868575"/>
            <a:ext cx="3823200" cy="1975500"/>
          </a:xfrm>
          <a:prstGeom prst="rect">
            <a:avLst/>
          </a:prstGeom>
        </p:spPr>
        <p:txBody>
          <a:bodyPr lIns="91425" tIns="91425" rIns="91425" bIns="91425" anchor="t" anchorCtr="0">
            <a:noAutofit/>
          </a:bodyPr>
          <a:lstStyle/>
          <a:p>
            <a:pPr lvl="0" rtl="0">
              <a:spcBef>
                <a:spcPts val="0"/>
              </a:spcBef>
              <a:buNone/>
            </a:pPr>
            <a:r>
              <a:rPr lang="en" sz="2400" b="1" dirty="0" smtClean="0">
                <a:solidFill>
                  <a:srgbClr val="FFFFFF"/>
                </a:solidFill>
              </a:rPr>
              <a:t>I am Ricky Noel!</a:t>
            </a:r>
          </a:p>
          <a:p>
            <a:pPr lvl="0" rtl="0">
              <a:spcBef>
                <a:spcPts val="0"/>
              </a:spcBef>
              <a:buNone/>
            </a:pPr>
            <a:r>
              <a:rPr lang="en" sz="2400" b="1" dirty="0" smtClean="0">
                <a:solidFill>
                  <a:srgbClr val="FFFFFF"/>
                </a:solidFill>
              </a:rPr>
              <a:t>www.diancin.com</a:t>
            </a:r>
          </a:p>
          <a:p>
            <a:pPr lvl="0" rtl="0">
              <a:spcBef>
                <a:spcPts val="0"/>
              </a:spcBef>
              <a:buNone/>
            </a:pPr>
            <a:r>
              <a:rPr lang="en" sz="2400" dirty="0" smtClean="0">
                <a:solidFill>
                  <a:srgbClr val="FFFFFF"/>
                </a:solidFill>
              </a:rPr>
              <a:t>info@diancin.com</a:t>
            </a:r>
          </a:p>
          <a:p>
            <a:pPr lvl="0" rtl="0">
              <a:spcBef>
                <a:spcPts val="0"/>
              </a:spcBef>
              <a:buNone/>
            </a:pPr>
            <a:r>
              <a:rPr lang="en" sz="2400" dirty="0">
                <a:solidFill>
                  <a:srgbClr val="FFFFFF"/>
                </a:solidFill>
              </a:rPr>
              <a:t>0</a:t>
            </a:r>
            <a:r>
              <a:rPr lang="en" sz="2400" dirty="0" smtClean="0">
                <a:solidFill>
                  <a:srgbClr val="FFFFFF"/>
                </a:solidFill>
              </a:rPr>
              <a:t>999 702 2868</a:t>
            </a:r>
            <a:endParaRPr lang="en" sz="2400" dirty="0">
              <a:solidFill>
                <a:srgbClr val="FFFFFF"/>
              </a:solidFill>
            </a:endParaRPr>
          </a:p>
        </p:txBody>
      </p:sp>
      <p:sp>
        <p:nvSpPr>
          <p:cNvPr id="122" name="Shape 12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a:t>
            </a:fld>
            <a:endParaRPr lang="en"/>
          </a:p>
        </p:txBody>
      </p:sp>
      <p:pic>
        <p:nvPicPr>
          <p:cNvPr id="123" name="Shape 123" descr="10.jpg"/>
          <p:cNvPicPr preferRelativeResize="0"/>
          <p:nvPr/>
        </p:nvPicPr>
        <p:blipFill rotWithShape="1">
          <a:blip r:embed="rId3">
            <a:alphaModFix/>
          </a:blip>
          <a:srcRect l="11422" t="22161" r="20220" b="9481"/>
          <a:stretch/>
        </p:blipFill>
        <p:spPr>
          <a:xfrm flipH="1">
            <a:off x="982118" y="731700"/>
            <a:ext cx="3742800" cy="2105400"/>
          </a:xfrm>
          <a:prstGeom prst="parallelogram">
            <a:avLst>
              <a:gd name="adj" fmla="val 51555"/>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Evolution of Open Source Development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1994, Robert </a:t>
            </a:r>
            <a:r>
              <a:rPr lang="en-US" sz="2800" dirty="0"/>
              <a:t>McCool developed the Apache HTTP </a:t>
            </a:r>
            <a:r>
              <a:rPr lang="en-US" sz="2800" dirty="0" smtClean="0"/>
              <a:t>server</a:t>
            </a:r>
            <a:endParaRPr lang="en-US" sz="2800" dirty="0"/>
          </a:p>
          <a:p>
            <a:r>
              <a:rPr lang="en-US" sz="2800" dirty="0"/>
              <a:t>This Web server played a key role in the development of the World Wide Web </a:t>
            </a:r>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20</a:t>
            </a:fld>
            <a:endParaRPr lang="en"/>
          </a:p>
        </p:txBody>
      </p:sp>
    </p:spTree>
    <p:extLst>
      <p:ext uri="{BB962C8B-B14F-4D97-AF65-F5344CB8AC3E}">
        <p14:creationId xmlns:p14="http://schemas.microsoft.com/office/powerpoint/2010/main" val="485060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4" y="397565"/>
            <a:ext cx="7519177" cy="3107585"/>
          </a:xfrm>
          <a:prstGeom prst="rect">
            <a:avLst/>
          </a:prstGeom>
        </p:spPr>
        <p:txBody>
          <a:bodyPr lIns="91425" tIns="91425" rIns="91425" bIns="91425" anchor="b" anchorCtr="0">
            <a:noAutofit/>
          </a:bodyPr>
          <a:lstStyle/>
          <a:p>
            <a:pPr lvl="0"/>
            <a:r>
              <a:rPr lang="en" dirty="0"/>
              <a:t>FLOSS - Free, libre, open source software </a:t>
            </a:r>
          </a:p>
        </p:txBody>
      </p:sp>
      <p:sp>
        <p:nvSpPr>
          <p:cNvPr id="129" name="Shape 129"/>
          <p:cNvSpPr txBox="1">
            <a:spLocks noGrp="1"/>
          </p:cNvSpPr>
          <p:nvPr>
            <p:ph type="subTitle" idx="1"/>
          </p:nvPr>
        </p:nvSpPr>
        <p:spPr>
          <a:xfrm>
            <a:off x="1028474" y="3449650"/>
            <a:ext cx="6889699" cy="570000"/>
          </a:xfrm>
          <a:prstGeom prst="rect">
            <a:avLst/>
          </a:prstGeom>
        </p:spPr>
        <p:txBody>
          <a:bodyPr lIns="91425" tIns="91425" rIns="91425" bIns="91425" anchor="t" anchorCtr="0">
            <a:noAutofit/>
          </a:bodyPr>
          <a:lstStyle/>
          <a:p>
            <a:r>
              <a:rPr lang="en-US" sz="1800" dirty="0"/>
              <a:t>Until now the use of the term "open source" has many opponents </a:t>
            </a:r>
            <a:endParaRPr lang="en-US" sz="1800"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21</a:t>
            </a:fld>
            <a:endParaRPr lang="en"/>
          </a:p>
        </p:txBody>
      </p:sp>
    </p:spTree>
    <p:extLst>
      <p:ext uri="{BB962C8B-B14F-4D97-AF65-F5344CB8AC3E}">
        <p14:creationId xmlns:p14="http://schemas.microsoft.com/office/powerpoint/2010/main" val="17389612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FLOSS - Free, libre, open source software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Stallman </a:t>
            </a:r>
            <a:r>
              <a:rPr lang="en-US" sz="2800" dirty="0"/>
              <a:t>uses the term "free </a:t>
            </a:r>
            <a:r>
              <a:rPr lang="en-US" sz="2800" dirty="0" smtClean="0"/>
              <a:t>software”</a:t>
            </a:r>
          </a:p>
          <a:p>
            <a:r>
              <a:rPr lang="en-US" sz="2800" dirty="0" smtClean="0"/>
              <a:t>Not </a:t>
            </a:r>
            <a:r>
              <a:rPr lang="en-US" sz="2800" dirty="0"/>
              <a:t>referring to price as indicated by his </a:t>
            </a:r>
            <a:r>
              <a:rPr lang="en-US" sz="2800" dirty="0" smtClean="0"/>
              <a:t>quote</a:t>
            </a:r>
          </a:p>
          <a:p>
            <a:r>
              <a:rPr lang="en-US" sz="2800" dirty="0"/>
              <a:t>On the other hand, using the term "free software" was commonly confused with the no-charge </a:t>
            </a:r>
            <a:r>
              <a:rPr lang="en-US" sz="2800" dirty="0" smtClean="0"/>
              <a:t>connotation</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22</a:t>
            </a:fld>
            <a:endParaRPr lang="en"/>
          </a:p>
        </p:txBody>
      </p:sp>
    </p:spTree>
    <p:extLst>
      <p:ext uri="{BB962C8B-B14F-4D97-AF65-F5344CB8AC3E}">
        <p14:creationId xmlns:p14="http://schemas.microsoft.com/office/powerpoint/2010/main" val="3318381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990375" y="1021950"/>
            <a:ext cx="7343100" cy="3372600"/>
          </a:xfrm>
          <a:prstGeom prst="rect">
            <a:avLst/>
          </a:prstGeom>
        </p:spPr>
        <p:txBody>
          <a:bodyPr lIns="91425" tIns="91425" rIns="91425" bIns="91425" anchor="ctr" anchorCtr="0">
            <a:noAutofit/>
          </a:bodyPr>
          <a:lstStyle/>
          <a:p>
            <a:pPr lvl="0">
              <a:buNone/>
            </a:pPr>
            <a:r>
              <a:rPr lang="en-US" dirty="0"/>
              <a:t>Free software is a matter of liberty, not price. To understand the concept, you should think of </a:t>
            </a:r>
            <a:r>
              <a:rPr lang="en-US" b="1" dirty="0" smtClean="0"/>
              <a:t>free</a:t>
            </a:r>
            <a:r>
              <a:rPr lang="en-US" dirty="0" smtClean="0"/>
              <a:t> </a:t>
            </a:r>
            <a:r>
              <a:rPr lang="en-US" dirty="0"/>
              <a:t>as in free speech, not as in </a:t>
            </a:r>
            <a:r>
              <a:rPr lang="en-US" b="1" dirty="0" smtClean="0"/>
              <a:t>free beer</a:t>
            </a:r>
            <a:endParaRPr lang="en" b="1" dirty="0"/>
          </a:p>
        </p:txBody>
      </p:sp>
    </p:spTree>
    <p:extLst>
      <p:ext uri="{BB962C8B-B14F-4D97-AF65-F5344CB8AC3E}">
        <p14:creationId xmlns:p14="http://schemas.microsoft.com/office/powerpoint/2010/main" val="2342806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1090700" y="2650150"/>
            <a:ext cx="7367400" cy="1159800"/>
          </a:xfrm>
          <a:prstGeom prst="rect">
            <a:avLst/>
          </a:prstGeom>
        </p:spPr>
        <p:txBody>
          <a:bodyPr lIns="91425" tIns="91425" rIns="91425" bIns="91425" anchor="ctr" anchorCtr="0">
            <a:noAutofit/>
          </a:bodyPr>
          <a:lstStyle/>
          <a:p>
            <a:pPr lvl="0" rtl="0">
              <a:spcBef>
                <a:spcPts val="0"/>
              </a:spcBef>
              <a:buNone/>
            </a:pPr>
            <a:r>
              <a:rPr lang="en" sz="7200" dirty="0" smtClean="0">
                <a:solidFill>
                  <a:srgbClr val="FF8700"/>
                </a:solidFill>
              </a:rPr>
              <a:t>FLOSS</a:t>
            </a:r>
            <a:endParaRPr lang="en" sz="7200" dirty="0">
              <a:solidFill>
                <a:srgbClr val="FF8700"/>
              </a:solidFill>
            </a:endParaRPr>
          </a:p>
        </p:txBody>
      </p:sp>
      <p:sp>
        <p:nvSpPr>
          <p:cNvPr id="148" name="Shape 148"/>
          <p:cNvSpPr txBox="1">
            <a:spLocks noGrp="1"/>
          </p:cNvSpPr>
          <p:nvPr>
            <p:ph type="subTitle" idx="4294967295"/>
          </p:nvPr>
        </p:nvSpPr>
        <p:spPr>
          <a:xfrm>
            <a:off x="1090700" y="3640150"/>
            <a:ext cx="5901300" cy="784800"/>
          </a:xfrm>
          <a:prstGeom prst="rect">
            <a:avLst/>
          </a:prstGeom>
        </p:spPr>
        <p:txBody>
          <a:bodyPr lIns="91425" tIns="91425" rIns="91425" bIns="91425" anchor="t" anchorCtr="0">
            <a:noAutofit/>
          </a:bodyPr>
          <a:lstStyle/>
          <a:p>
            <a:pPr lvl="0">
              <a:spcBef>
                <a:spcPts val="0"/>
              </a:spcBef>
              <a:buNone/>
            </a:pPr>
            <a:r>
              <a:rPr lang="en" sz="2400" dirty="0"/>
              <a:t>In order to end this discussion other terms have been proposed </a:t>
            </a:r>
          </a:p>
        </p:txBody>
      </p:sp>
      <p:grpSp>
        <p:nvGrpSpPr>
          <p:cNvPr id="149" name="Shape 149"/>
          <p:cNvGrpSpPr/>
          <p:nvPr/>
        </p:nvGrpSpPr>
        <p:grpSpPr>
          <a:xfrm>
            <a:off x="6759208" y="507617"/>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6662475" y="2367984"/>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6365360" y="887712"/>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8060604" y="2145272"/>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8369545" y="1932400"/>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187127" y="1628627"/>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24</a:t>
            </a:fld>
            <a:endParaRPr lang="en"/>
          </a:p>
        </p:txBody>
      </p:sp>
    </p:spTree>
    <p:extLst>
      <p:ext uri="{BB962C8B-B14F-4D97-AF65-F5344CB8AC3E}">
        <p14:creationId xmlns:p14="http://schemas.microsoft.com/office/powerpoint/2010/main" val="7451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FLOSS - Free, libre, open source software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b="1" dirty="0" smtClean="0"/>
              <a:t>Free </a:t>
            </a:r>
            <a:r>
              <a:rPr lang="en-US" sz="2800" b="1" dirty="0"/>
              <a:t>software </a:t>
            </a:r>
            <a:r>
              <a:rPr lang="en-US" sz="2800" dirty="0"/>
              <a:t>is a philosophical concept that aims to convey the idea of software that can be used, studied and modified without any restriction</a:t>
            </a:r>
            <a:r>
              <a:rPr lang="en-US" sz="2800" dirty="0" smtClean="0"/>
              <a:t>.</a:t>
            </a:r>
          </a:p>
          <a:p>
            <a:r>
              <a:rPr lang="en-US" sz="2800" dirty="0"/>
              <a:t>It </a:t>
            </a:r>
            <a:r>
              <a:rPr lang="en-US" sz="2800" b="1" dirty="0"/>
              <a:t>does not refer to price</a:t>
            </a:r>
            <a:r>
              <a:rPr lang="en-US" sz="2800" dirty="0"/>
              <a:t>, but liberty </a:t>
            </a:r>
            <a:endParaRPr lang="en-US" sz="2800" dirty="0"/>
          </a:p>
          <a:p>
            <a:r>
              <a:rPr lang="en-US" sz="2800" dirty="0" err="1" smtClean="0"/>
              <a:t>Softwares</a:t>
            </a:r>
            <a:r>
              <a:rPr lang="en-US" sz="2800" dirty="0" smtClean="0"/>
              <a:t> </a:t>
            </a:r>
            <a:r>
              <a:rPr lang="en-US" sz="2800" dirty="0"/>
              <a:t>can be freely distributed </a:t>
            </a:r>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25</a:t>
            </a:fld>
            <a:endParaRPr lang="en"/>
          </a:p>
        </p:txBody>
      </p:sp>
    </p:spTree>
    <p:extLst>
      <p:ext uri="{BB962C8B-B14F-4D97-AF65-F5344CB8AC3E}">
        <p14:creationId xmlns:p14="http://schemas.microsoft.com/office/powerpoint/2010/main" val="3247234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FLOSS - Free, libre, open source software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b="1" dirty="0" err="1"/>
              <a:t>Libre</a:t>
            </a:r>
            <a:r>
              <a:rPr lang="en-US" sz="2800" b="1" dirty="0"/>
              <a:t> </a:t>
            </a:r>
            <a:r>
              <a:rPr lang="en-US" sz="2800" dirty="0"/>
              <a:t>is a word used by several Romanic Languages such as Spanish, Portuguese and </a:t>
            </a:r>
            <a:r>
              <a:rPr lang="en-US" sz="2800" dirty="0" smtClean="0"/>
              <a:t>French</a:t>
            </a:r>
            <a:endParaRPr lang="en-US" sz="2800" dirty="0"/>
          </a:p>
          <a:p>
            <a:r>
              <a:rPr lang="en-US" sz="2800" dirty="0" smtClean="0"/>
              <a:t>Free </a:t>
            </a:r>
            <a:r>
              <a:rPr lang="en-US" sz="2800" dirty="0"/>
              <a:t>as in "free speech", freedom as a right that a citizen has and not freedom associated with zero cost (Gratis) </a:t>
            </a:r>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26</a:t>
            </a:fld>
            <a:endParaRPr lang="en"/>
          </a:p>
        </p:txBody>
      </p:sp>
    </p:spTree>
    <p:extLst>
      <p:ext uri="{BB962C8B-B14F-4D97-AF65-F5344CB8AC3E}">
        <p14:creationId xmlns:p14="http://schemas.microsoft.com/office/powerpoint/2010/main" val="2172513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FLOSS - Free, libre, open source software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b="1" dirty="0"/>
              <a:t>Open source </a:t>
            </a:r>
            <a:r>
              <a:rPr lang="en-US" sz="2800" dirty="0"/>
              <a:t>on the other hand is a movement which emphasizes on source code of software being freely </a:t>
            </a:r>
            <a:r>
              <a:rPr lang="en-US" sz="2800" dirty="0" smtClean="0"/>
              <a:t>available</a:t>
            </a:r>
          </a:p>
          <a:p>
            <a:r>
              <a:rPr lang="en-US" sz="2800" dirty="0" smtClean="0"/>
              <a:t>It </a:t>
            </a:r>
            <a:r>
              <a:rPr lang="en-US" sz="2800" dirty="0"/>
              <a:t>also talks about certain criteria which must exist in the license of software to make it open source. </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27</a:t>
            </a:fld>
            <a:endParaRPr lang="en"/>
          </a:p>
        </p:txBody>
      </p:sp>
    </p:spTree>
    <p:extLst>
      <p:ext uri="{BB962C8B-B14F-4D97-AF65-F5344CB8AC3E}">
        <p14:creationId xmlns:p14="http://schemas.microsoft.com/office/powerpoint/2010/main" val="2997167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idx="4294967295"/>
          </p:nvPr>
        </p:nvSpPr>
        <p:spPr>
          <a:xfrm>
            <a:off x="667534" y="1659550"/>
            <a:ext cx="7790816" cy="1159800"/>
          </a:xfrm>
          <a:prstGeom prst="rect">
            <a:avLst/>
          </a:prstGeom>
        </p:spPr>
        <p:txBody>
          <a:bodyPr lIns="91425" tIns="91425" rIns="91425" bIns="91425" anchor="ctr" anchorCtr="0">
            <a:noAutofit/>
          </a:bodyPr>
          <a:lstStyle/>
          <a:p>
            <a:pPr lvl="0" rtl="0">
              <a:spcBef>
                <a:spcPts val="0"/>
              </a:spcBef>
              <a:buNone/>
            </a:pPr>
            <a:r>
              <a:rPr lang="en" sz="8800" dirty="0" smtClean="0">
                <a:solidFill>
                  <a:srgbClr val="FF8700"/>
                </a:solidFill>
              </a:rPr>
              <a:t>Did you know?</a:t>
            </a:r>
            <a:endParaRPr lang="en" sz="8800" dirty="0">
              <a:solidFill>
                <a:srgbClr val="FF8700"/>
              </a:solidFill>
            </a:endParaRPr>
          </a:p>
        </p:txBody>
      </p:sp>
      <p:sp>
        <p:nvSpPr>
          <p:cNvPr id="228" name="Shape 228"/>
          <p:cNvSpPr txBox="1">
            <a:spLocks noGrp="1"/>
          </p:cNvSpPr>
          <p:nvPr>
            <p:ph type="subTitle" idx="4294967295"/>
          </p:nvPr>
        </p:nvSpPr>
        <p:spPr>
          <a:xfrm>
            <a:off x="1125150" y="2992450"/>
            <a:ext cx="7276014" cy="784800"/>
          </a:xfrm>
          <a:prstGeom prst="rect">
            <a:avLst/>
          </a:prstGeom>
        </p:spPr>
        <p:txBody>
          <a:bodyPr lIns="91425" tIns="91425" rIns="91425" bIns="91425" anchor="t" anchorCtr="0">
            <a:noAutofit/>
          </a:bodyPr>
          <a:lstStyle/>
          <a:p>
            <a:pPr>
              <a:buNone/>
            </a:pPr>
            <a:r>
              <a:rPr lang="en-US" sz="2400" dirty="0"/>
              <a:t>The first use of the phrase “free open source software” on Usenet was in a posting on 18 March 1998, just a month after the term “open source” itself was introduced. </a:t>
            </a:r>
            <a:endParaRPr lang="en-US" sz="2400" dirty="0">
              <a:effectLst/>
            </a:endParaRPr>
          </a:p>
        </p:txBody>
      </p:sp>
      <p:sp>
        <p:nvSpPr>
          <p:cNvPr id="229" name="Shape 22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28</a:t>
            </a:fld>
            <a:endParaRPr lang="en"/>
          </a:p>
        </p:txBody>
      </p:sp>
    </p:spTree>
    <p:extLst>
      <p:ext uri="{BB962C8B-B14F-4D97-AF65-F5344CB8AC3E}">
        <p14:creationId xmlns:p14="http://schemas.microsoft.com/office/powerpoint/2010/main" val="3951775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smtClean="0"/>
              <a:t>Advantages and Disadvantages of Open Source </a:t>
            </a:r>
            <a:endParaRPr lang="en" dirty="0"/>
          </a:p>
        </p:txBody>
      </p:sp>
      <p:sp>
        <p:nvSpPr>
          <p:cNvPr id="192" name="Shape 19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29</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Open Source Development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3200" dirty="0"/>
              <a:t>M</a:t>
            </a:r>
            <a:r>
              <a:rPr lang="en-US" sz="3200" dirty="0" smtClean="0"/>
              <a:t>ethodology </a:t>
            </a:r>
            <a:r>
              <a:rPr lang="en-US" sz="3200" dirty="0"/>
              <a:t>for creating software products, from the design and development to distribution. </a:t>
            </a:r>
            <a:endParaRPr lang="en-US" sz="3200" dirty="0" smtClean="0"/>
          </a:p>
          <a:p>
            <a:r>
              <a:rPr lang="en-US" sz="3200" dirty="0"/>
              <a:t>A</a:t>
            </a:r>
            <a:r>
              <a:rPr lang="en-US" sz="3200" dirty="0" smtClean="0"/>
              <a:t>uthor </a:t>
            </a:r>
            <a:r>
              <a:rPr lang="en-US" sz="3200" dirty="0"/>
              <a:t>offers access to the source </a:t>
            </a:r>
            <a:r>
              <a:rPr lang="en-US" sz="3200" dirty="0" smtClean="0"/>
              <a:t>code </a:t>
            </a:r>
          </a:p>
          <a:p>
            <a:pPr>
              <a:buNone/>
            </a:pPr>
            <a:endParaRPr lang="en-US" sz="32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a:t>
            </a:fld>
            <a:endParaRPr lang="en"/>
          </a:p>
        </p:txBody>
      </p:sp>
    </p:spTree>
    <p:extLst>
      <p:ext uri="{BB962C8B-B14F-4D97-AF65-F5344CB8AC3E}">
        <p14:creationId xmlns:p14="http://schemas.microsoft.com/office/powerpoint/2010/main" val="1051672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smtClean="0"/>
              <a:t>Pros: </a:t>
            </a:r>
            <a:r>
              <a:rPr lang="en-US" dirty="0" smtClean="0"/>
              <a:t>Lower Monetary Costs</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Support </a:t>
            </a:r>
            <a:r>
              <a:rPr lang="en-US" sz="2800" dirty="0"/>
              <a:t>and license costs are fairly minimal when compared to proprietary </a:t>
            </a:r>
            <a:r>
              <a:rPr lang="en-US" sz="2800" dirty="0" smtClean="0"/>
              <a:t>software</a:t>
            </a:r>
          </a:p>
          <a:p>
            <a:pPr>
              <a:buNone/>
            </a:pPr>
            <a:endParaRPr lang="en-US" sz="2800" dirty="0" smtClean="0"/>
          </a:p>
          <a:p>
            <a:r>
              <a:rPr lang="en-US" sz="2400" dirty="0" smtClean="0"/>
              <a:t>For </a:t>
            </a:r>
            <a:r>
              <a:rPr lang="en-US" sz="2400" dirty="0"/>
              <a:t>example, IBM offers a quality service with the Linux operating system. </a:t>
            </a:r>
            <a:endParaRPr lang="en-US" sz="2400" dirty="0" smtClean="0"/>
          </a:p>
          <a:p>
            <a:r>
              <a:rPr lang="en-US" sz="2400" dirty="0" smtClean="0"/>
              <a:t>Another </a:t>
            </a:r>
            <a:r>
              <a:rPr lang="en-US" sz="2400" dirty="0"/>
              <a:t>company, </a:t>
            </a:r>
            <a:r>
              <a:rPr lang="en-US" sz="2400" dirty="0" err="1"/>
              <a:t>RedHat</a:t>
            </a:r>
            <a:r>
              <a:rPr lang="en-US" sz="2400" dirty="0"/>
              <a:t> is selling the Linux operating system with support services. </a:t>
            </a:r>
            <a:endParaRPr lang="en-US" sz="24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30</a:t>
            </a:fld>
            <a:endParaRPr lang="en"/>
          </a:p>
        </p:txBody>
      </p:sp>
    </p:spTree>
    <p:extLst>
      <p:ext uri="{BB962C8B-B14F-4D97-AF65-F5344CB8AC3E}">
        <p14:creationId xmlns:p14="http://schemas.microsoft.com/office/powerpoint/2010/main" val="2230981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smtClean="0"/>
              <a:t>Pros: </a:t>
            </a:r>
            <a:r>
              <a:rPr lang="en-US" dirty="0" smtClean="0"/>
              <a:t>Security </a:t>
            </a:r>
            <a:r>
              <a:rPr lang="en-US" dirty="0"/>
              <a:t>and </a:t>
            </a:r>
            <a:r>
              <a:rPr lang="en-US" dirty="0" smtClean="0"/>
              <a:t>Reliability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M</a:t>
            </a:r>
            <a:r>
              <a:rPr lang="en-US" sz="2800" dirty="0" smtClean="0"/>
              <a:t>any </a:t>
            </a:r>
            <a:r>
              <a:rPr lang="en-US" sz="2800" dirty="0"/>
              <a:t>people analyze the source code, a safer and more secure code will be </a:t>
            </a:r>
            <a:r>
              <a:rPr lang="en-US" sz="2800" dirty="0" smtClean="0"/>
              <a:t>produced</a:t>
            </a:r>
          </a:p>
          <a:p>
            <a:r>
              <a:rPr lang="en-US" sz="2800" dirty="0" smtClean="0"/>
              <a:t> </a:t>
            </a:r>
            <a:r>
              <a:rPr lang="en-US" sz="2800" dirty="0"/>
              <a:t>Since open source software has so many people participating in its development, some programs are faster and scale better than the proprietary </a:t>
            </a:r>
            <a:r>
              <a:rPr lang="en-US" sz="2800" dirty="0" smtClean="0"/>
              <a:t>counterparts</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31</a:t>
            </a:fld>
            <a:endParaRPr lang="en"/>
          </a:p>
        </p:txBody>
      </p:sp>
    </p:spTree>
    <p:extLst>
      <p:ext uri="{BB962C8B-B14F-4D97-AF65-F5344CB8AC3E}">
        <p14:creationId xmlns:p14="http://schemas.microsoft.com/office/powerpoint/2010/main" val="2667762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smtClean="0"/>
              <a:t>Pros: </a:t>
            </a:r>
            <a:r>
              <a:rPr lang="en-US" dirty="0" smtClean="0"/>
              <a:t>Incompatible Formats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U</a:t>
            </a:r>
            <a:r>
              <a:rPr lang="en-US" sz="2800" dirty="0" smtClean="0"/>
              <a:t>ses </a:t>
            </a:r>
            <a:r>
              <a:rPr lang="en-US" sz="2800" dirty="0"/>
              <a:t>open standards, that is, standards that are known or are accessible to all the </a:t>
            </a:r>
            <a:r>
              <a:rPr lang="en-US" sz="2800" dirty="0" smtClean="0"/>
              <a:t>people</a:t>
            </a:r>
          </a:p>
          <a:p>
            <a:r>
              <a:rPr lang="en-US" sz="2800" dirty="0" smtClean="0"/>
              <a:t>One </a:t>
            </a:r>
            <a:r>
              <a:rPr lang="en-US" sz="2800" dirty="0"/>
              <a:t>such example is </a:t>
            </a:r>
            <a:r>
              <a:rPr lang="en-US" sz="2800" dirty="0" err="1"/>
              <a:t>OpenDocument</a:t>
            </a:r>
            <a:r>
              <a:rPr lang="en-US" sz="2800" dirty="0"/>
              <a:t> Text (.</a:t>
            </a:r>
            <a:r>
              <a:rPr lang="en-US" sz="2800" dirty="0" err="1"/>
              <a:t>odt</a:t>
            </a:r>
            <a:r>
              <a:rPr lang="en-US" sz="2800" dirty="0"/>
              <a:t>), which is an open standard for word processor </a:t>
            </a:r>
            <a:r>
              <a:rPr lang="en-US" sz="2800" dirty="0" smtClean="0"/>
              <a:t>documents</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32</a:t>
            </a:fld>
            <a:endParaRPr lang="en"/>
          </a:p>
        </p:txBody>
      </p:sp>
    </p:spTree>
    <p:extLst>
      <p:ext uri="{BB962C8B-B14F-4D97-AF65-F5344CB8AC3E}">
        <p14:creationId xmlns:p14="http://schemas.microsoft.com/office/powerpoint/2010/main" val="2123183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smtClean="0"/>
              <a:t>Pros: </a:t>
            </a:r>
            <a:r>
              <a:rPr lang="en-US" dirty="0" smtClean="0"/>
              <a:t>Licensing</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No worry </a:t>
            </a:r>
            <a:r>
              <a:rPr lang="en-US" sz="2800" dirty="0"/>
              <a:t>about complicated </a:t>
            </a:r>
            <a:r>
              <a:rPr lang="en-US" sz="2800" dirty="0" smtClean="0"/>
              <a:t>licensing</a:t>
            </a:r>
          </a:p>
          <a:p>
            <a:r>
              <a:rPr lang="en-US" sz="2800" dirty="0" smtClean="0"/>
              <a:t>Do </a:t>
            </a:r>
            <a:r>
              <a:rPr lang="en-US" sz="2800" dirty="0"/>
              <a:t>not suffer the risk of having illegal copies that infringe </a:t>
            </a:r>
            <a:r>
              <a:rPr lang="en-US" sz="2800" dirty="0" smtClean="0"/>
              <a:t>copyrights</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33</a:t>
            </a:fld>
            <a:endParaRPr lang="en"/>
          </a:p>
        </p:txBody>
      </p:sp>
    </p:spTree>
    <p:extLst>
      <p:ext uri="{BB962C8B-B14F-4D97-AF65-F5344CB8AC3E}">
        <p14:creationId xmlns:p14="http://schemas.microsoft.com/office/powerpoint/2010/main" val="654212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Pros: </a:t>
            </a:r>
            <a:r>
              <a:rPr lang="en-US" dirty="0" smtClean="0"/>
              <a:t>Community Driven </a:t>
            </a:r>
            <a:r>
              <a:rPr lang="en-US" dirty="0"/>
              <a:t>and </a:t>
            </a:r>
            <a:r>
              <a:rPr lang="en-US" dirty="0" smtClean="0"/>
              <a:t>Community Serving</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A</a:t>
            </a:r>
            <a:r>
              <a:rPr lang="en-US" sz="2800" dirty="0" smtClean="0"/>
              <a:t> </a:t>
            </a:r>
            <a:r>
              <a:rPr lang="en-US" sz="2800" dirty="0"/>
              <a:t>large number of bright, and generous developers work openly and with the whole </a:t>
            </a:r>
            <a:r>
              <a:rPr lang="en-US" sz="2800" dirty="0" smtClean="0"/>
              <a:t>community</a:t>
            </a:r>
          </a:p>
          <a:p>
            <a:r>
              <a:rPr lang="en-US" sz="2800" dirty="0" smtClean="0"/>
              <a:t>For </a:t>
            </a:r>
            <a:r>
              <a:rPr lang="en-US" sz="2800" dirty="0"/>
              <a:t>example when an open source program crashes it provides useful information to find the source of the error or to report a possible </a:t>
            </a:r>
            <a:r>
              <a:rPr lang="en-US" sz="2800" dirty="0" smtClean="0"/>
              <a:t>bug</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34</a:t>
            </a:fld>
            <a:endParaRPr lang="en"/>
          </a:p>
        </p:txBody>
      </p:sp>
    </p:spTree>
    <p:extLst>
      <p:ext uri="{BB962C8B-B14F-4D97-AF65-F5344CB8AC3E}">
        <p14:creationId xmlns:p14="http://schemas.microsoft.com/office/powerpoint/2010/main" val="6577429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Pros: </a:t>
            </a:r>
            <a:r>
              <a:rPr lang="en-US" dirty="0" smtClean="0"/>
              <a:t>Independent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If </a:t>
            </a:r>
            <a:r>
              <a:rPr lang="en-US" sz="2800" dirty="0"/>
              <a:t>the company goes bankrupt or the authors fail to maintain the program, the code continues to belong to the </a:t>
            </a:r>
            <a:r>
              <a:rPr lang="en-US" sz="2800" dirty="0" smtClean="0"/>
              <a:t>community</a:t>
            </a:r>
          </a:p>
          <a:p>
            <a:r>
              <a:rPr lang="en-US" sz="2800" dirty="0" smtClean="0"/>
              <a:t>Open source </a:t>
            </a:r>
            <a:r>
              <a:rPr lang="en-US" sz="2800" dirty="0"/>
              <a:t>software can live by itself</a:t>
            </a:r>
          </a:p>
          <a:p>
            <a:endParaRPr lang="en-US" sz="2800" dirty="0" smtClean="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35</a:t>
            </a:fld>
            <a:endParaRPr lang="en"/>
          </a:p>
        </p:txBody>
      </p:sp>
    </p:spTree>
    <p:extLst>
      <p:ext uri="{BB962C8B-B14F-4D97-AF65-F5344CB8AC3E}">
        <p14:creationId xmlns:p14="http://schemas.microsoft.com/office/powerpoint/2010/main" val="2128876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a:t>Cons: </a:t>
            </a:r>
            <a:r>
              <a:rPr lang="en-US" dirty="0"/>
              <a:t>A Few</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Adoption </a:t>
            </a:r>
            <a:r>
              <a:rPr lang="en-US" sz="2800" dirty="0"/>
              <a:t>in the desktop arena is much </a:t>
            </a:r>
            <a:r>
              <a:rPr lang="en-US" sz="2800" dirty="0" smtClean="0"/>
              <a:t>slower</a:t>
            </a:r>
          </a:p>
          <a:p>
            <a:r>
              <a:rPr lang="en-US" sz="2800" dirty="0" smtClean="0"/>
              <a:t>Many </a:t>
            </a:r>
            <a:r>
              <a:rPr lang="en-US" sz="2800" dirty="0"/>
              <a:t>software is not yet compatible with open source </a:t>
            </a:r>
            <a:endParaRPr lang="en-US" sz="2800" dirty="0" smtClean="0"/>
          </a:p>
          <a:p>
            <a:pPr>
              <a:buNone/>
            </a:pPr>
            <a:endParaRPr lang="en-US" sz="2800" dirty="0" smtClean="0"/>
          </a:p>
          <a:p>
            <a:pPr>
              <a:buNone/>
            </a:pPr>
            <a:r>
              <a:rPr lang="en-US" sz="2800" dirty="0" smtClean="0"/>
              <a:t>(</a:t>
            </a:r>
            <a:r>
              <a:rPr lang="en-US" sz="2000" dirty="0" smtClean="0"/>
              <a:t>When </a:t>
            </a:r>
            <a:r>
              <a:rPr lang="en-US" sz="2000" dirty="0"/>
              <a:t>a user chooses a Linux desktop he has to remove several software that are not supported on Linux, or in some cases, there is no similar nor viable open source </a:t>
            </a:r>
            <a:r>
              <a:rPr lang="en-US" sz="2000" dirty="0" smtClean="0"/>
              <a:t>application</a:t>
            </a:r>
            <a:r>
              <a:rPr lang="en-US" sz="2800" dirty="0" smtClean="0"/>
              <a:t>)</a:t>
            </a:r>
            <a:endParaRPr lang="en-US" sz="2800" dirty="0"/>
          </a:p>
          <a:p>
            <a:endParaRPr lang="en-US" sz="2800" dirty="0"/>
          </a:p>
          <a:p>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36</a:t>
            </a:fld>
            <a:endParaRPr lang="en"/>
          </a:p>
        </p:txBody>
      </p:sp>
    </p:spTree>
    <p:extLst>
      <p:ext uri="{BB962C8B-B14F-4D97-AF65-F5344CB8AC3E}">
        <p14:creationId xmlns:p14="http://schemas.microsoft.com/office/powerpoint/2010/main" val="41910376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Cons: </a:t>
            </a:r>
            <a:r>
              <a:rPr lang="en-US" dirty="0" smtClean="0"/>
              <a:t>A Few</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Proprietary </a:t>
            </a:r>
            <a:r>
              <a:rPr lang="en-US" sz="2800" dirty="0"/>
              <a:t>software offers better service and support. </a:t>
            </a:r>
            <a:endParaRPr lang="en-US" sz="2800" dirty="0" smtClean="0"/>
          </a:p>
          <a:p>
            <a:r>
              <a:rPr lang="en-US" sz="2800" kern="1200" dirty="0">
                <a:solidFill>
                  <a:schemeClr val="tx1"/>
                </a:solidFill>
              </a:rPr>
              <a:t>The quality and availability of assistance in an open source project is proportional to the interest and use of the program by the community. </a:t>
            </a:r>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37</a:t>
            </a:fld>
            <a:endParaRPr lang="en"/>
          </a:p>
        </p:txBody>
      </p:sp>
    </p:spTree>
    <p:extLst>
      <p:ext uri="{BB962C8B-B14F-4D97-AF65-F5344CB8AC3E}">
        <p14:creationId xmlns:p14="http://schemas.microsoft.com/office/powerpoint/2010/main" val="508270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1090700" y="1408509"/>
            <a:ext cx="7367400" cy="2401441"/>
          </a:xfrm>
          <a:prstGeom prst="rect">
            <a:avLst/>
          </a:prstGeom>
        </p:spPr>
        <p:txBody>
          <a:bodyPr lIns="91425" tIns="91425" rIns="91425" bIns="91425" anchor="ctr" anchorCtr="0">
            <a:noAutofit/>
          </a:bodyPr>
          <a:lstStyle/>
          <a:p>
            <a:pPr lvl="0"/>
            <a:r>
              <a:rPr lang="en" sz="7200" dirty="0" smtClean="0">
                <a:solidFill>
                  <a:srgbClr val="FF8700"/>
                </a:solidFill>
              </a:rPr>
              <a:t>Trends &amp; Perspectives </a:t>
            </a:r>
            <a:endParaRPr lang="en" sz="7200" dirty="0">
              <a:solidFill>
                <a:srgbClr val="FF8700"/>
              </a:solidFill>
            </a:endParaRPr>
          </a:p>
        </p:txBody>
      </p:sp>
      <p:sp>
        <p:nvSpPr>
          <p:cNvPr id="148" name="Shape 148"/>
          <p:cNvSpPr txBox="1">
            <a:spLocks noGrp="1"/>
          </p:cNvSpPr>
          <p:nvPr>
            <p:ph type="subTitle" idx="4294967295"/>
          </p:nvPr>
        </p:nvSpPr>
        <p:spPr>
          <a:xfrm>
            <a:off x="1090700" y="3640150"/>
            <a:ext cx="5901300" cy="784800"/>
          </a:xfrm>
          <a:prstGeom prst="rect">
            <a:avLst/>
          </a:prstGeom>
        </p:spPr>
        <p:txBody>
          <a:bodyPr lIns="91425" tIns="91425" rIns="91425" bIns="91425" anchor="t" anchorCtr="0">
            <a:noAutofit/>
          </a:bodyPr>
          <a:lstStyle/>
          <a:p>
            <a:pPr lvl="0">
              <a:spcBef>
                <a:spcPts val="0"/>
              </a:spcBef>
              <a:buNone/>
            </a:pPr>
            <a:r>
              <a:rPr lang="en" sz="2400" dirty="0"/>
              <a:t>The advantages of OSS outweigh its disadvantages </a:t>
            </a:r>
          </a:p>
        </p:txBody>
      </p:sp>
      <p:grpSp>
        <p:nvGrpSpPr>
          <p:cNvPr id="149" name="Shape 149"/>
          <p:cNvGrpSpPr/>
          <p:nvPr/>
        </p:nvGrpSpPr>
        <p:grpSpPr>
          <a:xfrm>
            <a:off x="6759208" y="507617"/>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6662475" y="2367984"/>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6365360" y="887712"/>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8060604" y="2145272"/>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8369545" y="1932400"/>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187127" y="1628627"/>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38</a:t>
            </a:fld>
            <a:endParaRPr lang="en"/>
          </a:p>
        </p:txBody>
      </p:sp>
    </p:spTree>
    <p:extLst>
      <p:ext uri="{BB962C8B-B14F-4D97-AF65-F5344CB8AC3E}">
        <p14:creationId xmlns:p14="http://schemas.microsoft.com/office/powerpoint/2010/main" val="4263599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1101375" y="1311550"/>
            <a:ext cx="3681900" cy="3537900"/>
          </a:xfrm>
          <a:prstGeom prst="rect">
            <a:avLst/>
          </a:prstGeom>
        </p:spPr>
        <p:txBody>
          <a:bodyPr lIns="91425" tIns="91425" rIns="91425" bIns="91425" anchor="t" anchorCtr="0">
            <a:noAutofit/>
          </a:bodyPr>
          <a:lstStyle/>
          <a:p>
            <a:pPr>
              <a:buNone/>
            </a:pPr>
            <a:r>
              <a:rPr lang="en" b="1" dirty="0"/>
              <a:t>LAMP stack </a:t>
            </a:r>
          </a:p>
          <a:p>
            <a:pPr>
              <a:buNone/>
            </a:pPr>
            <a:endParaRPr lang="en" b="1" dirty="0"/>
          </a:p>
          <a:p>
            <a:r>
              <a:rPr lang="en" dirty="0" smtClean="0"/>
              <a:t>Linux</a:t>
            </a:r>
            <a:endParaRPr lang="en" dirty="0"/>
          </a:p>
          <a:p>
            <a:r>
              <a:rPr lang="en" dirty="0" smtClean="0"/>
              <a:t>Apache</a:t>
            </a:r>
          </a:p>
          <a:p>
            <a:r>
              <a:rPr lang="en" dirty="0" smtClean="0"/>
              <a:t>MySQL®</a:t>
            </a:r>
          </a:p>
          <a:p>
            <a:r>
              <a:rPr lang="en" dirty="0" smtClean="0"/>
              <a:t>PHP</a:t>
            </a:r>
            <a:r>
              <a:rPr lang="en" dirty="0"/>
              <a:t>/Perl/Python </a:t>
            </a:r>
            <a:endParaRPr lang="en" dirty="0"/>
          </a:p>
        </p:txBody>
      </p:sp>
      <p:sp>
        <p:nvSpPr>
          <p:cNvPr id="167" name="Shape 167"/>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r>
              <a:rPr lang="en" dirty="0"/>
              <a:t>Open </a:t>
            </a:r>
            <a:r>
              <a:rPr lang="en" dirty="0" smtClean="0"/>
              <a:t>Source Trends </a:t>
            </a:r>
            <a:r>
              <a:rPr lang="en" dirty="0"/>
              <a:t>and </a:t>
            </a:r>
            <a:r>
              <a:rPr lang="en" dirty="0" smtClean="0"/>
              <a:t>Perspectives </a:t>
            </a:r>
            <a:endParaRPr lang="en" dirty="0"/>
          </a:p>
        </p:txBody>
      </p:sp>
      <p:sp>
        <p:nvSpPr>
          <p:cNvPr id="168" name="Shape 168"/>
          <p:cNvSpPr txBox="1">
            <a:spLocks noGrp="1"/>
          </p:cNvSpPr>
          <p:nvPr>
            <p:ph type="body" idx="2"/>
          </p:nvPr>
        </p:nvSpPr>
        <p:spPr>
          <a:xfrm>
            <a:off x="4338978" y="1311550"/>
            <a:ext cx="4664595" cy="3537900"/>
          </a:xfrm>
          <a:prstGeom prst="rect">
            <a:avLst/>
          </a:prstGeom>
        </p:spPr>
        <p:txBody>
          <a:bodyPr lIns="91425" tIns="91425" rIns="91425" bIns="91425" anchor="t" anchorCtr="0">
            <a:noAutofit/>
          </a:bodyPr>
          <a:lstStyle/>
          <a:p>
            <a:pPr lvl="0">
              <a:buNone/>
            </a:pPr>
            <a:r>
              <a:rPr lang="en" b="1" dirty="0"/>
              <a:t>Eclipse IDE </a:t>
            </a:r>
            <a:endParaRPr lang="en" b="1" dirty="0" smtClean="0"/>
          </a:p>
          <a:p>
            <a:pPr lvl="0">
              <a:buNone/>
            </a:pPr>
            <a:r>
              <a:rPr lang="en" b="1" dirty="0" smtClean="0"/>
              <a:t>(</a:t>
            </a:r>
            <a:r>
              <a:rPr lang="en" sz="2000" b="1" dirty="0"/>
              <a:t>Integrated Development Environment</a:t>
            </a:r>
            <a:r>
              <a:rPr lang="en" b="1" dirty="0"/>
              <a:t>) </a:t>
            </a:r>
          </a:p>
          <a:p>
            <a:r>
              <a:rPr lang="en" dirty="0"/>
              <a:t>Eclipse was developed by IBM in </a:t>
            </a:r>
            <a:r>
              <a:rPr lang="en" dirty="0" smtClean="0"/>
              <a:t>2001</a:t>
            </a:r>
          </a:p>
          <a:p>
            <a:r>
              <a:rPr lang="en" dirty="0" smtClean="0"/>
              <a:t>Eclipse </a:t>
            </a:r>
            <a:r>
              <a:rPr lang="en" dirty="0"/>
              <a:t>is one of the widest IDEs in use worldwide. </a:t>
            </a:r>
            <a:endParaRPr lang="en" dirty="0"/>
          </a:p>
        </p:txBody>
      </p:sp>
      <p:sp>
        <p:nvSpPr>
          <p:cNvPr id="169" name="Shape 16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39</a:t>
            </a:fld>
            <a:endParaRPr lang="en"/>
          </a:p>
        </p:txBody>
      </p:sp>
    </p:spTree>
    <p:extLst>
      <p:ext uri="{BB962C8B-B14F-4D97-AF65-F5344CB8AC3E}">
        <p14:creationId xmlns:p14="http://schemas.microsoft.com/office/powerpoint/2010/main" val="306133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You will learn about: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A brief history about open source software development </a:t>
            </a:r>
          </a:p>
          <a:p>
            <a:r>
              <a:rPr lang="en-US" sz="2800" dirty="0" smtClean="0"/>
              <a:t>The </a:t>
            </a:r>
            <a:r>
              <a:rPr lang="en-US" sz="2800" dirty="0"/>
              <a:t>evolution of the open source </a:t>
            </a:r>
            <a:r>
              <a:rPr lang="en-US" sz="2800" dirty="0" smtClean="0"/>
              <a:t>movement</a:t>
            </a:r>
          </a:p>
          <a:p>
            <a:r>
              <a:rPr lang="en-US" sz="2800" dirty="0" smtClean="0"/>
              <a:t>Open </a:t>
            </a:r>
            <a:r>
              <a:rPr lang="en-US" sz="2800" dirty="0"/>
              <a:t>source versus free </a:t>
            </a:r>
            <a:r>
              <a:rPr lang="en-US" sz="2800" dirty="0" smtClean="0"/>
              <a:t>software</a:t>
            </a:r>
          </a:p>
          <a:p>
            <a:r>
              <a:rPr lang="en-US" sz="2800" dirty="0" smtClean="0"/>
              <a:t>Advantages </a:t>
            </a:r>
            <a:r>
              <a:rPr lang="en-US" sz="2800" dirty="0"/>
              <a:t>and disadvantages of open </a:t>
            </a:r>
            <a:r>
              <a:rPr lang="en-US" sz="2800" dirty="0" smtClean="0"/>
              <a:t>source</a:t>
            </a:r>
          </a:p>
          <a:p>
            <a:r>
              <a:rPr lang="en-US" sz="2800" dirty="0" smtClean="0"/>
              <a:t>Trends </a:t>
            </a:r>
            <a:r>
              <a:rPr lang="en-US" sz="2800" dirty="0"/>
              <a:t>and </a:t>
            </a:r>
            <a:r>
              <a:rPr lang="en-US" sz="2800" dirty="0" smtClean="0"/>
              <a:t>perspectives</a:t>
            </a:r>
          </a:p>
          <a:p>
            <a:r>
              <a:rPr lang="en-US" sz="2800" dirty="0" smtClean="0"/>
              <a:t>Career </a:t>
            </a:r>
            <a:r>
              <a:rPr lang="en-US" sz="2800" dirty="0"/>
              <a:t>prospective in the open source world </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a:t>
            </a:fld>
            <a:endParaRPr lang="en"/>
          </a:p>
        </p:txBody>
      </p:sp>
    </p:spTree>
    <p:extLst>
      <p:ext uri="{BB962C8B-B14F-4D97-AF65-F5344CB8AC3E}">
        <p14:creationId xmlns:p14="http://schemas.microsoft.com/office/powerpoint/2010/main" val="672541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a:t>Open Source Trends and Perspectives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There are more and more companies whose business model relies on open </a:t>
            </a:r>
            <a:r>
              <a:rPr lang="en-US" sz="2800" dirty="0" smtClean="0"/>
              <a:t>source</a:t>
            </a:r>
          </a:p>
          <a:p>
            <a:r>
              <a:rPr lang="en-US" sz="2800" dirty="0" smtClean="0"/>
              <a:t>For </a:t>
            </a:r>
            <a:r>
              <a:rPr lang="en-US" sz="2800" dirty="0"/>
              <a:t>example, some companies specialize in delivering an integrated and fully tested environment consisting of different open source software like </a:t>
            </a:r>
            <a:r>
              <a:rPr lang="en-US" sz="2800" dirty="0" smtClean="0"/>
              <a:t>LAMP</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40</a:t>
            </a:fld>
            <a:endParaRPr lang="en"/>
          </a:p>
        </p:txBody>
      </p:sp>
    </p:spTree>
    <p:extLst>
      <p:ext uri="{BB962C8B-B14F-4D97-AF65-F5344CB8AC3E}">
        <p14:creationId xmlns:p14="http://schemas.microsoft.com/office/powerpoint/2010/main" val="37633363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r>
              <a:rPr lang="en" dirty="0"/>
              <a:t>Career </a:t>
            </a:r>
            <a:r>
              <a:rPr lang="en" dirty="0" smtClean="0"/>
              <a:t>Path </a:t>
            </a:r>
            <a:endParaRPr lang="en" dirty="0"/>
          </a:p>
        </p:txBody>
      </p:sp>
      <p:sp>
        <p:nvSpPr>
          <p:cNvPr id="192" name="Shape 19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fld id="{00000000-1234-1234-1234-123412341234}" type="slidenum">
              <a:rPr lang="en"/>
              <a:pPr/>
              <a:t>41</a:t>
            </a:fld>
            <a:endParaRPr lang="en"/>
          </a:p>
        </p:txBody>
      </p:sp>
    </p:spTree>
    <p:extLst>
      <p:ext uri="{BB962C8B-B14F-4D97-AF65-F5344CB8AC3E}">
        <p14:creationId xmlns:p14="http://schemas.microsoft.com/office/powerpoint/2010/main" val="3284737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a:t>Career Path </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The number </a:t>
            </a:r>
            <a:r>
              <a:rPr lang="en-US" sz="2800" dirty="0"/>
              <a:t>of jobs in OSS is much higher than that for proprietary </a:t>
            </a:r>
            <a:r>
              <a:rPr lang="en-US" sz="2800" dirty="0" smtClean="0"/>
              <a:t>software - niche market</a:t>
            </a:r>
            <a:endParaRPr lang="en-US" sz="2800" dirty="0"/>
          </a:p>
          <a:p>
            <a:r>
              <a:rPr lang="en-US" sz="2800" dirty="0"/>
              <a:t>With the growing trends of involvement and usage of OSS in companies </a:t>
            </a:r>
            <a:r>
              <a:rPr lang="en-US" sz="2800" dirty="0" smtClean="0"/>
              <a:t>– Demand is High</a:t>
            </a:r>
          </a:p>
          <a:p>
            <a:r>
              <a:rPr lang="en-US" sz="2800" dirty="0" smtClean="0"/>
              <a:t>Needless </a:t>
            </a:r>
            <a:r>
              <a:rPr lang="en-US" sz="2800" dirty="0"/>
              <a:t>to say that being an expert in a niche area always calls for a premium salary for </a:t>
            </a:r>
            <a:r>
              <a:rPr lang="en-US" sz="2800" dirty="0" smtClean="0"/>
              <a:t>oneself</a:t>
            </a:r>
            <a:endParaRPr lang="en-US" sz="2800" dirty="0"/>
          </a:p>
          <a:p>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42</a:t>
            </a:fld>
            <a:endParaRPr lang="en"/>
          </a:p>
        </p:txBody>
      </p:sp>
    </p:spTree>
    <p:extLst>
      <p:ext uri="{BB962C8B-B14F-4D97-AF65-F5344CB8AC3E}">
        <p14:creationId xmlns:p14="http://schemas.microsoft.com/office/powerpoint/2010/main" val="984130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Summery</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You have learned </a:t>
            </a:r>
            <a:r>
              <a:rPr lang="en-US" sz="2800" dirty="0"/>
              <a:t>about the history of open source and how it evolved over the </a:t>
            </a:r>
            <a:r>
              <a:rPr lang="en-US" sz="2800" dirty="0" smtClean="0"/>
              <a:t>years.</a:t>
            </a:r>
          </a:p>
          <a:p>
            <a:r>
              <a:rPr lang="en-US" sz="2800" dirty="0" smtClean="0"/>
              <a:t>The difference between </a:t>
            </a:r>
            <a:r>
              <a:rPr lang="en-US" sz="2800" dirty="0"/>
              <a:t>the terms "free software" and "open source software". </a:t>
            </a:r>
            <a:endParaRPr lang="en-US" sz="2800" dirty="0" smtClean="0"/>
          </a:p>
          <a:p>
            <a:r>
              <a:rPr lang="en-US" sz="2800" dirty="0" smtClean="0"/>
              <a:t>Advantages </a:t>
            </a:r>
            <a:r>
              <a:rPr lang="en-US" sz="2800" dirty="0"/>
              <a:t>and disadvantages of open source </a:t>
            </a:r>
            <a:r>
              <a:rPr lang="en-US" sz="2800" dirty="0" smtClean="0"/>
              <a:t>software</a:t>
            </a:r>
          </a:p>
          <a:p>
            <a:r>
              <a:rPr lang="en-US" sz="2800" dirty="0" smtClean="0"/>
              <a:t>How </a:t>
            </a:r>
            <a:r>
              <a:rPr lang="en-US" sz="2800" dirty="0"/>
              <a:t>working in the open source space could benefit your career in the long </a:t>
            </a:r>
            <a:r>
              <a:rPr lang="en-US" sz="2800" dirty="0" smtClean="0"/>
              <a:t>term</a:t>
            </a:r>
            <a:endParaRPr lang="en-US" sz="2800" dirty="0"/>
          </a:p>
          <a:p>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43</a:t>
            </a:fld>
            <a:endParaRPr lang="en"/>
          </a:p>
        </p:txBody>
      </p:sp>
    </p:spTree>
    <p:extLst>
      <p:ext uri="{BB962C8B-B14F-4D97-AF65-F5344CB8AC3E}">
        <p14:creationId xmlns:p14="http://schemas.microsoft.com/office/powerpoint/2010/main" val="40085812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44</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dirty="0">
                <a:solidFill>
                  <a:srgbClr val="FFFFFF"/>
                </a:solidFill>
              </a:rPr>
              <a:t>Any questions</a:t>
            </a:r>
            <a:r>
              <a:rPr lang="en" sz="2400" b="1" dirty="0" smtClean="0">
                <a:solidFill>
                  <a:srgbClr val="FFFFFF"/>
                </a:solidFill>
              </a:rPr>
              <a:t>?</a:t>
            </a:r>
            <a:endParaRPr lang="en" sz="2400" b="1" dirty="0">
              <a:solidFill>
                <a:srgbClr val="FFFFFF"/>
              </a:solidFill>
            </a:endParaRPr>
          </a:p>
        </p:txBody>
      </p:sp>
    </p:spTree>
    <p:extLst>
      <p:ext uri="{BB962C8B-B14F-4D97-AF65-F5344CB8AC3E}">
        <p14:creationId xmlns:p14="http://schemas.microsoft.com/office/powerpoint/2010/main" val="2842158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Quiz # 1</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marL="514350" indent="-514350">
              <a:buFont typeface="+mj-lt"/>
              <a:buAutoNum type="arabicPeriod"/>
            </a:pPr>
            <a:r>
              <a:rPr lang="en-US" sz="2800" dirty="0"/>
              <a:t>When was the term "Open source" first used and by who? </a:t>
            </a:r>
          </a:p>
          <a:p>
            <a:pPr marL="514350" indent="-514350">
              <a:buFont typeface="+mj-lt"/>
              <a:buAutoNum type="arabicPeriod"/>
            </a:pPr>
            <a:r>
              <a:rPr lang="en-US" sz="2800" dirty="0"/>
              <a:t>What does FLOSS stands for? </a:t>
            </a:r>
          </a:p>
          <a:p>
            <a:pPr marL="514350" indent="-514350">
              <a:buFont typeface="+mj-lt"/>
              <a:buAutoNum type="arabicPeriod"/>
            </a:pPr>
            <a:r>
              <a:rPr lang="en-US" sz="2800" dirty="0"/>
              <a:t>List </a:t>
            </a:r>
            <a:r>
              <a:rPr lang="en-US" sz="2800" dirty="0" smtClean="0"/>
              <a:t>1 pros </a:t>
            </a:r>
            <a:r>
              <a:rPr lang="en-US" sz="2800" dirty="0"/>
              <a:t>of FLOSS </a:t>
            </a:r>
          </a:p>
          <a:p>
            <a:pPr marL="514350" indent="-514350">
              <a:buFont typeface="+mj-lt"/>
              <a:buAutoNum type="arabicPeriod"/>
            </a:pPr>
            <a:r>
              <a:rPr lang="en-US" sz="2800" dirty="0"/>
              <a:t>List </a:t>
            </a:r>
            <a:r>
              <a:rPr lang="en-US" sz="2800" dirty="0" smtClean="0"/>
              <a:t>1 cons </a:t>
            </a:r>
            <a:r>
              <a:rPr lang="en-US" sz="2800" dirty="0"/>
              <a:t>of FLOSS </a:t>
            </a:r>
          </a:p>
          <a:p>
            <a:pPr marL="514350" indent="-514350">
              <a:buFont typeface="+mj-lt"/>
              <a:buAutoNum type="arabicPeriod"/>
            </a:pPr>
            <a:r>
              <a:rPr lang="en-US" sz="2800" dirty="0"/>
              <a:t>Which foundation was started when Netscape Communicator software was made open source? </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45</a:t>
            </a:fld>
            <a:endParaRPr lang="en"/>
          </a:p>
        </p:txBody>
      </p:sp>
    </p:spTree>
    <p:extLst>
      <p:ext uri="{BB962C8B-B14F-4D97-AF65-F5344CB8AC3E}">
        <p14:creationId xmlns:p14="http://schemas.microsoft.com/office/powerpoint/2010/main" val="1282006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Quiz # 1</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a:buNone/>
            </a:pPr>
            <a:r>
              <a:rPr lang="en-US" sz="3200" dirty="0"/>
              <a:t>6. Which of the following open-source projects appears in the 90s?</a:t>
            </a:r>
          </a:p>
          <a:p>
            <a:pPr>
              <a:buNone/>
            </a:pPr>
            <a:r>
              <a:rPr lang="en-US" sz="3200" dirty="0"/>
              <a:t>A. EMACS</a:t>
            </a:r>
          </a:p>
          <a:p>
            <a:pPr>
              <a:buNone/>
            </a:pPr>
            <a:r>
              <a:rPr lang="en-US" sz="3200" dirty="0"/>
              <a:t>B. XFree86</a:t>
            </a:r>
          </a:p>
          <a:p>
            <a:pPr>
              <a:buNone/>
            </a:pPr>
            <a:r>
              <a:rPr lang="en-US" sz="3200" dirty="0"/>
              <a:t>C. KDE</a:t>
            </a:r>
          </a:p>
          <a:p>
            <a:pPr>
              <a:buNone/>
            </a:pPr>
            <a:r>
              <a:rPr lang="en-US" sz="3200" dirty="0"/>
              <a:t>D. Eclipse IDE</a:t>
            </a:r>
          </a:p>
          <a:p>
            <a:pPr>
              <a:buNone/>
            </a:pPr>
            <a:r>
              <a:rPr lang="en-US" sz="3200" dirty="0"/>
              <a:t>E. None of the </a:t>
            </a:r>
            <a:r>
              <a:rPr lang="en-US" sz="3200" dirty="0" smtClean="0"/>
              <a:t>above</a:t>
            </a:r>
            <a:endParaRPr lang="en-US" sz="32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46</a:t>
            </a:fld>
            <a:endParaRPr lang="en"/>
          </a:p>
        </p:txBody>
      </p:sp>
    </p:spTree>
    <p:extLst>
      <p:ext uri="{BB962C8B-B14F-4D97-AF65-F5344CB8AC3E}">
        <p14:creationId xmlns:p14="http://schemas.microsoft.com/office/powerpoint/2010/main" val="2274025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Quiz # 1</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a:buNone/>
            </a:pPr>
            <a:r>
              <a:rPr lang="en-US" sz="3200" dirty="0"/>
              <a:t>7. Who was the founder of the Free Software Foundation?</a:t>
            </a:r>
          </a:p>
          <a:p>
            <a:pPr>
              <a:buNone/>
            </a:pPr>
            <a:r>
              <a:rPr lang="en-US" sz="3200" dirty="0"/>
              <a:t>A. Richard Stallman</a:t>
            </a:r>
          </a:p>
          <a:p>
            <a:pPr>
              <a:buNone/>
            </a:pPr>
            <a:r>
              <a:rPr lang="en-US" sz="3200" dirty="0"/>
              <a:t>B. Ian Murdock</a:t>
            </a:r>
          </a:p>
          <a:p>
            <a:pPr>
              <a:buNone/>
            </a:pPr>
            <a:r>
              <a:rPr lang="en-US" sz="3200" dirty="0"/>
              <a:t>C. Miguel de </a:t>
            </a:r>
            <a:r>
              <a:rPr lang="en-US" sz="3200" dirty="0" err="1"/>
              <a:t>Icaza</a:t>
            </a:r>
            <a:endParaRPr lang="en-US" sz="3200" dirty="0"/>
          </a:p>
          <a:p>
            <a:pPr>
              <a:buNone/>
            </a:pPr>
            <a:r>
              <a:rPr lang="en-US" sz="3200" dirty="0"/>
              <a:t>D. Linus Torvalds</a:t>
            </a:r>
          </a:p>
          <a:p>
            <a:pPr>
              <a:buNone/>
            </a:pPr>
            <a:r>
              <a:rPr lang="en-US" sz="3200" dirty="0"/>
              <a:t>E. None of the above</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47</a:t>
            </a:fld>
            <a:endParaRPr lang="en"/>
          </a:p>
        </p:txBody>
      </p:sp>
    </p:spTree>
    <p:extLst>
      <p:ext uri="{BB962C8B-B14F-4D97-AF65-F5344CB8AC3E}">
        <p14:creationId xmlns:p14="http://schemas.microsoft.com/office/powerpoint/2010/main" val="15089742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Quiz # 1</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a:buNone/>
            </a:pPr>
            <a:r>
              <a:rPr lang="en-US" sz="3200" dirty="0"/>
              <a:t>8. One of the two groups who established the roots of OSS were:</a:t>
            </a:r>
          </a:p>
          <a:p>
            <a:pPr>
              <a:buNone/>
            </a:pPr>
            <a:r>
              <a:rPr lang="en-US" sz="3200" dirty="0"/>
              <a:t>A. The founders of the GNU project</a:t>
            </a:r>
          </a:p>
          <a:p>
            <a:pPr>
              <a:buNone/>
            </a:pPr>
            <a:r>
              <a:rPr lang="en-US" sz="3200" dirty="0"/>
              <a:t>B. The creators of BSD UNIX</a:t>
            </a:r>
          </a:p>
          <a:p>
            <a:pPr>
              <a:buNone/>
            </a:pPr>
            <a:r>
              <a:rPr lang="en-US" sz="3200" dirty="0"/>
              <a:t>C. The founders of the GNOME project</a:t>
            </a:r>
          </a:p>
          <a:p>
            <a:pPr>
              <a:buNone/>
            </a:pPr>
            <a:r>
              <a:rPr lang="en-US" sz="3200" dirty="0"/>
              <a:t>D. A&amp;B</a:t>
            </a:r>
          </a:p>
          <a:p>
            <a:pPr>
              <a:buNone/>
            </a:pPr>
            <a:r>
              <a:rPr lang="en-US" sz="3200" dirty="0"/>
              <a:t>E. None of the above</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48</a:t>
            </a:fld>
            <a:endParaRPr lang="en"/>
          </a:p>
        </p:txBody>
      </p:sp>
    </p:spTree>
    <p:extLst>
      <p:ext uri="{BB962C8B-B14F-4D97-AF65-F5344CB8AC3E}">
        <p14:creationId xmlns:p14="http://schemas.microsoft.com/office/powerpoint/2010/main" val="3368452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Quiz # 1</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a:buNone/>
            </a:pPr>
            <a:r>
              <a:rPr lang="en-US" sz="3200" dirty="0"/>
              <a:t> 9. In Stallman's definition of Free Software, "Free" means:</a:t>
            </a:r>
          </a:p>
          <a:p>
            <a:pPr>
              <a:buNone/>
            </a:pPr>
            <a:r>
              <a:rPr lang="en-US" sz="3200" dirty="0"/>
              <a:t>A. Free as in "Free beer"</a:t>
            </a:r>
          </a:p>
          <a:p>
            <a:pPr>
              <a:buNone/>
            </a:pPr>
            <a:r>
              <a:rPr lang="en-US" sz="3200" dirty="0"/>
              <a:t>B. Free as in "Free </a:t>
            </a:r>
            <a:r>
              <a:rPr lang="en-US" sz="3200" dirty="0" smtClean="0"/>
              <a:t>speech”</a:t>
            </a:r>
          </a:p>
          <a:p>
            <a:pPr>
              <a:buNone/>
            </a:pPr>
            <a:r>
              <a:rPr lang="en-US" sz="3200" dirty="0" smtClean="0"/>
              <a:t>C. Free </a:t>
            </a:r>
            <a:r>
              <a:rPr lang="en-US" sz="3200" dirty="0"/>
              <a:t>as in "Free of charge" </a:t>
            </a:r>
            <a:endParaRPr lang="en-US" sz="3200" dirty="0" smtClean="0"/>
          </a:p>
          <a:p>
            <a:pPr>
              <a:buNone/>
            </a:pPr>
            <a:r>
              <a:rPr lang="en-US" sz="3200" dirty="0" smtClean="0"/>
              <a:t>D. All </a:t>
            </a:r>
            <a:r>
              <a:rPr lang="en-US" sz="3200" dirty="0"/>
              <a:t>of the above</a:t>
            </a:r>
          </a:p>
          <a:p>
            <a:pPr>
              <a:buNone/>
            </a:pPr>
            <a:r>
              <a:rPr lang="en-US" sz="3200" dirty="0" smtClean="0"/>
              <a:t>E. None </a:t>
            </a:r>
            <a:r>
              <a:rPr lang="en-US" sz="3200" dirty="0"/>
              <a:t>of the above</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49</a:t>
            </a:fld>
            <a:endParaRPr lang="en"/>
          </a:p>
        </p:txBody>
      </p:sp>
    </p:spTree>
    <p:extLst>
      <p:ext uri="{BB962C8B-B14F-4D97-AF65-F5344CB8AC3E}">
        <p14:creationId xmlns:p14="http://schemas.microsoft.com/office/powerpoint/2010/main" val="3368452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028474" y="397565"/>
            <a:ext cx="7519177" cy="3107585"/>
          </a:xfrm>
          <a:prstGeom prst="rect">
            <a:avLst/>
          </a:prstGeom>
        </p:spPr>
        <p:txBody>
          <a:bodyPr lIns="91425" tIns="91425" rIns="91425" bIns="91425" anchor="b" anchorCtr="0">
            <a:noAutofit/>
          </a:bodyPr>
          <a:lstStyle/>
          <a:p>
            <a:pPr lvl="0"/>
            <a:r>
              <a:rPr lang="en" dirty="0"/>
              <a:t>A brief history about open source development </a:t>
            </a:r>
          </a:p>
        </p:txBody>
      </p:sp>
      <p:sp>
        <p:nvSpPr>
          <p:cNvPr id="129" name="Shape 129"/>
          <p:cNvSpPr txBox="1">
            <a:spLocks noGrp="1"/>
          </p:cNvSpPr>
          <p:nvPr>
            <p:ph type="subTitle" idx="1"/>
          </p:nvPr>
        </p:nvSpPr>
        <p:spPr>
          <a:xfrm>
            <a:off x="1028474" y="3449650"/>
            <a:ext cx="6889699" cy="570000"/>
          </a:xfrm>
          <a:prstGeom prst="rect">
            <a:avLst/>
          </a:prstGeom>
        </p:spPr>
        <p:txBody>
          <a:bodyPr lIns="91425" tIns="91425" rIns="91425" bIns="91425" anchor="t" anchorCtr="0">
            <a:noAutofit/>
          </a:bodyPr>
          <a:lstStyle/>
          <a:p>
            <a:r>
              <a:rPr lang="en-US" dirty="0"/>
              <a:t>The story of open source development </a:t>
            </a:r>
            <a:endParaRPr lang="en-US" dirty="0"/>
          </a:p>
        </p:txBody>
      </p:sp>
      <p:sp>
        <p:nvSpPr>
          <p:cNvPr id="130" name="Shape 130"/>
          <p:cNvSpPr txBox="1">
            <a:spLocks noGrp="1"/>
          </p:cNvSpPr>
          <p:nvPr>
            <p:ph type="sldNum" idx="4294967295"/>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899" y="276075"/>
            <a:ext cx="7035763" cy="749100"/>
          </a:xfrm>
          <a:prstGeom prst="rect">
            <a:avLst/>
          </a:prstGeom>
        </p:spPr>
        <p:txBody>
          <a:bodyPr lIns="91425" tIns="91425" rIns="91425" bIns="91425" anchor="ctr" anchorCtr="0">
            <a:noAutofit/>
          </a:bodyPr>
          <a:lstStyle/>
          <a:p>
            <a:pPr lvl="0"/>
            <a:r>
              <a:rPr lang="en" dirty="0" smtClean="0"/>
              <a:t>Quiz # 1</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a:buNone/>
            </a:pPr>
            <a:r>
              <a:rPr lang="en-US" sz="2800" dirty="0" smtClean="0"/>
              <a:t>10. In Stallman's </a:t>
            </a:r>
            <a:r>
              <a:rPr lang="en-US" sz="2800" dirty="0"/>
              <a:t>definition, Free Software is:</a:t>
            </a:r>
          </a:p>
          <a:p>
            <a:pPr>
              <a:buNone/>
            </a:pPr>
            <a:r>
              <a:rPr lang="en-US" sz="2800" dirty="0" smtClean="0"/>
              <a:t>A. Freeware</a:t>
            </a:r>
            <a:endParaRPr lang="en-US" sz="2800" dirty="0"/>
          </a:p>
          <a:p>
            <a:pPr>
              <a:buNone/>
            </a:pPr>
            <a:r>
              <a:rPr lang="en-US" sz="2800" dirty="0" smtClean="0"/>
              <a:t>B. </a:t>
            </a:r>
            <a:r>
              <a:rPr lang="en-US" sz="2800" dirty="0" err="1" smtClean="0"/>
              <a:t>Libre</a:t>
            </a:r>
            <a:endParaRPr lang="en-US" sz="2800" dirty="0"/>
          </a:p>
          <a:p>
            <a:pPr>
              <a:buNone/>
            </a:pPr>
            <a:r>
              <a:rPr lang="en-US" sz="2800" dirty="0" smtClean="0"/>
              <a:t>C. Software </a:t>
            </a:r>
            <a:r>
              <a:rPr lang="en-US" sz="2800" dirty="0"/>
              <a:t>that can be modified, studied and distributed with no restriction, but may not be free of charge</a:t>
            </a:r>
          </a:p>
          <a:p>
            <a:pPr>
              <a:buNone/>
            </a:pPr>
            <a:r>
              <a:rPr lang="en-US" sz="2800" dirty="0" smtClean="0"/>
              <a:t>D. </a:t>
            </a:r>
            <a:r>
              <a:rPr lang="en-US" sz="2800" dirty="0" err="1" smtClean="0"/>
              <a:t>BandC</a:t>
            </a:r>
            <a:endParaRPr lang="en-US" sz="2800" dirty="0"/>
          </a:p>
          <a:p>
            <a:pPr>
              <a:buNone/>
            </a:pPr>
            <a:r>
              <a:rPr lang="en-US" sz="2800" dirty="0" smtClean="0"/>
              <a:t>E. None </a:t>
            </a:r>
            <a:r>
              <a:rPr lang="en-US" sz="2800" dirty="0"/>
              <a:t>of the above</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50</a:t>
            </a:fld>
            <a:endParaRPr lang="en"/>
          </a:p>
        </p:txBody>
      </p:sp>
    </p:spTree>
    <p:extLst>
      <p:ext uri="{BB962C8B-B14F-4D97-AF65-F5344CB8AC3E}">
        <p14:creationId xmlns:p14="http://schemas.microsoft.com/office/powerpoint/2010/main" val="3368452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idx="4294967295"/>
          </p:nvPr>
        </p:nvSpPr>
        <p:spPr>
          <a:xfrm>
            <a:off x="1090700" y="2650150"/>
            <a:ext cx="7367400" cy="1159800"/>
          </a:xfrm>
          <a:prstGeom prst="rect">
            <a:avLst/>
          </a:prstGeom>
        </p:spPr>
        <p:txBody>
          <a:bodyPr lIns="91425" tIns="91425" rIns="91425" bIns="91425" anchor="ctr" anchorCtr="0">
            <a:noAutofit/>
          </a:bodyPr>
          <a:lstStyle/>
          <a:p>
            <a:pPr lvl="0" rtl="0">
              <a:spcBef>
                <a:spcPts val="0"/>
              </a:spcBef>
              <a:buNone/>
            </a:pPr>
            <a:r>
              <a:rPr lang="en" sz="7200">
                <a:solidFill>
                  <a:srgbClr val="FF8700"/>
                </a:solidFill>
              </a:rPr>
              <a:t>BIG CONCEPT</a:t>
            </a:r>
          </a:p>
        </p:txBody>
      </p:sp>
      <p:sp>
        <p:nvSpPr>
          <p:cNvPr id="148" name="Shape 148"/>
          <p:cNvSpPr txBox="1">
            <a:spLocks noGrp="1"/>
          </p:cNvSpPr>
          <p:nvPr>
            <p:ph type="subTitle" idx="4294967295"/>
          </p:nvPr>
        </p:nvSpPr>
        <p:spPr>
          <a:xfrm>
            <a:off x="1090700" y="3640150"/>
            <a:ext cx="5901300" cy="784800"/>
          </a:xfrm>
          <a:prstGeom prst="rect">
            <a:avLst/>
          </a:prstGeom>
        </p:spPr>
        <p:txBody>
          <a:bodyPr lIns="91425" tIns="91425" rIns="91425" bIns="91425" anchor="t" anchorCtr="0">
            <a:noAutofit/>
          </a:bodyPr>
          <a:lstStyle/>
          <a:p>
            <a:pPr lvl="0" rtl="0">
              <a:spcBef>
                <a:spcPts val="0"/>
              </a:spcBef>
              <a:buNone/>
            </a:pPr>
            <a:r>
              <a:rPr lang="en" sz="2400"/>
              <a:t>Bring the attention of your audience over a key concept using icons or illustrations</a:t>
            </a:r>
          </a:p>
        </p:txBody>
      </p:sp>
      <p:grpSp>
        <p:nvGrpSpPr>
          <p:cNvPr id="149" name="Shape 149"/>
          <p:cNvGrpSpPr/>
          <p:nvPr/>
        </p:nvGrpSpPr>
        <p:grpSpPr>
          <a:xfrm>
            <a:off x="6759208" y="507617"/>
            <a:ext cx="1645833" cy="1645811"/>
            <a:chOff x="6643075" y="3664250"/>
            <a:chExt cx="407950" cy="407975"/>
          </a:xfrm>
        </p:grpSpPr>
        <p:sp>
          <p:nvSpPr>
            <p:cNvPr id="150" name="Shape 150"/>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1" name="Shape 151"/>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152" name="Shape 152"/>
          <p:cNvGrpSpPr/>
          <p:nvPr/>
        </p:nvGrpSpPr>
        <p:grpSpPr>
          <a:xfrm rot="-587494">
            <a:off x="6662475" y="2367984"/>
            <a:ext cx="676638" cy="676643"/>
            <a:chOff x="576250" y="4319400"/>
            <a:chExt cx="442075" cy="442050"/>
          </a:xfrm>
        </p:grpSpPr>
        <p:sp>
          <p:nvSpPr>
            <p:cNvPr id="153" name="Shape 153"/>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4" name="Shape 154"/>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5" name="Shape 155"/>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6" name="Shape 156"/>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157" name="Shape 157"/>
          <p:cNvSpPr/>
          <p:nvPr/>
        </p:nvSpPr>
        <p:spPr>
          <a:xfrm>
            <a:off x="6365360" y="887712"/>
            <a:ext cx="257245" cy="24562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8" name="Shape 158"/>
          <p:cNvSpPr/>
          <p:nvPr/>
        </p:nvSpPr>
        <p:spPr>
          <a:xfrm rot="2697415">
            <a:off x="8060604" y="2145272"/>
            <a:ext cx="390521" cy="372885"/>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59" name="Shape 159"/>
          <p:cNvSpPr/>
          <p:nvPr/>
        </p:nvSpPr>
        <p:spPr>
          <a:xfrm>
            <a:off x="8369545" y="1932400"/>
            <a:ext cx="156408" cy="14941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0" name="Shape 160"/>
          <p:cNvSpPr/>
          <p:nvPr/>
        </p:nvSpPr>
        <p:spPr>
          <a:xfrm rot="1279885">
            <a:off x="6187127" y="1628627"/>
            <a:ext cx="156401" cy="149397"/>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61" name="Shape 16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51</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a:t>This is a slide title</a:t>
            </a:r>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marL="457200" lvl="0" indent="-228600" rtl="0">
              <a:spcBef>
                <a:spcPts val="0"/>
              </a:spcBef>
            </a:pPr>
            <a:r>
              <a:rPr lang="en"/>
              <a:t>Here you have a list of items</a:t>
            </a:r>
          </a:p>
          <a:p>
            <a:pPr marL="457200" lvl="0" indent="-228600" rtl="0">
              <a:spcBef>
                <a:spcPts val="0"/>
              </a:spcBef>
            </a:pPr>
            <a:r>
              <a:rPr lang="en"/>
              <a:t>And some text</a:t>
            </a:r>
          </a:p>
          <a:p>
            <a:pPr marL="457200" lvl="0" indent="-228600" rtl="0">
              <a:spcBef>
                <a:spcPts val="0"/>
              </a:spcBef>
            </a:pPr>
            <a:r>
              <a:rPr lang="en"/>
              <a:t>But remember not to overload your slides with content</a:t>
            </a:r>
          </a:p>
          <a:p>
            <a:pPr lvl="0">
              <a:spcBef>
                <a:spcPts val="0"/>
              </a:spcBef>
              <a:buNone/>
            </a:pPr>
            <a:r>
              <a:rPr lang="en"/>
              <a:t>You audience will listen to you or read the content, but won’t do both. </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52</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1101375" y="1311550"/>
            <a:ext cx="3681900" cy="3537900"/>
          </a:xfrm>
          <a:prstGeom prst="rect">
            <a:avLst/>
          </a:prstGeom>
        </p:spPr>
        <p:txBody>
          <a:bodyPr lIns="91425" tIns="91425" rIns="91425" bIns="91425" anchor="t" anchorCtr="0">
            <a:noAutofit/>
          </a:bodyPr>
          <a:lstStyle/>
          <a:p>
            <a:pPr lvl="0" rtl="0">
              <a:spcBef>
                <a:spcPts val="0"/>
              </a:spcBef>
              <a:buNone/>
            </a:pPr>
            <a:r>
              <a:rPr lang="en" b="1"/>
              <a:t>White</a:t>
            </a:r>
          </a:p>
          <a:p>
            <a:pPr lvl="0">
              <a:spcBef>
                <a:spcPts val="0"/>
              </a:spcBef>
              <a:buNone/>
            </a:pPr>
            <a:r>
              <a:rPr lang="en"/>
              <a:t>Is the color of milk and fresh snow, the color produced by the combination of all the colors of the visible spectrum.</a:t>
            </a:r>
          </a:p>
        </p:txBody>
      </p:sp>
      <p:sp>
        <p:nvSpPr>
          <p:cNvPr id="167" name="Shape 167"/>
          <p:cNvSpPr txBox="1">
            <a:spLocks noGrp="1"/>
          </p:cNvSpPr>
          <p:nvPr>
            <p:ph type="title"/>
          </p:nvPr>
        </p:nvSpPr>
        <p:spPr>
          <a:xfrm>
            <a:off x="1101386" y="272850"/>
            <a:ext cx="7574400" cy="749100"/>
          </a:xfrm>
          <a:prstGeom prst="rect">
            <a:avLst/>
          </a:prstGeom>
        </p:spPr>
        <p:txBody>
          <a:bodyPr lIns="91425" tIns="91425" rIns="91425" bIns="91425" anchor="ctr" anchorCtr="0">
            <a:noAutofit/>
          </a:bodyPr>
          <a:lstStyle/>
          <a:p>
            <a:pPr lvl="0">
              <a:spcBef>
                <a:spcPts val="0"/>
              </a:spcBef>
              <a:buNone/>
            </a:pPr>
            <a:r>
              <a:rPr lang="en"/>
              <a:t>You can also split your content</a:t>
            </a:r>
          </a:p>
        </p:txBody>
      </p:sp>
      <p:sp>
        <p:nvSpPr>
          <p:cNvPr id="168" name="Shape 168"/>
          <p:cNvSpPr txBox="1">
            <a:spLocks noGrp="1"/>
          </p:cNvSpPr>
          <p:nvPr>
            <p:ph type="body" idx="2"/>
          </p:nvPr>
        </p:nvSpPr>
        <p:spPr>
          <a:xfrm>
            <a:off x="5004949" y="1311550"/>
            <a:ext cx="3681900" cy="3537900"/>
          </a:xfrm>
          <a:prstGeom prst="rect">
            <a:avLst/>
          </a:prstGeom>
        </p:spPr>
        <p:txBody>
          <a:bodyPr lIns="91425" tIns="91425" rIns="91425" bIns="91425" anchor="t" anchorCtr="0">
            <a:noAutofit/>
          </a:bodyPr>
          <a:lstStyle/>
          <a:p>
            <a:pPr lvl="0" rtl="0">
              <a:spcBef>
                <a:spcPts val="0"/>
              </a:spcBef>
              <a:buNone/>
            </a:pPr>
            <a:r>
              <a:rPr lang="en" b="1"/>
              <a:t>Black</a:t>
            </a:r>
          </a:p>
          <a:p>
            <a:pPr lvl="0">
              <a:spcBef>
                <a:spcPts val="0"/>
              </a:spcBef>
              <a:buNone/>
            </a:pPr>
            <a:r>
              <a:rPr lang="en"/>
              <a:t>Is the color of coal, ebony, and of outer space. It is the darkest color, the result of the absence of or complete absorption of light.</a:t>
            </a:r>
          </a:p>
        </p:txBody>
      </p:sp>
      <p:sp>
        <p:nvSpPr>
          <p:cNvPr id="169" name="Shape 16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53</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a:t>In two or three columns</a:t>
            </a:r>
          </a:p>
        </p:txBody>
      </p:sp>
      <p:sp>
        <p:nvSpPr>
          <p:cNvPr id="175" name="Shape 175"/>
          <p:cNvSpPr txBox="1">
            <a:spLocks noGrp="1"/>
          </p:cNvSpPr>
          <p:nvPr>
            <p:ph type="body" idx="1"/>
          </p:nvPr>
        </p:nvSpPr>
        <p:spPr>
          <a:xfrm>
            <a:off x="1104900" y="1224350"/>
            <a:ext cx="2423100" cy="3549000"/>
          </a:xfrm>
          <a:prstGeom prst="rect">
            <a:avLst/>
          </a:prstGeom>
        </p:spPr>
        <p:txBody>
          <a:bodyPr lIns="91425" tIns="91425" rIns="91425" bIns="91425" anchor="t" anchorCtr="0">
            <a:noAutofit/>
          </a:bodyPr>
          <a:lstStyle/>
          <a:p>
            <a:pPr lvl="0" rtl="0">
              <a:spcBef>
                <a:spcPts val="0"/>
              </a:spcBef>
              <a:buNone/>
            </a:pPr>
            <a:r>
              <a:rPr lang="en" b="1"/>
              <a:t>Yellow</a:t>
            </a:r>
          </a:p>
          <a:p>
            <a:pPr lvl="0">
              <a:spcBef>
                <a:spcPts val="0"/>
              </a:spcBef>
              <a:buNone/>
            </a:pPr>
            <a:r>
              <a:rPr lang="en"/>
              <a:t>Is the color of gold, butter and ripe lemons. In the spectrum of visible light, yellow is found between green and orange.</a:t>
            </a:r>
          </a:p>
        </p:txBody>
      </p:sp>
      <p:sp>
        <p:nvSpPr>
          <p:cNvPr id="176" name="Shape 176"/>
          <p:cNvSpPr txBox="1">
            <a:spLocks noGrp="1"/>
          </p:cNvSpPr>
          <p:nvPr>
            <p:ph type="body" idx="2"/>
          </p:nvPr>
        </p:nvSpPr>
        <p:spPr>
          <a:xfrm>
            <a:off x="3652188" y="1224350"/>
            <a:ext cx="2423100" cy="3549000"/>
          </a:xfrm>
          <a:prstGeom prst="rect">
            <a:avLst/>
          </a:prstGeom>
        </p:spPr>
        <p:txBody>
          <a:bodyPr lIns="91425" tIns="91425" rIns="91425" bIns="91425" anchor="t" anchorCtr="0">
            <a:noAutofit/>
          </a:bodyPr>
          <a:lstStyle/>
          <a:p>
            <a:pPr lvl="0" rtl="0">
              <a:spcBef>
                <a:spcPts val="0"/>
              </a:spcBef>
              <a:buNone/>
            </a:pPr>
            <a:r>
              <a:rPr lang="en" b="1"/>
              <a:t>Blue</a:t>
            </a:r>
          </a:p>
          <a:p>
            <a:pPr lvl="0">
              <a:spcBef>
                <a:spcPts val="0"/>
              </a:spcBef>
              <a:buNone/>
            </a:pPr>
            <a:r>
              <a:rPr lang="en"/>
              <a:t>Is the colour of the clear sky and the deep sea. It is located between violet and green on the optical spectrum.</a:t>
            </a:r>
          </a:p>
        </p:txBody>
      </p:sp>
      <p:sp>
        <p:nvSpPr>
          <p:cNvPr id="177" name="Shape 177"/>
          <p:cNvSpPr txBox="1">
            <a:spLocks noGrp="1"/>
          </p:cNvSpPr>
          <p:nvPr>
            <p:ph type="body" idx="3"/>
          </p:nvPr>
        </p:nvSpPr>
        <p:spPr>
          <a:xfrm>
            <a:off x="6199477" y="1224350"/>
            <a:ext cx="2423100" cy="35490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a:t>Is the color of blood, and because of this it has historically been associated with sacrifice, danger and courage. </a:t>
            </a:r>
          </a:p>
          <a:p>
            <a:pPr lvl="0">
              <a:spcBef>
                <a:spcPts val="0"/>
              </a:spcBef>
              <a:buNone/>
            </a:pPr>
            <a:endParaRPr/>
          </a:p>
        </p:txBody>
      </p:sp>
      <p:sp>
        <p:nvSpPr>
          <p:cNvPr id="178" name="Shape 17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54</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a:t>A picture is worth a thousand words</a:t>
            </a:r>
          </a:p>
        </p:txBody>
      </p:sp>
      <p:sp>
        <p:nvSpPr>
          <p:cNvPr id="184" name="Shape 184"/>
          <p:cNvSpPr txBox="1">
            <a:spLocks noGrp="1"/>
          </p:cNvSpPr>
          <p:nvPr>
            <p:ph type="body" idx="1"/>
          </p:nvPr>
        </p:nvSpPr>
        <p:spPr>
          <a:xfrm>
            <a:off x="1104900" y="2433975"/>
            <a:ext cx="3625200" cy="2112600"/>
          </a:xfrm>
          <a:prstGeom prst="rect">
            <a:avLst/>
          </a:prstGeom>
        </p:spPr>
        <p:txBody>
          <a:bodyPr lIns="91425" tIns="91425" rIns="91425" bIns="91425" anchor="b" anchorCtr="0">
            <a:noAutofit/>
          </a:bodyPr>
          <a:lstStyle/>
          <a:p>
            <a:pPr lvl="0" rtl="0">
              <a:spcBef>
                <a:spcPts val="0"/>
              </a:spcBef>
              <a:buNone/>
            </a:pPr>
            <a:r>
              <a:rPr lang="en" sz="2000"/>
              <a:t>A complex idea can be conveyed with just a single still image, namely making it possible to absorb large amounts of data quickly.</a:t>
            </a:r>
          </a:p>
        </p:txBody>
      </p:sp>
      <p:sp>
        <p:nvSpPr>
          <p:cNvPr id="185" name="Shape 18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55</a:t>
            </a:fld>
            <a:endParaRPr lang="en"/>
          </a:p>
        </p:txBody>
      </p:sp>
      <p:pic>
        <p:nvPicPr>
          <p:cNvPr id="186" name="Shape 186" descr="2.jpg"/>
          <p:cNvPicPr preferRelativeResize="0"/>
          <p:nvPr/>
        </p:nvPicPr>
        <p:blipFill rotWithShape="1">
          <a:blip r:embed="rId3">
            <a:alphaModFix/>
          </a:blip>
          <a:srcRect/>
          <a:stretch/>
        </p:blipFill>
        <p:spPr>
          <a:xfrm flipH="1">
            <a:off x="3792118" y="1013693"/>
            <a:ext cx="6279900" cy="3532800"/>
          </a:xfrm>
          <a:prstGeom prst="parallelogram">
            <a:avLst>
              <a:gd name="adj" fmla="val 51555"/>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a:t>Use charts to explain your ideas</a:t>
            </a:r>
          </a:p>
        </p:txBody>
      </p:sp>
      <p:sp>
        <p:nvSpPr>
          <p:cNvPr id="198" name="Shape 198"/>
          <p:cNvSpPr/>
          <p:nvPr/>
        </p:nvSpPr>
        <p:spPr>
          <a:xfrm>
            <a:off x="3450538" y="1808525"/>
            <a:ext cx="2412300" cy="2412300"/>
          </a:xfrm>
          <a:prstGeom prst="ellipse">
            <a:avLst/>
          </a:prstGeom>
          <a:solidFill>
            <a:srgbClr val="222222"/>
          </a:solidFill>
          <a:ln>
            <a:noFill/>
          </a:ln>
        </p:spPr>
        <p:txBody>
          <a:bodyPr lIns="91425" tIns="91425" rIns="91425" bIns="91425" anchor="ctr" anchorCtr="0">
            <a:noAutofit/>
          </a:bodyPr>
          <a:lstStyle/>
          <a:p>
            <a:pPr lvl="0" algn="ctr">
              <a:spcBef>
                <a:spcPts val="0"/>
              </a:spcBef>
              <a:buNone/>
            </a:pPr>
            <a:r>
              <a:rPr lang="en" sz="1800" b="1">
                <a:solidFill>
                  <a:srgbClr val="FFFFFF"/>
                </a:solidFill>
                <a:latin typeface="Roboto"/>
                <a:ea typeface="Roboto"/>
                <a:cs typeface="Roboto"/>
                <a:sym typeface="Roboto"/>
              </a:rPr>
              <a:t>Gray</a:t>
            </a:r>
          </a:p>
        </p:txBody>
      </p:sp>
      <p:sp>
        <p:nvSpPr>
          <p:cNvPr id="199" name="Shape 199"/>
          <p:cNvSpPr/>
          <p:nvPr/>
        </p:nvSpPr>
        <p:spPr>
          <a:xfrm>
            <a:off x="1389800" y="1808525"/>
            <a:ext cx="2412300" cy="2412300"/>
          </a:xfrm>
          <a:prstGeom prst="ellipse">
            <a:avLst/>
          </a:prstGeom>
          <a:solidFill>
            <a:srgbClr val="FF8700">
              <a:alpha val="85380"/>
            </a:srgbClr>
          </a:solidFill>
          <a:ln>
            <a:noFill/>
          </a:ln>
        </p:spPr>
        <p:txBody>
          <a:bodyPr lIns="91425" tIns="91425" rIns="91425" bIns="91425" anchor="ctr" anchorCtr="0">
            <a:noAutofit/>
          </a:bodyPr>
          <a:lstStyle/>
          <a:p>
            <a:pPr lvl="0" algn="ctr" rtl="0">
              <a:spcBef>
                <a:spcPts val="0"/>
              </a:spcBef>
              <a:buNone/>
            </a:pPr>
            <a:r>
              <a:rPr lang="en" sz="1800" b="1">
                <a:solidFill>
                  <a:srgbClr val="FFFFFF"/>
                </a:solidFill>
                <a:latin typeface="Roboto"/>
                <a:ea typeface="Roboto"/>
                <a:cs typeface="Roboto"/>
                <a:sym typeface="Roboto"/>
              </a:rPr>
              <a:t>White</a:t>
            </a:r>
          </a:p>
        </p:txBody>
      </p:sp>
      <p:sp>
        <p:nvSpPr>
          <p:cNvPr id="200" name="Shape 200"/>
          <p:cNvSpPr/>
          <p:nvPr/>
        </p:nvSpPr>
        <p:spPr>
          <a:xfrm>
            <a:off x="5511276" y="1808525"/>
            <a:ext cx="2412300" cy="2412300"/>
          </a:xfrm>
          <a:prstGeom prst="ellipse">
            <a:avLst/>
          </a:prstGeom>
          <a:solidFill>
            <a:srgbClr val="FF8700">
              <a:alpha val="85380"/>
            </a:srgbClr>
          </a:solidFill>
          <a:ln>
            <a:noFill/>
          </a:ln>
        </p:spPr>
        <p:txBody>
          <a:bodyPr lIns="91425" tIns="91425" rIns="91425" bIns="91425" anchor="ctr" anchorCtr="0">
            <a:noAutofit/>
          </a:bodyPr>
          <a:lstStyle/>
          <a:p>
            <a:pPr lvl="0" algn="ctr" rtl="0">
              <a:spcBef>
                <a:spcPts val="0"/>
              </a:spcBef>
              <a:buNone/>
            </a:pPr>
            <a:r>
              <a:rPr lang="en" sz="1800" b="1">
                <a:solidFill>
                  <a:srgbClr val="FFFFFF"/>
                </a:solidFill>
                <a:latin typeface="Roboto"/>
                <a:ea typeface="Roboto"/>
                <a:cs typeface="Roboto"/>
                <a:sym typeface="Roboto"/>
              </a:rPr>
              <a:t>Black</a:t>
            </a:r>
          </a:p>
        </p:txBody>
      </p:sp>
      <p:sp>
        <p:nvSpPr>
          <p:cNvPr id="201" name="Shape 20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56</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a:t>And tables to compare data</a:t>
            </a:r>
          </a:p>
        </p:txBody>
      </p:sp>
      <p:graphicFrame>
        <p:nvGraphicFramePr>
          <p:cNvPr id="207" name="Shape 207"/>
          <p:cNvGraphicFramePr/>
          <p:nvPr/>
        </p:nvGraphicFramePr>
        <p:xfrm>
          <a:off x="1423200" y="1640681"/>
          <a:ext cx="6768300" cy="2744600"/>
        </p:xfrm>
        <a:graphic>
          <a:graphicData uri="http://schemas.openxmlformats.org/drawingml/2006/table">
            <a:tbl>
              <a:tblPr>
                <a:noFill/>
                <a:tableStyleId>{362A7EA3-F9A6-4806-9891-75A992B97A92}</a:tableStyleId>
              </a:tblPr>
              <a:tblGrid>
                <a:gridCol w="1692075"/>
                <a:gridCol w="1692075"/>
                <a:gridCol w="1692075"/>
                <a:gridCol w="1692075"/>
              </a:tblGrid>
              <a:tr h="686150">
                <a:tc>
                  <a:txBody>
                    <a:bodyPr/>
                    <a:lstStyle/>
                    <a:p>
                      <a:pPr lvl="0">
                        <a:spcBef>
                          <a:spcPts val="0"/>
                        </a:spcBef>
                        <a:buNone/>
                      </a:pPr>
                      <a:endParaRPr>
                        <a:solidFill>
                          <a:srgbClr val="222222"/>
                        </a:solidFill>
                        <a:latin typeface="Roboto"/>
                        <a:ea typeface="Roboto"/>
                        <a:cs typeface="Roboto"/>
                        <a:sym typeface="Roboto"/>
                      </a:endParaRP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76200" cap="flat" cmpd="sng">
                      <a:solidFill>
                        <a:srgbClr val="FF8700"/>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solidFill>
                            <a:srgbClr val="FF8700"/>
                          </a:solidFill>
                          <a:latin typeface="Roboto"/>
                          <a:ea typeface="Roboto"/>
                          <a:cs typeface="Roboto"/>
                          <a:sym typeface="Roboto"/>
                        </a:rPr>
                        <a:t>A</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76200" cap="flat" cmpd="sng">
                      <a:solidFill>
                        <a:srgbClr val="FF8700"/>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solidFill>
                            <a:srgbClr val="FF8700"/>
                          </a:solidFill>
                          <a:latin typeface="Roboto"/>
                          <a:ea typeface="Roboto"/>
                          <a:cs typeface="Roboto"/>
                          <a:sym typeface="Roboto"/>
                        </a:rPr>
                        <a:t>B</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76200" cap="flat" cmpd="sng">
                      <a:solidFill>
                        <a:srgbClr val="FF8700"/>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a:solidFill>
                            <a:srgbClr val="FF8700"/>
                          </a:solidFill>
                          <a:latin typeface="Roboto"/>
                          <a:ea typeface="Roboto"/>
                          <a:cs typeface="Roboto"/>
                          <a:sym typeface="Roboto"/>
                        </a:rPr>
                        <a:t>C</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76200" cap="flat" cmpd="sng">
                      <a:solidFill>
                        <a:srgbClr val="FF8700"/>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86150">
                <a:tc>
                  <a:txBody>
                    <a:bodyPr/>
                    <a:lstStyle/>
                    <a:p>
                      <a:pPr lvl="0" algn="r">
                        <a:spcBef>
                          <a:spcPts val="0"/>
                        </a:spcBef>
                        <a:buNone/>
                      </a:pPr>
                      <a:r>
                        <a:rPr lang="en">
                          <a:solidFill>
                            <a:srgbClr val="222222"/>
                          </a:solidFill>
                          <a:latin typeface="Roboto"/>
                          <a:ea typeface="Roboto"/>
                          <a:cs typeface="Roboto"/>
                          <a:sym typeface="Roboto"/>
                        </a:rPr>
                        <a:t>Yellow</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sz="1800" b="1">
                          <a:solidFill>
                            <a:srgbClr val="222222"/>
                          </a:solidFill>
                          <a:latin typeface="Roboto"/>
                          <a:ea typeface="Roboto"/>
                          <a:cs typeface="Roboto"/>
                          <a:sym typeface="Roboto"/>
                        </a:rPr>
                        <a:t>10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sz="1800" b="1">
                          <a:solidFill>
                            <a:srgbClr val="222222"/>
                          </a:solidFill>
                          <a:latin typeface="Roboto"/>
                          <a:ea typeface="Roboto"/>
                          <a:cs typeface="Roboto"/>
                          <a:sym typeface="Roboto"/>
                        </a:rPr>
                        <a:t>20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sz="1800" b="1">
                          <a:solidFill>
                            <a:srgbClr val="222222"/>
                          </a:solidFill>
                          <a:latin typeface="Roboto"/>
                          <a:ea typeface="Roboto"/>
                          <a:cs typeface="Roboto"/>
                          <a:sym typeface="Roboto"/>
                        </a:rPr>
                        <a:t>7</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86150">
                <a:tc>
                  <a:txBody>
                    <a:bodyPr/>
                    <a:lstStyle/>
                    <a:p>
                      <a:pPr lvl="0" algn="r">
                        <a:spcBef>
                          <a:spcPts val="0"/>
                        </a:spcBef>
                        <a:buNone/>
                      </a:pPr>
                      <a:r>
                        <a:rPr lang="en">
                          <a:solidFill>
                            <a:srgbClr val="222222"/>
                          </a:solidFill>
                          <a:latin typeface="Roboto"/>
                          <a:ea typeface="Roboto"/>
                          <a:cs typeface="Roboto"/>
                          <a:sym typeface="Roboto"/>
                        </a:rPr>
                        <a:t>Blue</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sz="1800" b="1">
                          <a:solidFill>
                            <a:srgbClr val="222222"/>
                          </a:solidFill>
                          <a:latin typeface="Roboto"/>
                          <a:ea typeface="Roboto"/>
                          <a:cs typeface="Roboto"/>
                          <a:sym typeface="Roboto"/>
                        </a:rPr>
                        <a:t>30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sz="1800" b="1">
                          <a:solidFill>
                            <a:srgbClr val="222222"/>
                          </a:solidFill>
                          <a:latin typeface="Roboto"/>
                          <a:ea typeface="Roboto"/>
                          <a:cs typeface="Roboto"/>
                          <a:sym typeface="Roboto"/>
                        </a:rPr>
                        <a:t>15</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c>
                  <a:txBody>
                    <a:bodyPr/>
                    <a:lstStyle/>
                    <a:p>
                      <a:pPr lvl="0" algn="ctr">
                        <a:spcBef>
                          <a:spcPts val="0"/>
                        </a:spcBef>
                        <a:buNone/>
                      </a:pPr>
                      <a:r>
                        <a:rPr lang="en" sz="1800" b="1">
                          <a:solidFill>
                            <a:srgbClr val="222222"/>
                          </a:solidFill>
                          <a:latin typeface="Roboto"/>
                          <a:ea typeface="Roboto"/>
                          <a:cs typeface="Roboto"/>
                          <a:sym typeface="Roboto"/>
                        </a:rPr>
                        <a:t>10</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9525" cap="flat" cmpd="sng">
                      <a:solidFill>
                        <a:srgbClr val="D9D9D9"/>
                      </a:solidFill>
                      <a:prstDash val="solid"/>
                      <a:round/>
                      <a:headEnd type="none" w="med" len="med"/>
                      <a:tailEnd type="none" w="med" len="med"/>
                    </a:lnB>
                  </a:tcPr>
                </a:tc>
              </a:tr>
              <a:tr h="686150">
                <a:tc>
                  <a:txBody>
                    <a:bodyPr/>
                    <a:lstStyle/>
                    <a:p>
                      <a:pPr lvl="0" algn="r" rtl="0">
                        <a:spcBef>
                          <a:spcPts val="0"/>
                        </a:spcBef>
                        <a:buNone/>
                      </a:pPr>
                      <a:r>
                        <a:rPr lang="en">
                          <a:solidFill>
                            <a:srgbClr val="222222"/>
                          </a:solidFill>
                          <a:latin typeface="Roboto"/>
                          <a:ea typeface="Roboto"/>
                          <a:cs typeface="Roboto"/>
                          <a:sym typeface="Roboto"/>
                        </a:rPr>
                        <a:t>Orange</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76200" cap="flat" cmpd="sng">
                      <a:solidFill>
                        <a:srgbClr val="222222"/>
                      </a:solidFill>
                      <a:prstDash val="solid"/>
                      <a:round/>
                      <a:headEnd type="none" w="med" len="med"/>
                      <a:tailEnd type="none" w="med" len="med"/>
                    </a:lnB>
                  </a:tcPr>
                </a:tc>
                <a:tc>
                  <a:txBody>
                    <a:bodyPr/>
                    <a:lstStyle/>
                    <a:p>
                      <a:pPr lvl="0" algn="ctr" rtl="0">
                        <a:spcBef>
                          <a:spcPts val="0"/>
                        </a:spcBef>
                        <a:buNone/>
                      </a:pPr>
                      <a:r>
                        <a:rPr lang="en" sz="1800" b="1">
                          <a:solidFill>
                            <a:srgbClr val="222222"/>
                          </a:solidFill>
                          <a:latin typeface="Roboto"/>
                          <a:ea typeface="Roboto"/>
                          <a:cs typeface="Roboto"/>
                          <a:sym typeface="Roboto"/>
                        </a:rPr>
                        <a:t>5</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76200" cap="flat" cmpd="sng">
                      <a:solidFill>
                        <a:srgbClr val="222222"/>
                      </a:solidFill>
                      <a:prstDash val="solid"/>
                      <a:round/>
                      <a:headEnd type="none" w="med" len="med"/>
                      <a:tailEnd type="none" w="med" len="med"/>
                    </a:lnB>
                  </a:tcPr>
                </a:tc>
                <a:tc>
                  <a:txBody>
                    <a:bodyPr/>
                    <a:lstStyle/>
                    <a:p>
                      <a:pPr lvl="0" algn="ctr" rtl="0">
                        <a:spcBef>
                          <a:spcPts val="0"/>
                        </a:spcBef>
                        <a:buNone/>
                      </a:pPr>
                      <a:r>
                        <a:rPr lang="en" sz="1800" b="1">
                          <a:solidFill>
                            <a:srgbClr val="222222"/>
                          </a:solidFill>
                          <a:latin typeface="Roboto"/>
                          <a:ea typeface="Roboto"/>
                          <a:cs typeface="Roboto"/>
                          <a:sym typeface="Roboto"/>
                        </a:rPr>
                        <a:t>24</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76200" cap="flat" cmpd="sng">
                      <a:solidFill>
                        <a:srgbClr val="222222"/>
                      </a:solidFill>
                      <a:prstDash val="solid"/>
                      <a:round/>
                      <a:headEnd type="none" w="med" len="med"/>
                      <a:tailEnd type="none" w="med" len="med"/>
                    </a:lnB>
                  </a:tcPr>
                </a:tc>
                <a:tc>
                  <a:txBody>
                    <a:bodyPr/>
                    <a:lstStyle/>
                    <a:p>
                      <a:pPr lvl="0" algn="ctr" rtl="0">
                        <a:spcBef>
                          <a:spcPts val="0"/>
                        </a:spcBef>
                        <a:buNone/>
                      </a:pPr>
                      <a:r>
                        <a:rPr lang="en" sz="1800" b="1">
                          <a:solidFill>
                            <a:srgbClr val="222222"/>
                          </a:solidFill>
                          <a:latin typeface="Roboto"/>
                          <a:ea typeface="Roboto"/>
                          <a:cs typeface="Roboto"/>
                          <a:sym typeface="Roboto"/>
                        </a:rPr>
                        <a:t>16</a:t>
                      </a:r>
                    </a:p>
                  </a:txBody>
                  <a:tcPr marL="91425" marR="91425" marT="68575" marB="68575" anchor="ctr">
                    <a:lnL w="9525" cap="flat" cmpd="sng">
                      <a:solidFill>
                        <a:srgbClr val="D9D9D9"/>
                      </a:solidFill>
                      <a:prstDash val="solid"/>
                      <a:round/>
                      <a:headEnd type="none" w="med" len="med"/>
                      <a:tailEnd type="none" w="med" len="med"/>
                    </a:lnL>
                    <a:lnR w="9525" cap="flat" cmpd="sng">
                      <a:solidFill>
                        <a:srgbClr val="D9D9D9"/>
                      </a:solidFill>
                      <a:prstDash val="solid"/>
                      <a:round/>
                      <a:headEnd type="none" w="med" len="med"/>
                      <a:tailEnd type="none" w="med" len="med"/>
                    </a:lnR>
                    <a:lnT w="9525" cap="flat" cmpd="sng">
                      <a:solidFill>
                        <a:srgbClr val="D9D9D9"/>
                      </a:solidFill>
                      <a:prstDash val="solid"/>
                      <a:round/>
                      <a:headEnd type="none" w="med" len="med"/>
                      <a:tailEnd type="none" w="med" len="med"/>
                    </a:lnT>
                    <a:lnB w="76200" cap="flat" cmpd="sng">
                      <a:solidFill>
                        <a:srgbClr val="222222"/>
                      </a:solidFill>
                      <a:prstDash val="solid"/>
                      <a:round/>
                      <a:headEnd type="none" w="med" len="med"/>
                      <a:tailEnd type="none" w="med" len="med"/>
                    </a:lnB>
                  </a:tcPr>
                </a:tc>
              </a:tr>
            </a:tbl>
          </a:graphicData>
        </a:graphic>
      </p:graphicFrame>
      <p:sp>
        <p:nvSpPr>
          <p:cNvPr id="208" name="Shape 20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57</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p:nvPr/>
        </p:nvSpPr>
        <p:spPr>
          <a:xfrm>
            <a:off x="912199" y="874081"/>
            <a:ext cx="8155305" cy="3885007"/>
          </a:xfrm>
          <a:custGeom>
            <a:avLst/>
            <a:gdLst/>
            <a:ahLst/>
            <a:cxnLst/>
            <a:rect l="0" t="0" r="0" b="0"/>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FF8700"/>
          </a:solidFill>
          <a:ln>
            <a:noFill/>
          </a:ln>
        </p:spPr>
        <p:txBody>
          <a:bodyPr lIns="91425" tIns="91425" rIns="91425" bIns="91425" anchor="ctr" anchorCtr="0">
            <a:noAutofit/>
          </a:bodyPr>
          <a:lstStyle/>
          <a:p>
            <a:pPr lvl="0">
              <a:spcBef>
                <a:spcPts val="0"/>
              </a:spcBef>
              <a:buNone/>
            </a:pPr>
            <a:endParaRPr/>
          </a:p>
        </p:txBody>
      </p:sp>
      <p:sp>
        <p:nvSpPr>
          <p:cNvPr id="214" name="Shape 214"/>
          <p:cNvSpPr txBox="1">
            <a:spLocks noGrp="1"/>
          </p:cNvSpPr>
          <p:nvPr>
            <p:ph type="title" idx="4294967295"/>
          </p:nvPr>
        </p:nvSpPr>
        <p:spPr>
          <a:xfrm>
            <a:off x="1104900" y="0"/>
            <a:ext cx="6724500" cy="731700"/>
          </a:xfrm>
          <a:prstGeom prst="rect">
            <a:avLst/>
          </a:prstGeom>
        </p:spPr>
        <p:txBody>
          <a:bodyPr lIns="91425" tIns="91425" rIns="91425" bIns="91425" anchor="ctr" anchorCtr="0">
            <a:noAutofit/>
          </a:bodyPr>
          <a:lstStyle/>
          <a:p>
            <a:pPr lvl="0" rtl="0">
              <a:spcBef>
                <a:spcPts val="0"/>
              </a:spcBef>
              <a:buNone/>
            </a:pPr>
            <a:r>
              <a:rPr lang="en"/>
              <a:t>Maps</a:t>
            </a:r>
          </a:p>
        </p:txBody>
      </p:sp>
      <p:sp>
        <p:nvSpPr>
          <p:cNvPr id="215" name="Shape 215"/>
          <p:cNvSpPr/>
          <p:nvPr/>
        </p:nvSpPr>
        <p:spPr>
          <a:xfrm>
            <a:off x="2285350" y="1538450"/>
            <a:ext cx="796200" cy="394500"/>
          </a:xfrm>
          <a:prstGeom prst="wedgeRectCallout">
            <a:avLst>
              <a:gd name="adj1" fmla="val -21428"/>
              <a:gd name="adj2" fmla="val 84287"/>
            </a:avLst>
          </a:prstGeom>
          <a:solidFill>
            <a:srgbClr val="FFFFFF"/>
          </a:solidFill>
          <a:ln>
            <a:noFill/>
          </a:ln>
        </p:spPr>
        <p:txBody>
          <a:bodyPr lIns="91425" tIns="91425" rIns="91425" bIns="91425" anchor="ctr" anchorCtr="0">
            <a:noAutofit/>
          </a:bodyPr>
          <a:lstStyle/>
          <a:p>
            <a:pPr lvl="0">
              <a:spcBef>
                <a:spcPts val="0"/>
              </a:spcBef>
              <a:buNone/>
            </a:pPr>
            <a:r>
              <a:rPr lang="en" sz="1000" b="1">
                <a:latin typeface="Roboto"/>
                <a:ea typeface="Roboto"/>
                <a:cs typeface="Roboto"/>
                <a:sym typeface="Roboto"/>
              </a:rPr>
              <a:t>our office</a:t>
            </a:r>
          </a:p>
        </p:txBody>
      </p:sp>
      <p:sp>
        <p:nvSpPr>
          <p:cNvPr id="216" name="Shape 216"/>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58</a:t>
            </a:fld>
            <a:endParaRPr lang="en"/>
          </a:p>
        </p:txBody>
      </p:sp>
      <p:sp>
        <p:nvSpPr>
          <p:cNvPr id="217" name="Shape 217"/>
          <p:cNvSpPr/>
          <p:nvPr/>
        </p:nvSpPr>
        <p:spPr>
          <a:xfrm rot="-8100000">
            <a:off x="1514931" y="19226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8" name="Shape 218"/>
          <p:cNvSpPr/>
          <p:nvPr/>
        </p:nvSpPr>
        <p:spPr>
          <a:xfrm rot="-8100000">
            <a:off x="3309131" y="3246121"/>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19" name="Shape 219"/>
          <p:cNvSpPr/>
          <p:nvPr/>
        </p:nvSpPr>
        <p:spPr>
          <a:xfrm rot="-8100000">
            <a:off x="4230756" y="17567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0" name="Shape 220"/>
          <p:cNvSpPr/>
          <p:nvPr/>
        </p:nvSpPr>
        <p:spPr>
          <a:xfrm rot="-8100000">
            <a:off x="4945731" y="38264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1" name="Shape 221"/>
          <p:cNvSpPr/>
          <p:nvPr/>
        </p:nvSpPr>
        <p:spPr>
          <a:xfrm rot="-8100000">
            <a:off x="7072856" y="22520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222" name="Shape 222"/>
          <p:cNvSpPr/>
          <p:nvPr/>
        </p:nvSpPr>
        <p:spPr>
          <a:xfrm rot="-8100000">
            <a:off x="7730431" y="3826446"/>
            <a:ext cx="238436" cy="227405"/>
          </a:xfrm>
          <a:prstGeom prst="halfFrame">
            <a:avLst>
              <a:gd name="adj1" fmla="val 38776"/>
              <a:gd name="adj2" fmla="val 40152"/>
            </a:avLst>
          </a:prstGeom>
          <a:solidFill>
            <a:srgbClr val="FFFFFF"/>
          </a:solidFill>
          <a:ln>
            <a:noFill/>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ctrTitle" idx="4294967295"/>
          </p:nvPr>
        </p:nvSpPr>
        <p:spPr>
          <a:xfrm>
            <a:off x="1125150" y="1659550"/>
            <a:ext cx="7333200" cy="1159800"/>
          </a:xfrm>
          <a:prstGeom prst="rect">
            <a:avLst/>
          </a:prstGeom>
        </p:spPr>
        <p:txBody>
          <a:bodyPr lIns="91425" tIns="91425" rIns="91425" bIns="91425" anchor="ctr" anchorCtr="0">
            <a:noAutofit/>
          </a:bodyPr>
          <a:lstStyle/>
          <a:p>
            <a:pPr lvl="0" rtl="0">
              <a:spcBef>
                <a:spcPts val="0"/>
              </a:spcBef>
              <a:buNone/>
            </a:pPr>
            <a:r>
              <a:rPr lang="en" sz="12000">
                <a:solidFill>
                  <a:srgbClr val="FF8700"/>
                </a:solidFill>
              </a:rPr>
              <a:t>89,526,124</a:t>
            </a:r>
          </a:p>
        </p:txBody>
      </p:sp>
      <p:sp>
        <p:nvSpPr>
          <p:cNvPr id="228" name="Shape 228"/>
          <p:cNvSpPr txBox="1">
            <a:spLocks noGrp="1"/>
          </p:cNvSpPr>
          <p:nvPr>
            <p:ph type="subTitle" idx="4294967295"/>
          </p:nvPr>
        </p:nvSpPr>
        <p:spPr>
          <a:xfrm>
            <a:off x="1125150" y="2992450"/>
            <a:ext cx="4810500" cy="784800"/>
          </a:xfrm>
          <a:prstGeom prst="rect">
            <a:avLst/>
          </a:prstGeom>
        </p:spPr>
        <p:txBody>
          <a:bodyPr lIns="91425" tIns="91425" rIns="91425" bIns="91425" anchor="t" anchorCtr="0">
            <a:noAutofit/>
          </a:bodyPr>
          <a:lstStyle/>
          <a:p>
            <a:pPr lvl="0" rtl="0">
              <a:spcBef>
                <a:spcPts val="0"/>
              </a:spcBef>
              <a:buNone/>
            </a:pPr>
            <a:r>
              <a:rPr lang="en"/>
              <a:t>Whoa! That’s a big number, aren’t you proud?</a:t>
            </a:r>
          </a:p>
        </p:txBody>
      </p:sp>
      <p:sp>
        <p:nvSpPr>
          <p:cNvPr id="229" name="Shape 22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59</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History of Open Source Development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In </a:t>
            </a:r>
            <a:r>
              <a:rPr lang="en-US" sz="2800" dirty="0"/>
              <a:t>the 50's and 60's almost all the software that existed was mostly produced by research institutes. </a:t>
            </a:r>
            <a:endParaRPr lang="en-US" sz="2800" dirty="0" smtClean="0"/>
          </a:p>
          <a:p>
            <a:r>
              <a:rPr lang="en-US" sz="2800" dirty="0" smtClean="0"/>
              <a:t>Software </a:t>
            </a:r>
            <a:r>
              <a:rPr lang="en-US" sz="2800" dirty="0"/>
              <a:t>was not seen as a product. </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a:t>
            </a:fld>
            <a:endParaRPr lang="en"/>
          </a:p>
        </p:txBody>
      </p:sp>
    </p:spTree>
    <p:extLst>
      <p:ext uri="{BB962C8B-B14F-4D97-AF65-F5344CB8AC3E}">
        <p14:creationId xmlns:p14="http://schemas.microsoft.com/office/powerpoint/2010/main" val="1049011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ctrTitle" idx="4294967295"/>
          </p:nvPr>
        </p:nvSpPr>
        <p:spPr>
          <a:xfrm>
            <a:off x="1561425" y="876600"/>
            <a:ext cx="6896700" cy="894900"/>
          </a:xfrm>
          <a:prstGeom prst="rect">
            <a:avLst/>
          </a:prstGeom>
        </p:spPr>
        <p:txBody>
          <a:bodyPr lIns="91425" tIns="91425" rIns="91425" bIns="91425" anchor="ctr" anchorCtr="0">
            <a:noAutofit/>
          </a:bodyPr>
          <a:lstStyle/>
          <a:p>
            <a:pPr lvl="0" algn="l" rtl="0">
              <a:spcBef>
                <a:spcPts val="0"/>
              </a:spcBef>
              <a:buNone/>
            </a:pPr>
            <a:r>
              <a:rPr lang="en" sz="6000">
                <a:solidFill>
                  <a:srgbClr val="FF8700"/>
                </a:solidFill>
              </a:rPr>
              <a:t>89,526,124$</a:t>
            </a:r>
          </a:p>
        </p:txBody>
      </p:sp>
      <p:sp>
        <p:nvSpPr>
          <p:cNvPr id="235" name="Shape 235"/>
          <p:cNvSpPr txBox="1">
            <a:spLocks noGrp="1"/>
          </p:cNvSpPr>
          <p:nvPr>
            <p:ph type="subTitle" idx="4294967295"/>
          </p:nvPr>
        </p:nvSpPr>
        <p:spPr>
          <a:xfrm>
            <a:off x="1561425" y="1487501"/>
            <a:ext cx="6896700" cy="463200"/>
          </a:xfrm>
          <a:prstGeom prst="rect">
            <a:avLst/>
          </a:prstGeom>
        </p:spPr>
        <p:txBody>
          <a:bodyPr lIns="91425" tIns="91425" rIns="91425" bIns="91425" anchor="t" anchorCtr="0">
            <a:noAutofit/>
          </a:bodyPr>
          <a:lstStyle/>
          <a:p>
            <a:pPr lvl="0" algn="l" rtl="0">
              <a:spcBef>
                <a:spcPts val="0"/>
              </a:spcBef>
              <a:buNone/>
            </a:pPr>
            <a:r>
              <a:rPr lang="en" sz="1800"/>
              <a:t>That’s a lot of money</a:t>
            </a:r>
          </a:p>
        </p:txBody>
      </p:sp>
      <p:sp>
        <p:nvSpPr>
          <p:cNvPr id="236" name="Shape 236"/>
          <p:cNvSpPr txBox="1">
            <a:spLocks noGrp="1"/>
          </p:cNvSpPr>
          <p:nvPr>
            <p:ph type="ctrTitle" idx="4294967295"/>
          </p:nvPr>
        </p:nvSpPr>
        <p:spPr>
          <a:xfrm>
            <a:off x="2985075" y="3505500"/>
            <a:ext cx="5473200" cy="894900"/>
          </a:xfrm>
          <a:prstGeom prst="rect">
            <a:avLst/>
          </a:prstGeom>
        </p:spPr>
        <p:txBody>
          <a:bodyPr lIns="91425" tIns="91425" rIns="91425" bIns="91425" anchor="ctr" anchorCtr="0">
            <a:noAutofit/>
          </a:bodyPr>
          <a:lstStyle/>
          <a:p>
            <a:pPr lvl="0" algn="l" rtl="0">
              <a:spcBef>
                <a:spcPts val="0"/>
              </a:spcBef>
              <a:buNone/>
            </a:pPr>
            <a:r>
              <a:rPr lang="en" sz="6000">
                <a:solidFill>
                  <a:srgbClr val="FF8700"/>
                </a:solidFill>
              </a:rPr>
              <a:t>100%</a:t>
            </a:r>
          </a:p>
        </p:txBody>
      </p:sp>
      <p:sp>
        <p:nvSpPr>
          <p:cNvPr id="237" name="Shape 237"/>
          <p:cNvSpPr txBox="1">
            <a:spLocks noGrp="1"/>
          </p:cNvSpPr>
          <p:nvPr>
            <p:ph type="subTitle" idx="4294967295"/>
          </p:nvPr>
        </p:nvSpPr>
        <p:spPr>
          <a:xfrm>
            <a:off x="2985075" y="4116400"/>
            <a:ext cx="5473200" cy="463200"/>
          </a:xfrm>
          <a:prstGeom prst="rect">
            <a:avLst/>
          </a:prstGeom>
        </p:spPr>
        <p:txBody>
          <a:bodyPr lIns="91425" tIns="91425" rIns="91425" bIns="91425" anchor="t" anchorCtr="0">
            <a:noAutofit/>
          </a:bodyPr>
          <a:lstStyle/>
          <a:p>
            <a:pPr lvl="0" algn="l" rtl="0">
              <a:spcBef>
                <a:spcPts val="0"/>
              </a:spcBef>
              <a:buNone/>
            </a:pPr>
            <a:r>
              <a:rPr lang="en" sz="1800"/>
              <a:t>Total success!</a:t>
            </a:r>
          </a:p>
        </p:txBody>
      </p:sp>
      <p:sp>
        <p:nvSpPr>
          <p:cNvPr id="238" name="Shape 238"/>
          <p:cNvSpPr txBox="1">
            <a:spLocks noGrp="1"/>
          </p:cNvSpPr>
          <p:nvPr>
            <p:ph type="ctrTitle" idx="4294967295"/>
          </p:nvPr>
        </p:nvSpPr>
        <p:spPr>
          <a:xfrm>
            <a:off x="2296200" y="2191050"/>
            <a:ext cx="6162000" cy="894900"/>
          </a:xfrm>
          <a:prstGeom prst="rect">
            <a:avLst/>
          </a:prstGeom>
        </p:spPr>
        <p:txBody>
          <a:bodyPr lIns="91425" tIns="91425" rIns="91425" bIns="91425" anchor="ctr" anchorCtr="0">
            <a:noAutofit/>
          </a:bodyPr>
          <a:lstStyle/>
          <a:p>
            <a:pPr lvl="0" algn="l" rtl="0">
              <a:spcBef>
                <a:spcPts val="0"/>
              </a:spcBef>
              <a:buNone/>
            </a:pPr>
            <a:r>
              <a:rPr lang="en" sz="6000">
                <a:solidFill>
                  <a:srgbClr val="FF8700"/>
                </a:solidFill>
              </a:rPr>
              <a:t>185,244 users</a:t>
            </a:r>
          </a:p>
        </p:txBody>
      </p:sp>
      <p:sp>
        <p:nvSpPr>
          <p:cNvPr id="239" name="Shape 239"/>
          <p:cNvSpPr txBox="1">
            <a:spLocks noGrp="1"/>
          </p:cNvSpPr>
          <p:nvPr>
            <p:ph type="subTitle" idx="4294967295"/>
          </p:nvPr>
        </p:nvSpPr>
        <p:spPr>
          <a:xfrm>
            <a:off x="2296200" y="2801951"/>
            <a:ext cx="6162000" cy="463200"/>
          </a:xfrm>
          <a:prstGeom prst="rect">
            <a:avLst/>
          </a:prstGeom>
        </p:spPr>
        <p:txBody>
          <a:bodyPr lIns="91425" tIns="91425" rIns="91425" bIns="91425" anchor="t" anchorCtr="0">
            <a:noAutofit/>
          </a:bodyPr>
          <a:lstStyle/>
          <a:p>
            <a:pPr lvl="0" algn="l" rtl="0">
              <a:spcBef>
                <a:spcPts val="0"/>
              </a:spcBef>
              <a:buNone/>
            </a:pPr>
            <a:r>
              <a:rPr lang="en" sz="1800"/>
              <a:t>And a lot of users</a:t>
            </a:r>
          </a:p>
        </p:txBody>
      </p:sp>
      <p:sp>
        <p:nvSpPr>
          <p:cNvPr id="240" name="Shape 240"/>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60</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Shape 245"/>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a:t>Our process is easy</a:t>
            </a:r>
          </a:p>
        </p:txBody>
      </p:sp>
      <p:sp>
        <p:nvSpPr>
          <p:cNvPr id="246" name="Shape 246"/>
          <p:cNvSpPr/>
          <p:nvPr/>
        </p:nvSpPr>
        <p:spPr>
          <a:xfrm>
            <a:off x="1753949" y="2241950"/>
            <a:ext cx="2378700" cy="1443300"/>
          </a:xfrm>
          <a:prstGeom prst="chevron">
            <a:avLst>
              <a:gd name="adj" fmla="val 25486"/>
            </a:avLst>
          </a:prstGeom>
          <a:solidFill>
            <a:srgbClr val="333333"/>
          </a:solidFill>
          <a:ln>
            <a:noFill/>
          </a:ln>
        </p:spPr>
        <p:txBody>
          <a:bodyPr lIns="91425" tIns="91425" rIns="91425" bIns="91425" anchor="ctr" anchorCtr="0">
            <a:noAutofit/>
          </a:bodyPr>
          <a:lstStyle/>
          <a:p>
            <a:pPr lvl="0" algn="ctr">
              <a:spcBef>
                <a:spcPts val="0"/>
              </a:spcBef>
              <a:buNone/>
            </a:pPr>
            <a:r>
              <a:rPr lang="en" sz="1800">
                <a:solidFill>
                  <a:srgbClr val="FF8700"/>
                </a:solidFill>
                <a:latin typeface="Roboto"/>
                <a:ea typeface="Roboto"/>
                <a:cs typeface="Roboto"/>
                <a:sym typeface="Roboto"/>
              </a:rPr>
              <a:t>first</a:t>
            </a:r>
          </a:p>
        </p:txBody>
      </p:sp>
      <p:sp>
        <p:nvSpPr>
          <p:cNvPr id="247" name="Shape 247"/>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61</a:t>
            </a:fld>
            <a:endParaRPr lang="en"/>
          </a:p>
        </p:txBody>
      </p:sp>
      <p:sp>
        <p:nvSpPr>
          <p:cNvPr id="248" name="Shape 248"/>
          <p:cNvSpPr/>
          <p:nvPr/>
        </p:nvSpPr>
        <p:spPr>
          <a:xfrm>
            <a:off x="3853635" y="2241950"/>
            <a:ext cx="2378700" cy="1443300"/>
          </a:xfrm>
          <a:prstGeom prst="chevron">
            <a:avLst>
              <a:gd name="adj" fmla="val 25486"/>
            </a:avLst>
          </a:prstGeom>
          <a:solidFill>
            <a:srgbClr val="222222"/>
          </a:solidFill>
          <a:ln>
            <a:noFill/>
          </a:ln>
        </p:spPr>
        <p:txBody>
          <a:bodyPr lIns="91425" tIns="91425" rIns="91425" bIns="91425" anchor="ctr" anchorCtr="0">
            <a:noAutofit/>
          </a:bodyPr>
          <a:lstStyle/>
          <a:p>
            <a:pPr lvl="0" algn="ctr" rtl="0">
              <a:spcBef>
                <a:spcPts val="0"/>
              </a:spcBef>
              <a:buNone/>
            </a:pPr>
            <a:r>
              <a:rPr lang="en" sz="1800">
                <a:solidFill>
                  <a:srgbClr val="FF8700"/>
                </a:solidFill>
                <a:latin typeface="Roboto"/>
                <a:ea typeface="Roboto"/>
                <a:cs typeface="Roboto"/>
                <a:sym typeface="Roboto"/>
              </a:rPr>
              <a:t>second</a:t>
            </a:r>
          </a:p>
        </p:txBody>
      </p:sp>
      <p:sp>
        <p:nvSpPr>
          <p:cNvPr id="249" name="Shape 249"/>
          <p:cNvSpPr/>
          <p:nvPr/>
        </p:nvSpPr>
        <p:spPr>
          <a:xfrm>
            <a:off x="5953321" y="2241950"/>
            <a:ext cx="2378700" cy="1443300"/>
          </a:xfrm>
          <a:prstGeom prst="chevron">
            <a:avLst>
              <a:gd name="adj" fmla="val 25486"/>
            </a:avLst>
          </a:prstGeom>
          <a:solidFill>
            <a:srgbClr val="1D1D1B"/>
          </a:solidFill>
          <a:ln>
            <a:noFill/>
          </a:ln>
        </p:spPr>
        <p:txBody>
          <a:bodyPr lIns="91425" tIns="91425" rIns="91425" bIns="91425" anchor="ctr" anchorCtr="0">
            <a:noAutofit/>
          </a:bodyPr>
          <a:lstStyle/>
          <a:p>
            <a:pPr lvl="0" algn="ctr" rtl="0">
              <a:spcBef>
                <a:spcPts val="0"/>
              </a:spcBef>
              <a:buNone/>
            </a:pPr>
            <a:r>
              <a:rPr lang="en" sz="1800">
                <a:solidFill>
                  <a:srgbClr val="FF8700"/>
                </a:solidFill>
                <a:latin typeface="Roboto"/>
                <a:ea typeface="Roboto"/>
                <a:cs typeface="Roboto"/>
                <a:sym typeface="Roboto"/>
              </a:rPr>
              <a:t>last</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a:t>Let’s review some concepts</a:t>
            </a:r>
          </a:p>
        </p:txBody>
      </p:sp>
      <p:sp>
        <p:nvSpPr>
          <p:cNvPr id="255" name="Shape 255"/>
          <p:cNvSpPr txBox="1">
            <a:spLocks noGrp="1"/>
          </p:cNvSpPr>
          <p:nvPr>
            <p:ph type="body" idx="1"/>
          </p:nvPr>
        </p:nvSpPr>
        <p:spPr>
          <a:xfrm>
            <a:off x="1104900" y="1376750"/>
            <a:ext cx="2423100" cy="16458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56" name="Shape 256"/>
          <p:cNvSpPr txBox="1">
            <a:spLocks noGrp="1"/>
          </p:cNvSpPr>
          <p:nvPr>
            <p:ph type="body" idx="2"/>
          </p:nvPr>
        </p:nvSpPr>
        <p:spPr>
          <a:xfrm>
            <a:off x="3652187" y="1376750"/>
            <a:ext cx="2423100" cy="16458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57" name="Shape 257"/>
          <p:cNvSpPr txBox="1">
            <a:spLocks noGrp="1"/>
          </p:cNvSpPr>
          <p:nvPr>
            <p:ph type="body" idx="3"/>
          </p:nvPr>
        </p:nvSpPr>
        <p:spPr>
          <a:xfrm>
            <a:off x="6199475" y="1376750"/>
            <a:ext cx="2423100" cy="16458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
        <p:nvSpPr>
          <p:cNvPr id="258" name="Shape 258"/>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62</a:t>
            </a:fld>
            <a:endParaRPr lang="en"/>
          </a:p>
        </p:txBody>
      </p:sp>
      <p:sp>
        <p:nvSpPr>
          <p:cNvPr id="259" name="Shape 259"/>
          <p:cNvSpPr txBox="1">
            <a:spLocks noGrp="1"/>
          </p:cNvSpPr>
          <p:nvPr>
            <p:ph type="body" idx="1"/>
          </p:nvPr>
        </p:nvSpPr>
        <p:spPr>
          <a:xfrm>
            <a:off x="1104900" y="2976950"/>
            <a:ext cx="2423100" cy="1645800"/>
          </a:xfrm>
          <a:prstGeom prst="rect">
            <a:avLst/>
          </a:prstGeom>
        </p:spPr>
        <p:txBody>
          <a:bodyPr lIns="91425" tIns="91425" rIns="91425" bIns="91425" anchor="t" anchorCtr="0">
            <a:noAutofit/>
          </a:bodyPr>
          <a:lstStyle/>
          <a:p>
            <a:pPr lvl="0" rtl="0">
              <a:spcBef>
                <a:spcPts val="0"/>
              </a:spcBef>
              <a:buNone/>
            </a:pPr>
            <a:r>
              <a:rPr lang="en" b="1"/>
              <a:t>Yellow</a:t>
            </a:r>
          </a:p>
          <a:p>
            <a:pPr lvl="0" rtl="0">
              <a:spcBef>
                <a:spcPts val="0"/>
              </a:spcBef>
              <a:buNone/>
            </a:pPr>
            <a:r>
              <a:rPr lang="en" sz="1200"/>
              <a:t>Is the color of gold, butter and ripe lemons. In the spectrum of visible light, yellow is found between green and orange.</a:t>
            </a:r>
          </a:p>
        </p:txBody>
      </p:sp>
      <p:sp>
        <p:nvSpPr>
          <p:cNvPr id="260" name="Shape 260"/>
          <p:cNvSpPr txBox="1">
            <a:spLocks noGrp="1"/>
          </p:cNvSpPr>
          <p:nvPr>
            <p:ph type="body" idx="2"/>
          </p:nvPr>
        </p:nvSpPr>
        <p:spPr>
          <a:xfrm>
            <a:off x="3652187" y="2976950"/>
            <a:ext cx="2423100" cy="1645800"/>
          </a:xfrm>
          <a:prstGeom prst="rect">
            <a:avLst/>
          </a:prstGeom>
        </p:spPr>
        <p:txBody>
          <a:bodyPr lIns="91425" tIns="91425" rIns="91425" bIns="91425" anchor="t" anchorCtr="0">
            <a:noAutofit/>
          </a:bodyPr>
          <a:lstStyle/>
          <a:p>
            <a:pPr lvl="0" rtl="0">
              <a:spcBef>
                <a:spcPts val="0"/>
              </a:spcBef>
              <a:buNone/>
            </a:pPr>
            <a:r>
              <a:rPr lang="en" b="1"/>
              <a:t>Blue</a:t>
            </a:r>
          </a:p>
          <a:p>
            <a:pPr lvl="0" rtl="0">
              <a:spcBef>
                <a:spcPts val="0"/>
              </a:spcBef>
              <a:buNone/>
            </a:pPr>
            <a:r>
              <a:rPr lang="en" sz="1200"/>
              <a:t>Is the colour of the clear sky and the deep sea. It is located between violet and green on the optical spectrum.</a:t>
            </a:r>
          </a:p>
        </p:txBody>
      </p:sp>
      <p:sp>
        <p:nvSpPr>
          <p:cNvPr id="261" name="Shape 261"/>
          <p:cNvSpPr txBox="1">
            <a:spLocks noGrp="1"/>
          </p:cNvSpPr>
          <p:nvPr>
            <p:ph type="body" idx="3"/>
          </p:nvPr>
        </p:nvSpPr>
        <p:spPr>
          <a:xfrm>
            <a:off x="6199475" y="2976950"/>
            <a:ext cx="2423100" cy="1645800"/>
          </a:xfrm>
          <a:prstGeom prst="rect">
            <a:avLst/>
          </a:prstGeom>
        </p:spPr>
        <p:txBody>
          <a:bodyPr lIns="91425" tIns="91425" rIns="91425" bIns="91425" anchor="t" anchorCtr="0">
            <a:noAutofit/>
          </a:bodyPr>
          <a:lstStyle/>
          <a:p>
            <a:pPr lvl="0" rtl="0">
              <a:spcBef>
                <a:spcPts val="0"/>
              </a:spcBef>
              <a:buNone/>
            </a:pPr>
            <a:r>
              <a:rPr lang="en" b="1"/>
              <a:t>Red</a:t>
            </a:r>
          </a:p>
          <a:p>
            <a:pPr lvl="0" rtl="0">
              <a:spcBef>
                <a:spcPts val="0"/>
              </a:spcBef>
              <a:buNone/>
            </a:pPr>
            <a:r>
              <a:rPr lang="en" sz="1200"/>
              <a:t>Is the color of blood, and because of this it has historically been associated with sacrifice, danger and courage. </a:t>
            </a:r>
          </a:p>
          <a:p>
            <a:pPr lvl="0" rtl="0">
              <a:spcBef>
                <a:spcPts val="0"/>
              </a:spcBef>
              <a:buNone/>
            </a:pPr>
            <a:endParaRPr sz="1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1123950" y="4406300"/>
            <a:ext cx="6737400" cy="749100"/>
          </a:xfrm>
          <a:prstGeom prst="rect">
            <a:avLst/>
          </a:prstGeom>
        </p:spPr>
        <p:txBody>
          <a:bodyPr lIns="91425" tIns="91425" rIns="91425" bIns="91425" anchor="ctr" anchorCtr="0">
            <a:noAutofit/>
          </a:bodyPr>
          <a:lstStyle/>
          <a:p>
            <a:pPr lvl="0">
              <a:spcBef>
                <a:spcPts val="0"/>
              </a:spcBef>
              <a:buNone/>
            </a:pPr>
            <a:r>
              <a:rPr lang="en"/>
              <a:t>You can insert graphs from </a:t>
            </a:r>
            <a:r>
              <a:rPr lang="en" u="sng">
                <a:hlinkClick r:id="rId3"/>
              </a:rPr>
              <a:t>Google Sheets</a:t>
            </a:r>
          </a:p>
        </p:txBody>
      </p:sp>
      <p:sp>
        <p:nvSpPr>
          <p:cNvPr id="267" name="Shape 267"/>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63</a:t>
            </a:fld>
            <a:endParaRPr lang="en"/>
          </a:p>
        </p:txBody>
      </p:sp>
      <p:pic>
        <p:nvPicPr>
          <p:cNvPr id="268" name="Shape 268" title="Chart"/>
          <p:cNvPicPr preferRelativeResize="0"/>
          <p:nvPr/>
        </p:nvPicPr>
        <p:blipFill>
          <a:blip r:embed="rId4">
            <a:alphaModFix/>
          </a:blip>
          <a:stretch>
            <a:fillRect/>
          </a:stretch>
        </p:blipFill>
        <p:spPr>
          <a:xfrm>
            <a:off x="1548749" y="540075"/>
            <a:ext cx="6312600" cy="341477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195405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74" name="Shape 274"/>
          <p:cNvSpPr txBox="1">
            <a:spLocks noGrp="1"/>
          </p:cNvSpPr>
          <p:nvPr>
            <p:ph type="body" idx="4294967295"/>
          </p:nvPr>
        </p:nvSpPr>
        <p:spPr>
          <a:xfrm>
            <a:off x="4897300" y="535300"/>
            <a:ext cx="2788800" cy="4118400"/>
          </a:xfrm>
          <a:prstGeom prst="rect">
            <a:avLst/>
          </a:prstGeom>
        </p:spPr>
        <p:txBody>
          <a:bodyPr lIns="91425" tIns="91425" rIns="91425" bIns="91425" anchor="b" anchorCtr="0">
            <a:noAutofit/>
          </a:bodyPr>
          <a:lstStyle/>
          <a:p>
            <a:pPr lvl="0" rtl="0">
              <a:spcBef>
                <a:spcPts val="0"/>
              </a:spcBef>
              <a:buNone/>
            </a:pPr>
            <a:r>
              <a:rPr lang="en">
                <a:solidFill>
                  <a:srgbClr val="FF8700"/>
                </a:solidFill>
                <a:latin typeface="Dosis"/>
                <a:ea typeface="Dosis"/>
                <a:cs typeface="Dosis"/>
                <a:sym typeface="Dosis"/>
              </a:rPr>
              <a:t>ANDROID PROJECT</a:t>
            </a:r>
          </a:p>
          <a:p>
            <a:pPr lvl="0" rtl="0">
              <a:spcBef>
                <a:spcPts val="0"/>
              </a:spcBef>
              <a:buNone/>
            </a:pPr>
            <a:r>
              <a:rPr lang="en" sz="1800"/>
              <a:t>Show and explain your web, app or software projects using these gadget templates.</a:t>
            </a:r>
          </a:p>
        </p:txBody>
      </p:sp>
      <p:sp>
        <p:nvSpPr>
          <p:cNvPr id="275" name="Shape 275"/>
          <p:cNvSpPr/>
          <p:nvPr/>
        </p:nvSpPr>
        <p:spPr>
          <a:xfrm>
            <a:off x="2047375" y="839000"/>
            <a:ext cx="1888500" cy="3356100"/>
          </a:xfrm>
          <a:prstGeom prst="rect">
            <a:avLst/>
          </a:prstGeom>
          <a:noFill/>
          <a:ln>
            <a:noFill/>
          </a:ln>
        </p:spPr>
        <p:txBody>
          <a:bodyPr lIns="91425" tIns="91425" rIns="91425" bIns="91425" anchor="ctr" anchorCtr="0">
            <a:noAutofit/>
          </a:bodyPr>
          <a:lstStyle/>
          <a:p>
            <a:pPr lvl="0" algn="ctr">
              <a:spcBef>
                <a:spcPts val="0"/>
              </a:spcBef>
              <a:buNone/>
            </a:pPr>
            <a:r>
              <a:rPr lang="en" sz="1000">
                <a:solidFill>
                  <a:srgbClr val="999999"/>
                </a:solidFill>
                <a:latin typeface="Dosis"/>
                <a:ea typeface="Dosis"/>
                <a:cs typeface="Dosis"/>
                <a:sym typeface="Dosis"/>
              </a:rPr>
              <a:t>Place your screenshot here</a:t>
            </a:r>
          </a:p>
        </p:txBody>
      </p:sp>
      <p:sp>
        <p:nvSpPr>
          <p:cNvPr id="276" name="Shape 276"/>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64</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p:nvPr/>
        </p:nvSpPr>
        <p:spPr>
          <a:xfrm>
            <a:off x="2028820" y="623036"/>
            <a:ext cx="1863608" cy="3921827"/>
          </a:xfrm>
          <a:custGeom>
            <a:avLst/>
            <a:gdLst/>
            <a:ahLst/>
            <a:cxnLst/>
            <a:rect l="0" t="0" r="0" b="0"/>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82" name="Shape 282"/>
          <p:cNvSpPr/>
          <p:nvPr/>
        </p:nvSpPr>
        <p:spPr>
          <a:xfrm>
            <a:off x="2160550" y="1188850"/>
            <a:ext cx="1589700" cy="28119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999999"/>
                </a:solidFill>
                <a:latin typeface="Dosis"/>
                <a:ea typeface="Dosis"/>
                <a:cs typeface="Dosis"/>
                <a:sym typeface="Dosis"/>
              </a:rPr>
              <a:t>Place your screenshot here</a:t>
            </a:r>
          </a:p>
        </p:txBody>
      </p:sp>
      <p:sp>
        <p:nvSpPr>
          <p:cNvPr id="283" name="Shape 2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65</a:t>
            </a:fld>
            <a:endParaRPr lang="en"/>
          </a:p>
        </p:txBody>
      </p:sp>
      <p:sp>
        <p:nvSpPr>
          <p:cNvPr id="284" name="Shape 284"/>
          <p:cNvSpPr txBox="1">
            <a:spLocks noGrp="1"/>
          </p:cNvSpPr>
          <p:nvPr>
            <p:ph type="body" idx="4294967295"/>
          </p:nvPr>
        </p:nvSpPr>
        <p:spPr>
          <a:xfrm>
            <a:off x="4897300" y="535300"/>
            <a:ext cx="2788800" cy="4118400"/>
          </a:xfrm>
          <a:prstGeom prst="rect">
            <a:avLst/>
          </a:prstGeom>
        </p:spPr>
        <p:txBody>
          <a:bodyPr lIns="91425" tIns="91425" rIns="91425" bIns="91425" anchor="b" anchorCtr="0">
            <a:noAutofit/>
          </a:bodyPr>
          <a:lstStyle/>
          <a:p>
            <a:pPr lvl="0">
              <a:spcBef>
                <a:spcPts val="0"/>
              </a:spcBef>
              <a:buNone/>
            </a:pPr>
            <a:r>
              <a:rPr lang="en">
                <a:solidFill>
                  <a:srgbClr val="FF8700"/>
                </a:solidFill>
                <a:latin typeface="Dosis"/>
                <a:ea typeface="Dosis"/>
                <a:cs typeface="Dosis"/>
                <a:sym typeface="Dosis"/>
              </a:rPr>
              <a:t>iPHONE</a:t>
            </a:r>
          </a:p>
          <a:p>
            <a:pPr lvl="0" rtl="0">
              <a:spcBef>
                <a:spcPts val="0"/>
              </a:spcBef>
              <a:buNone/>
            </a:pPr>
            <a:r>
              <a:rPr lang="en">
                <a:solidFill>
                  <a:srgbClr val="FF8700"/>
                </a:solidFill>
                <a:latin typeface="Dosis"/>
                <a:ea typeface="Dosis"/>
                <a:cs typeface="Dosis"/>
                <a:sym typeface="Dosis"/>
              </a:rPr>
              <a:t>PROJECT</a:t>
            </a:r>
          </a:p>
          <a:p>
            <a:pPr lvl="0" rtl="0">
              <a:spcBef>
                <a:spcPts val="0"/>
              </a:spcBef>
              <a:buNone/>
            </a:pPr>
            <a:r>
              <a:rPr lang="en" sz="1800"/>
              <a:t>Show and explain your web, app or software projects using these gadget templates.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Shape 289"/>
          <p:cNvSpPr/>
          <p:nvPr/>
        </p:nvSpPr>
        <p:spPr>
          <a:xfrm>
            <a:off x="1511101" y="535612"/>
            <a:ext cx="2879503" cy="4072344"/>
          </a:xfrm>
          <a:custGeom>
            <a:avLst/>
            <a:gdLst/>
            <a:ahLst/>
            <a:cxnLst/>
            <a:rect l="0" t="0" r="0" b="0"/>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0" name="Shape 290"/>
          <p:cNvSpPr/>
          <p:nvPr/>
        </p:nvSpPr>
        <p:spPr>
          <a:xfrm>
            <a:off x="1709800" y="910325"/>
            <a:ext cx="2493300" cy="3333600"/>
          </a:xfrm>
          <a:prstGeom prst="rect">
            <a:avLst/>
          </a:prstGeom>
          <a:solidFill>
            <a:srgbClr val="FFFFFF"/>
          </a:solidFill>
          <a:ln>
            <a:noFill/>
          </a:ln>
        </p:spPr>
        <p:txBody>
          <a:bodyPr lIns="91425" tIns="91425" rIns="91425" bIns="91425" anchor="ctr" anchorCtr="0">
            <a:noAutofit/>
          </a:bodyPr>
          <a:lstStyle/>
          <a:p>
            <a:pPr lvl="0" algn="ctr" rtl="0">
              <a:spcBef>
                <a:spcPts val="0"/>
              </a:spcBef>
              <a:buNone/>
            </a:pPr>
            <a:r>
              <a:rPr lang="en" sz="1000">
                <a:solidFill>
                  <a:srgbClr val="999999"/>
                </a:solidFill>
                <a:latin typeface="Dosis"/>
                <a:ea typeface="Dosis"/>
                <a:cs typeface="Dosis"/>
                <a:sym typeface="Dosis"/>
              </a:rPr>
              <a:t>Place your screenshot here</a:t>
            </a:r>
          </a:p>
        </p:txBody>
      </p:sp>
      <p:sp>
        <p:nvSpPr>
          <p:cNvPr id="291" name="Shape 291"/>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66</a:t>
            </a:fld>
            <a:endParaRPr lang="en"/>
          </a:p>
        </p:txBody>
      </p:sp>
      <p:sp>
        <p:nvSpPr>
          <p:cNvPr id="292" name="Shape 292"/>
          <p:cNvSpPr txBox="1">
            <a:spLocks noGrp="1"/>
          </p:cNvSpPr>
          <p:nvPr>
            <p:ph type="body" idx="4294967295"/>
          </p:nvPr>
        </p:nvSpPr>
        <p:spPr>
          <a:xfrm>
            <a:off x="4897300" y="535300"/>
            <a:ext cx="2788800" cy="4118400"/>
          </a:xfrm>
          <a:prstGeom prst="rect">
            <a:avLst/>
          </a:prstGeom>
        </p:spPr>
        <p:txBody>
          <a:bodyPr lIns="91425" tIns="91425" rIns="91425" bIns="91425" anchor="b" anchorCtr="0">
            <a:noAutofit/>
          </a:bodyPr>
          <a:lstStyle/>
          <a:p>
            <a:pPr lvl="0">
              <a:spcBef>
                <a:spcPts val="0"/>
              </a:spcBef>
              <a:buNone/>
            </a:pPr>
            <a:r>
              <a:rPr lang="en">
                <a:solidFill>
                  <a:srgbClr val="FF8700"/>
                </a:solidFill>
                <a:latin typeface="Dosis"/>
                <a:ea typeface="Dosis"/>
                <a:cs typeface="Dosis"/>
                <a:sym typeface="Dosis"/>
              </a:rPr>
              <a:t>TABLET</a:t>
            </a:r>
          </a:p>
          <a:p>
            <a:pPr lvl="0" rtl="0">
              <a:spcBef>
                <a:spcPts val="0"/>
              </a:spcBef>
              <a:buNone/>
            </a:pPr>
            <a:r>
              <a:rPr lang="en">
                <a:solidFill>
                  <a:srgbClr val="FF8700"/>
                </a:solidFill>
                <a:latin typeface="Dosis"/>
                <a:ea typeface="Dosis"/>
                <a:cs typeface="Dosis"/>
                <a:sym typeface="Dosis"/>
              </a:rPr>
              <a:t>PROJECT</a:t>
            </a:r>
          </a:p>
          <a:p>
            <a:pPr lvl="0" rtl="0">
              <a:spcBef>
                <a:spcPts val="0"/>
              </a:spcBef>
              <a:buNone/>
            </a:pPr>
            <a:r>
              <a:rPr lang="en" sz="1800"/>
              <a:t>Show and explain your web, app or software projects using these gadget templates.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Shape 297"/>
          <p:cNvSpPr/>
          <p:nvPr/>
        </p:nvSpPr>
        <p:spPr>
          <a:xfrm>
            <a:off x="1079225" y="1052749"/>
            <a:ext cx="4460080" cy="3472223"/>
          </a:xfrm>
          <a:custGeom>
            <a:avLst/>
            <a:gdLst/>
            <a:ahLst/>
            <a:cxnLst/>
            <a:rect l="0" t="0" r="0" b="0"/>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222222"/>
          </a:solid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298" name="Shape 298"/>
          <p:cNvSpPr/>
          <p:nvPr/>
        </p:nvSpPr>
        <p:spPr>
          <a:xfrm>
            <a:off x="1265866" y="1237141"/>
            <a:ext cx="4086900" cy="2609700"/>
          </a:xfrm>
          <a:prstGeom prst="rect">
            <a:avLst/>
          </a:prstGeom>
          <a:noFill/>
          <a:ln>
            <a:noFill/>
          </a:ln>
        </p:spPr>
        <p:txBody>
          <a:bodyPr lIns="91425" tIns="91425" rIns="91425" bIns="91425" anchor="ctr" anchorCtr="0">
            <a:noAutofit/>
          </a:bodyPr>
          <a:lstStyle/>
          <a:p>
            <a:pPr lvl="0" algn="ctr" rtl="0">
              <a:spcBef>
                <a:spcPts val="0"/>
              </a:spcBef>
              <a:buNone/>
            </a:pPr>
            <a:r>
              <a:rPr lang="en" sz="1000">
                <a:solidFill>
                  <a:srgbClr val="999999"/>
                </a:solidFill>
                <a:latin typeface="Dosis"/>
                <a:ea typeface="Dosis"/>
                <a:cs typeface="Dosis"/>
                <a:sym typeface="Dosis"/>
              </a:rPr>
              <a:t>Place your screenshot here</a:t>
            </a:r>
          </a:p>
        </p:txBody>
      </p:sp>
      <p:sp>
        <p:nvSpPr>
          <p:cNvPr id="299" name="Shape 299"/>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67</a:t>
            </a:fld>
            <a:endParaRPr lang="en"/>
          </a:p>
        </p:txBody>
      </p:sp>
      <p:sp>
        <p:nvSpPr>
          <p:cNvPr id="300" name="Shape 300"/>
          <p:cNvSpPr txBox="1">
            <a:spLocks noGrp="1"/>
          </p:cNvSpPr>
          <p:nvPr>
            <p:ph type="body" idx="4294967295"/>
          </p:nvPr>
        </p:nvSpPr>
        <p:spPr>
          <a:xfrm>
            <a:off x="5811700" y="535300"/>
            <a:ext cx="2788800" cy="4118400"/>
          </a:xfrm>
          <a:prstGeom prst="rect">
            <a:avLst/>
          </a:prstGeom>
        </p:spPr>
        <p:txBody>
          <a:bodyPr lIns="91425" tIns="91425" rIns="91425" bIns="91425" anchor="b" anchorCtr="0">
            <a:noAutofit/>
          </a:bodyPr>
          <a:lstStyle/>
          <a:p>
            <a:pPr lvl="0" rtl="0">
              <a:spcBef>
                <a:spcPts val="0"/>
              </a:spcBef>
              <a:buNone/>
            </a:pPr>
            <a:r>
              <a:rPr lang="en">
                <a:solidFill>
                  <a:srgbClr val="FF8700"/>
                </a:solidFill>
                <a:latin typeface="Dosis"/>
                <a:ea typeface="Dosis"/>
                <a:cs typeface="Dosis"/>
                <a:sym typeface="Dosis"/>
              </a:rPr>
              <a:t>DESKTOP PROJECT</a:t>
            </a:r>
          </a:p>
          <a:p>
            <a:pPr lvl="0" rtl="0">
              <a:spcBef>
                <a:spcPts val="0"/>
              </a:spcBef>
              <a:buNone/>
            </a:pPr>
            <a:r>
              <a:rPr lang="en" sz="1800"/>
              <a:t>Show and explain your web, app or software projects using these gadget templates.</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68</a:t>
            </a:fld>
            <a:endParaRPr lang="en"/>
          </a:p>
        </p:txBody>
      </p:sp>
      <p:sp>
        <p:nvSpPr>
          <p:cNvPr id="306" name="Shape 306"/>
          <p:cNvSpPr txBox="1">
            <a:spLocks noGrp="1"/>
          </p:cNvSpPr>
          <p:nvPr>
            <p:ph type="ctrTitle" idx="4294967295"/>
          </p:nvPr>
        </p:nvSpPr>
        <p:spPr>
          <a:xfrm>
            <a:off x="1033300" y="1583350"/>
            <a:ext cx="6672600" cy="1159800"/>
          </a:xfrm>
          <a:prstGeom prst="rect">
            <a:avLst/>
          </a:prstGeom>
        </p:spPr>
        <p:txBody>
          <a:bodyPr lIns="91425" tIns="91425" rIns="91425" bIns="91425" anchor="ctr" anchorCtr="0">
            <a:noAutofit/>
          </a:bodyPr>
          <a:lstStyle/>
          <a:p>
            <a:pPr lvl="0" rtl="0">
              <a:spcBef>
                <a:spcPts val="0"/>
              </a:spcBef>
              <a:buNone/>
            </a:pPr>
            <a:r>
              <a:rPr lang="en" sz="6000">
                <a:solidFill>
                  <a:srgbClr val="FF8700"/>
                </a:solidFill>
              </a:rPr>
              <a:t>THANKS!</a:t>
            </a:r>
          </a:p>
        </p:txBody>
      </p:sp>
      <p:sp>
        <p:nvSpPr>
          <p:cNvPr id="307" name="Shape 307"/>
          <p:cNvSpPr txBox="1">
            <a:spLocks noGrp="1"/>
          </p:cNvSpPr>
          <p:nvPr>
            <p:ph type="subTitle" idx="4294967295"/>
          </p:nvPr>
        </p:nvSpPr>
        <p:spPr>
          <a:xfrm>
            <a:off x="1033300" y="2630575"/>
            <a:ext cx="7185000" cy="1159800"/>
          </a:xfrm>
          <a:prstGeom prst="rect">
            <a:avLst/>
          </a:prstGeom>
        </p:spPr>
        <p:txBody>
          <a:bodyPr lIns="91425" tIns="91425" rIns="91425" bIns="91425" anchor="t" anchorCtr="0">
            <a:noAutofit/>
          </a:bodyPr>
          <a:lstStyle/>
          <a:p>
            <a:pPr lvl="0" rtl="0">
              <a:spcBef>
                <a:spcPts val="0"/>
              </a:spcBef>
              <a:buNone/>
            </a:pPr>
            <a:r>
              <a:rPr lang="en" sz="2400" b="1">
                <a:solidFill>
                  <a:srgbClr val="FFFFFF"/>
                </a:solidFill>
              </a:rPr>
              <a:t>Any questions?</a:t>
            </a:r>
          </a:p>
          <a:p>
            <a:pPr lvl="0" rtl="0">
              <a:spcBef>
                <a:spcPts val="0"/>
              </a:spcBef>
              <a:buClr>
                <a:schemeClr val="dk1"/>
              </a:buClr>
              <a:buSzPct val="45833"/>
              <a:buFont typeface="Arial"/>
              <a:buNone/>
            </a:pPr>
            <a:r>
              <a:rPr lang="en" sz="2400">
                <a:solidFill>
                  <a:srgbClr val="FFFFFF"/>
                </a:solidFill>
              </a:rPr>
              <a:t>You can find me at @username &amp; user@mail.me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a:t>Credits</a:t>
            </a:r>
          </a:p>
        </p:txBody>
      </p:sp>
      <p:sp>
        <p:nvSpPr>
          <p:cNvPr id="313" name="Shape 313"/>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pPr lvl="0">
              <a:spcBef>
                <a:spcPts val="0"/>
              </a:spcBef>
              <a:buNone/>
            </a:pPr>
            <a:r>
              <a:rPr lang="en" sz="2400"/>
              <a:t>Special thanks to all the people who made and released these awesome resources for free:</a:t>
            </a:r>
          </a:p>
          <a:p>
            <a:pPr lvl="0" rtl="0">
              <a:spcBef>
                <a:spcPts val="0"/>
              </a:spcBef>
              <a:buNone/>
            </a:pPr>
            <a:endParaRPr sz="2400"/>
          </a:p>
          <a:p>
            <a:pPr marL="457200" lvl="0" indent="-381000" rtl="0">
              <a:lnSpc>
                <a:spcPct val="115000"/>
              </a:lnSpc>
              <a:spcBef>
                <a:spcPts val="0"/>
              </a:spcBef>
              <a:buSzPct val="100000"/>
            </a:pPr>
            <a:r>
              <a:rPr lang="en" sz="2400"/>
              <a:t>Presentation template by </a:t>
            </a:r>
            <a:r>
              <a:rPr lang="en" sz="2400" u="sng">
                <a:hlinkClick r:id="rId3"/>
              </a:rPr>
              <a:t>SlidesCarnival</a:t>
            </a:r>
          </a:p>
          <a:p>
            <a:pPr marL="457200" lvl="0" indent="-381000" rtl="0">
              <a:lnSpc>
                <a:spcPct val="115000"/>
              </a:lnSpc>
              <a:spcBef>
                <a:spcPts val="0"/>
              </a:spcBef>
              <a:buSzPct val="100000"/>
            </a:pPr>
            <a:r>
              <a:rPr lang="en" sz="2400"/>
              <a:t>Photographs by </a:t>
            </a:r>
            <a:r>
              <a:rPr lang="en" sz="2400" u="sng">
                <a:hlinkClick r:id="rId4"/>
              </a:rPr>
              <a:t>Startupstockphotos</a:t>
            </a:r>
          </a:p>
        </p:txBody>
      </p:sp>
      <p:sp>
        <p:nvSpPr>
          <p:cNvPr id="314" name="Shape 314"/>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69</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History of Open Source Development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Computer </a:t>
            </a:r>
            <a:r>
              <a:rPr lang="en-US" sz="2800" dirty="0"/>
              <a:t>companies were in the hardware </a:t>
            </a:r>
            <a:r>
              <a:rPr lang="en-US" sz="2800" dirty="0" smtClean="0"/>
              <a:t>business</a:t>
            </a:r>
          </a:p>
          <a:p>
            <a:r>
              <a:rPr lang="en-US" sz="2800" dirty="0" smtClean="0"/>
              <a:t>During </a:t>
            </a:r>
            <a:r>
              <a:rPr lang="en-US" sz="2800" dirty="0"/>
              <a:t>this time software was developed and distributed by communities of user groups and no effort was needed to make it freely </a:t>
            </a:r>
            <a:r>
              <a:rPr lang="en-US" sz="2800" dirty="0" smtClean="0"/>
              <a:t>available</a:t>
            </a:r>
            <a:endParaRPr lang="en-US" sz="2800"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a:t>
            </a:fld>
            <a:endParaRPr lang="en"/>
          </a:p>
        </p:txBody>
      </p:sp>
    </p:spTree>
    <p:extLst>
      <p:ext uri="{BB962C8B-B14F-4D97-AF65-F5344CB8AC3E}">
        <p14:creationId xmlns:p14="http://schemas.microsoft.com/office/powerpoint/2010/main" val="2978905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rtl="0">
              <a:spcBef>
                <a:spcPts val="0"/>
              </a:spcBef>
              <a:buNone/>
            </a:pPr>
            <a:r>
              <a:rPr lang="en"/>
              <a:t>Presentation design</a:t>
            </a:r>
          </a:p>
        </p:txBody>
      </p:sp>
      <p:sp>
        <p:nvSpPr>
          <p:cNvPr id="320" name="Shape 320"/>
          <p:cNvSpPr txBox="1">
            <a:spLocks noGrp="1"/>
          </p:cNvSpPr>
          <p:nvPr>
            <p:ph type="body" idx="1"/>
          </p:nvPr>
        </p:nvSpPr>
        <p:spPr>
          <a:xfrm>
            <a:off x="1104900" y="1200150"/>
            <a:ext cx="7581900" cy="2664600"/>
          </a:xfrm>
          <a:prstGeom prst="rect">
            <a:avLst/>
          </a:prstGeom>
        </p:spPr>
        <p:txBody>
          <a:bodyPr lIns="91425" tIns="91425" rIns="91425" bIns="91425" anchor="t" anchorCtr="0">
            <a:noAutofit/>
          </a:bodyPr>
          <a:lstStyle/>
          <a:p>
            <a:pPr lvl="0" rtl="0">
              <a:spcBef>
                <a:spcPts val="0"/>
              </a:spcBef>
              <a:buNone/>
            </a:pPr>
            <a:r>
              <a:rPr lang="en" sz="1800"/>
              <a:t>This presentation uses the following typographies and colors:</a:t>
            </a:r>
          </a:p>
          <a:p>
            <a:pPr marL="457200" lvl="0" indent="-342900" rtl="0">
              <a:lnSpc>
                <a:spcPct val="115000"/>
              </a:lnSpc>
              <a:spcBef>
                <a:spcPts val="0"/>
              </a:spcBef>
              <a:buSzPct val="100000"/>
            </a:pPr>
            <a:r>
              <a:rPr lang="en" sz="1800"/>
              <a:t>Titles: </a:t>
            </a:r>
            <a:r>
              <a:rPr lang="en" sz="1800" b="1"/>
              <a:t>Dosis</a:t>
            </a:r>
          </a:p>
          <a:p>
            <a:pPr marL="457200" lvl="0" indent="-342900" rtl="0">
              <a:lnSpc>
                <a:spcPct val="115000"/>
              </a:lnSpc>
              <a:spcBef>
                <a:spcPts val="0"/>
              </a:spcBef>
              <a:buSzPct val="100000"/>
            </a:pPr>
            <a:r>
              <a:rPr lang="en" sz="1800"/>
              <a:t>Body copy: </a:t>
            </a:r>
            <a:r>
              <a:rPr lang="en" sz="1800" b="1"/>
              <a:t>Roboto</a:t>
            </a:r>
          </a:p>
          <a:p>
            <a:pPr lvl="0" rtl="0">
              <a:lnSpc>
                <a:spcPct val="115000"/>
              </a:lnSpc>
              <a:spcBef>
                <a:spcPts val="0"/>
              </a:spcBef>
              <a:buNone/>
            </a:pPr>
            <a:r>
              <a:rPr lang="en" sz="1800"/>
              <a:t>You can download the fonts on these pages:</a:t>
            </a:r>
          </a:p>
          <a:p>
            <a:pPr lvl="0" rtl="0">
              <a:lnSpc>
                <a:spcPct val="115000"/>
              </a:lnSpc>
              <a:spcBef>
                <a:spcPts val="0"/>
              </a:spcBef>
              <a:buNone/>
            </a:pPr>
            <a:r>
              <a:rPr lang="en" sz="1800" u="sng">
                <a:hlinkClick r:id="rId3"/>
              </a:rPr>
              <a:t>https://www.fontsquirrel.com/fonts/dosis</a:t>
            </a:r>
          </a:p>
          <a:p>
            <a:pPr lvl="0" rtl="0">
              <a:lnSpc>
                <a:spcPct val="115000"/>
              </a:lnSpc>
              <a:spcBef>
                <a:spcPts val="0"/>
              </a:spcBef>
              <a:buNone/>
            </a:pPr>
            <a:r>
              <a:rPr lang="en" sz="1800" u="sng">
                <a:hlinkClick r:id="rId4"/>
              </a:rPr>
              <a:t>https://material.google.com/resources/roboto-noto-fonts.html</a:t>
            </a:r>
          </a:p>
          <a:p>
            <a:pPr lvl="0" rtl="0">
              <a:lnSpc>
                <a:spcPct val="115000"/>
              </a:lnSpc>
              <a:spcBef>
                <a:spcPts val="0"/>
              </a:spcBef>
              <a:buNone/>
            </a:pPr>
            <a:endParaRPr sz="1800"/>
          </a:p>
          <a:p>
            <a:pPr marL="457200" lvl="0" indent="-342900" rtl="0">
              <a:lnSpc>
                <a:spcPct val="115000"/>
              </a:lnSpc>
              <a:spcBef>
                <a:spcPts val="0"/>
              </a:spcBef>
              <a:buSzPct val="100000"/>
            </a:pPr>
            <a:r>
              <a:rPr lang="en" sz="1800"/>
              <a:t>Orange </a:t>
            </a:r>
            <a:r>
              <a:rPr lang="en" sz="1800" b="1">
                <a:solidFill>
                  <a:srgbClr val="FF8700"/>
                </a:solidFill>
              </a:rPr>
              <a:t>#ff8700</a:t>
            </a:r>
          </a:p>
        </p:txBody>
      </p:sp>
      <p:sp>
        <p:nvSpPr>
          <p:cNvPr id="321" name="Shape 321"/>
          <p:cNvSpPr txBox="1"/>
          <p:nvPr/>
        </p:nvSpPr>
        <p:spPr>
          <a:xfrm>
            <a:off x="1104899" y="4400250"/>
            <a:ext cx="6885900" cy="537900"/>
          </a:xfrm>
          <a:prstGeom prst="rect">
            <a:avLst/>
          </a:prstGeom>
          <a:noFill/>
          <a:ln>
            <a:noFill/>
          </a:ln>
        </p:spPr>
        <p:txBody>
          <a:bodyPr lIns="91425" tIns="91425" rIns="91425" bIns="91425" anchor="t" anchorCtr="0">
            <a:noAutofit/>
          </a:bodyPr>
          <a:lstStyle/>
          <a:p>
            <a:pPr lvl="0" rtl="0">
              <a:spcBef>
                <a:spcPts val="0"/>
              </a:spcBef>
              <a:buClr>
                <a:schemeClr val="dk1"/>
              </a:buClr>
              <a:buSzPct val="91666"/>
              <a:buFont typeface="Arial"/>
              <a:buNone/>
            </a:pPr>
            <a:r>
              <a:rPr lang="en" sz="1200">
                <a:solidFill>
                  <a:srgbClr val="FF8700"/>
                </a:solidFill>
                <a:latin typeface="Dosis"/>
                <a:ea typeface="Dosis"/>
                <a:cs typeface="Dosis"/>
                <a:sym typeface="Dosis"/>
              </a:rPr>
              <a:t>You don’t need to keep this slide in your presentation. It’s only here to serve you as a design guide if you need to create new slides or download the fonts to edit the presentation in PowerPoint®</a:t>
            </a:r>
          </a:p>
          <a:p>
            <a:pPr lvl="0" rtl="0">
              <a:spcBef>
                <a:spcPts val="0"/>
              </a:spcBef>
              <a:buClr>
                <a:schemeClr val="dk1"/>
              </a:buClr>
              <a:buFont typeface="Arial"/>
              <a:buNone/>
            </a:pPr>
            <a:endParaRPr sz="1200">
              <a:solidFill>
                <a:srgbClr val="FF8700"/>
              </a:solidFill>
              <a:latin typeface="Dosis"/>
              <a:ea typeface="Dosis"/>
              <a:cs typeface="Dosis"/>
              <a:sym typeface="Dosis"/>
            </a:endParaRPr>
          </a:p>
          <a:p>
            <a:pPr lvl="0" rtl="0">
              <a:spcBef>
                <a:spcPts val="0"/>
              </a:spcBef>
              <a:buNone/>
            </a:pPr>
            <a:endParaRPr sz="1200">
              <a:solidFill>
                <a:srgbClr val="FF8700"/>
              </a:solidFill>
              <a:latin typeface="Dosis"/>
              <a:ea typeface="Dosis"/>
              <a:cs typeface="Dosis"/>
              <a:sym typeface="Dosis"/>
            </a:endParaRPr>
          </a:p>
        </p:txBody>
      </p:sp>
      <p:sp>
        <p:nvSpPr>
          <p:cNvPr id="322" name="Shape 32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70</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6"/>
        <p:cNvGrpSpPr/>
        <p:nvPr/>
      </p:nvGrpSpPr>
      <p:grpSpPr>
        <a:xfrm>
          <a:off x="0" y="0"/>
          <a:ext cx="0" cy="0"/>
          <a:chOff x="0" y="0"/>
          <a:chExt cx="0" cy="0"/>
        </a:xfrm>
      </p:grpSpPr>
      <p:grpSp>
        <p:nvGrpSpPr>
          <p:cNvPr id="327" name="Shape 327"/>
          <p:cNvGrpSpPr/>
          <p:nvPr/>
        </p:nvGrpSpPr>
        <p:grpSpPr>
          <a:xfrm>
            <a:off x="3303771" y="275619"/>
            <a:ext cx="342902" cy="447293"/>
            <a:chOff x="590250" y="244200"/>
            <a:chExt cx="407975" cy="532175"/>
          </a:xfrm>
        </p:grpSpPr>
        <p:sp>
          <p:nvSpPr>
            <p:cNvPr id="328" name="Shape 328"/>
            <p:cNvSpPr/>
            <p:nvPr/>
          </p:nvSpPr>
          <p:spPr>
            <a:xfrm>
              <a:off x="623125" y="313625"/>
              <a:ext cx="375100" cy="462750"/>
            </a:xfrm>
            <a:custGeom>
              <a:avLst/>
              <a:gdLst/>
              <a:ahLst/>
              <a:cxnLst/>
              <a:rect l="0" t="0" r="0" b="0"/>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29" name="Shape 329"/>
            <p:cNvSpPr/>
            <p:nvPr/>
          </p:nvSpPr>
          <p:spPr>
            <a:xfrm>
              <a:off x="590250" y="269775"/>
              <a:ext cx="377525" cy="462775"/>
            </a:xfrm>
            <a:custGeom>
              <a:avLst/>
              <a:gdLst/>
              <a:ahLst/>
              <a:cxnLst/>
              <a:rect l="0" t="0" r="0" b="0"/>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0" name="Shape 330"/>
            <p:cNvSpPr/>
            <p:nvPr/>
          </p:nvSpPr>
          <p:spPr>
            <a:xfrm>
              <a:off x="796650" y="274025"/>
              <a:ext cx="45100" cy="45100"/>
            </a:xfrm>
            <a:custGeom>
              <a:avLst/>
              <a:gdLst/>
              <a:ahLst/>
              <a:cxnLst/>
              <a:rect l="0" t="0" r="0" b="0"/>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1" name="Shape 331"/>
            <p:cNvSpPr/>
            <p:nvPr/>
          </p:nvSpPr>
          <p:spPr>
            <a:xfrm>
              <a:off x="713850" y="274025"/>
              <a:ext cx="45075" cy="45100"/>
            </a:xfrm>
            <a:custGeom>
              <a:avLst/>
              <a:gdLst/>
              <a:ahLst/>
              <a:cxnLst/>
              <a:rect l="0" t="0" r="0" b="0"/>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2" name="Shape 332"/>
            <p:cNvSpPr/>
            <p:nvPr/>
          </p:nvSpPr>
          <p:spPr>
            <a:xfrm>
              <a:off x="631050" y="274025"/>
              <a:ext cx="45075" cy="45100"/>
            </a:xfrm>
            <a:custGeom>
              <a:avLst/>
              <a:gdLst/>
              <a:ahLst/>
              <a:cxnLst/>
              <a:rect l="0" t="0" r="0" b="0"/>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3" name="Shape 333"/>
            <p:cNvSpPr/>
            <p:nvPr/>
          </p:nvSpPr>
          <p:spPr>
            <a:xfrm>
              <a:off x="649925" y="590050"/>
              <a:ext cx="133975" cy="25"/>
            </a:xfrm>
            <a:custGeom>
              <a:avLst/>
              <a:gdLst/>
              <a:ahLst/>
              <a:cxnLst/>
              <a:rect l="0" t="0" r="0" b="0"/>
              <a:pathLst>
                <a:path w="5359" h="1" fill="none" extrusionOk="0">
                  <a:moveTo>
                    <a:pt x="5358"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4" name="Shape 334"/>
            <p:cNvSpPr/>
            <p:nvPr/>
          </p:nvSpPr>
          <p:spPr>
            <a:xfrm>
              <a:off x="649925" y="534625"/>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5" name="Shape 335"/>
            <p:cNvSpPr/>
            <p:nvPr/>
          </p:nvSpPr>
          <p:spPr>
            <a:xfrm>
              <a:off x="649925" y="479825"/>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6" name="Shape 336"/>
            <p:cNvSpPr/>
            <p:nvPr/>
          </p:nvSpPr>
          <p:spPr>
            <a:xfrm>
              <a:off x="649925" y="424425"/>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7" name="Shape 337"/>
            <p:cNvSpPr/>
            <p:nvPr/>
          </p:nvSpPr>
          <p:spPr>
            <a:xfrm>
              <a:off x="879475" y="274025"/>
              <a:ext cx="45075" cy="45100"/>
            </a:xfrm>
            <a:custGeom>
              <a:avLst/>
              <a:gdLst/>
              <a:ahLst/>
              <a:cxnLst/>
              <a:rect l="0" t="0" r="0" b="0"/>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8" name="Shape 338"/>
            <p:cNvSpPr/>
            <p:nvPr/>
          </p:nvSpPr>
          <p:spPr>
            <a:xfrm>
              <a:off x="654800" y="244200"/>
              <a:ext cx="25" cy="51175"/>
            </a:xfrm>
            <a:custGeom>
              <a:avLst/>
              <a:gdLst/>
              <a:ahLst/>
              <a:cxnLst/>
              <a:rect l="0" t="0" r="0" b="0"/>
              <a:pathLst>
                <a:path w="1" h="2047" fill="none" extrusionOk="0">
                  <a:moveTo>
                    <a:pt x="0" y="1"/>
                  </a:moveTo>
                  <a:lnTo>
                    <a:pt x="0" y="204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39" name="Shape 339"/>
            <p:cNvSpPr/>
            <p:nvPr/>
          </p:nvSpPr>
          <p:spPr>
            <a:xfrm>
              <a:off x="737600" y="244200"/>
              <a:ext cx="25" cy="51175"/>
            </a:xfrm>
            <a:custGeom>
              <a:avLst/>
              <a:gdLst/>
              <a:ahLst/>
              <a:cxnLst/>
              <a:rect l="0" t="0" r="0" b="0"/>
              <a:pathLst>
                <a:path w="1" h="2047" fill="none" extrusionOk="0">
                  <a:moveTo>
                    <a:pt x="1" y="1"/>
                  </a:moveTo>
                  <a:lnTo>
                    <a:pt x="1" y="204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0" name="Shape 340"/>
            <p:cNvSpPr/>
            <p:nvPr/>
          </p:nvSpPr>
          <p:spPr>
            <a:xfrm>
              <a:off x="820400" y="244200"/>
              <a:ext cx="25" cy="51175"/>
            </a:xfrm>
            <a:custGeom>
              <a:avLst/>
              <a:gdLst/>
              <a:ahLst/>
              <a:cxnLst/>
              <a:rect l="0" t="0" r="0" b="0"/>
              <a:pathLst>
                <a:path w="1" h="2047" fill="none" extrusionOk="0">
                  <a:moveTo>
                    <a:pt x="1" y="1"/>
                  </a:moveTo>
                  <a:lnTo>
                    <a:pt x="1" y="204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1" name="Shape 341"/>
            <p:cNvSpPr/>
            <p:nvPr/>
          </p:nvSpPr>
          <p:spPr>
            <a:xfrm>
              <a:off x="903225" y="244200"/>
              <a:ext cx="25" cy="51175"/>
            </a:xfrm>
            <a:custGeom>
              <a:avLst/>
              <a:gdLst/>
              <a:ahLst/>
              <a:cxnLst/>
              <a:rect l="0" t="0" r="0" b="0"/>
              <a:pathLst>
                <a:path w="1" h="2047" fill="none" extrusionOk="0">
                  <a:moveTo>
                    <a:pt x="0" y="1"/>
                  </a:moveTo>
                  <a:lnTo>
                    <a:pt x="0" y="204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42" name="Shape 342"/>
          <p:cNvGrpSpPr/>
          <p:nvPr/>
        </p:nvGrpSpPr>
        <p:grpSpPr>
          <a:xfrm>
            <a:off x="3856463" y="341640"/>
            <a:ext cx="372593" cy="310144"/>
            <a:chOff x="1247825" y="322750"/>
            <a:chExt cx="443300" cy="369000"/>
          </a:xfrm>
        </p:grpSpPr>
        <p:sp>
          <p:nvSpPr>
            <p:cNvPr id="343" name="Shape 343"/>
            <p:cNvSpPr/>
            <p:nvPr/>
          </p:nvSpPr>
          <p:spPr>
            <a:xfrm>
              <a:off x="1247825" y="322750"/>
              <a:ext cx="443300" cy="369000"/>
            </a:xfrm>
            <a:custGeom>
              <a:avLst/>
              <a:gdLst/>
              <a:ahLst/>
              <a:cxnLst/>
              <a:rect l="0" t="0" r="0" b="0"/>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4" name="Shape 344"/>
            <p:cNvSpPr/>
            <p:nvPr/>
          </p:nvSpPr>
          <p:spPr>
            <a:xfrm>
              <a:off x="1398225" y="386675"/>
              <a:ext cx="142500" cy="25"/>
            </a:xfrm>
            <a:custGeom>
              <a:avLst/>
              <a:gdLst/>
              <a:ahLst/>
              <a:cxnLst/>
              <a:rect l="0" t="0" r="0" b="0"/>
              <a:pathLst>
                <a:path w="5700" h="1" fill="none" extrusionOk="0">
                  <a:moveTo>
                    <a:pt x="5700" y="1"/>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5" name="Shape 345"/>
            <p:cNvSpPr/>
            <p:nvPr/>
          </p:nvSpPr>
          <p:spPr>
            <a:xfrm>
              <a:off x="1370225" y="450000"/>
              <a:ext cx="198500" cy="197900"/>
            </a:xfrm>
            <a:custGeom>
              <a:avLst/>
              <a:gdLst/>
              <a:ahLst/>
              <a:cxnLst/>
              <a:rect l="0" t="0" r="0" b="0"/>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6" name="Shape 346"/>
            <p:cNvSpPr/>
            <p:nvPr/>
          </p:nvSpPr>
          <p:spPr>
            <a:xfrm>
              <a:off x="1403100" y="482875"/>
              <a:ext cx="132750" cy="132150"/>
            </a:xfrm>
            <a:custGeom>
              <a:avLst/>
              <a:gdLst/>
              <a:ahLst/>
              <a:cxnLst/>
              <a:rect l="0" t="0" r="0" b="0"/>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47" name="Shape 347"/>
            <p:cNvSpPr/>
            <p:nvPr/>
          </p:nvSpPr>
          <p:spPr>
            <a:xfrm>
              <a:off x="1588800" y="435400"/>
              <a:ext cx="66400" cy="43850"/>
            </a:xfrm>
            <a:custGeom>
              <a:avLst/>
              <a:gdLst/>
              <a:ahLst/>
              <a:cxnLst/>
              <a:rect l="0" t="0" r="0" b="0"/>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48" name="Shape 348"/>
          <p:cNvGrpSpPr/>
          <p:nvPr/>
        </p:nvGrpSpPr>
        <p:grpSpPr>
          <a:xfrm>
            <a:off x="4429642" y="340106"/>
            <a:ext cx="356203" cy="313212"/>
            <a:chOff x="1929775" y="320925"/>
            <a:chExt cx="423800" cy="372650"/>
          </a:xfrm>
        </p:grpSpPr>
        <p:sp>
          <p:nvSpPr>
            <p:cNvPr id="349" name="Shape 349"/>
            <p:cNvSpPr/>
            <p:nvPr/>
          </p:nvSpPr>
          <p:spPr>
            <a:xfrm>
              <a:off x="1929775" y="320925"/>
              <a:ext cx="423800" cy="372650"/>
            </a:xfrm>
            <a:custGeom>
              <a:avLst/>
              <a:gdLst/>
              <a:ahLst/>
              <a:cxnLst/>
              <a:rect l="0" t="0" r="0" b="0"/>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0" name="Shape 350"/>
            <p:cNvSpPr/>
            <p:nvPr/>
          </p:nvSpPr>
          <p:spPr>
            <a:xfrm>
              <a:off x="1954125" y="345275"/>
              <a:ext cx="375100" cy="323950"/>
            </a:xfrm>
            <a:custGeom>
              <a:avLst/>
              <a:gdLst/>
              <a:ahLst/>
              <a:cxnLst/>
              <a:rect l="0" t="0" r="0" b="0"/>
              <a:pathLst>
                <a:path w="15004" h="12958" fill="none" extrusionOk="0">
                  <a:moveTo>
                    <a:pt x="15003" y="12957"/>
                  </a:moveTo>
                  <a:lnTo>
                    <a:pt x="1" y="12957"/>
                  </a:lnTo>
                  <a:lnTo>
                    <a:pt x="1" y="0"/>
                  </a:lnTo>
                  <a:lnTo>
                    <a:pt x="15003" y="0"/>
                  </a:lnTo>
                  <a:lnTo>
                    <a:pt x="15003" y="1295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1" name="Shape 351"/>
            <p:cNvSpPr/>
            <p:nvPr/>
          </p:nvSpPr>
          <p:spPr>
            <a:xfrm>
              <a:off x="2162375" y="534625"/>
              <a:ext cx="146750" cy="113275"/>
            </a:xfrm>
            <a:custGeom>
              <a:avLst/>
              <a:gdLst/>
              <a:ahLst/>
              <a:cxnLst/>
              <a:rect l="0" t="0" r="0" b="0"/>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2" name="Shape 352"/>
            <p:cNvSpPr/>
            <p:nvPr/>
          </p:nvSpPr>
          <p:spPr>
            <a:xfrm>
              <a:off x="1974225" y="468875"/>
              <a:ext cx="232600" cy="179025"/>
            </a:xfrm>
            <a:custGeom>
              <a:avLst/>
              <a:gdLst/>
              <a:ahLst/>
              <a:cxnLst/>
              <a:rect l="0" t="0" r="0" b="0"/>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3" name="Shape 353"/>
            <p:cNvSpPr/>
            <p:nvPr/>
          </p:nvSpPr>
          <p:spPr>
            <a:xfrm>
              <a:off x="2169675" y="396425"/>
              <a:ext cx="97450" cy="97450"/>
            </a:xfrm>
            <a:custGeom>
              <a:avLst/>
              <a:gdLst/>
              <a:ahLst/>
              <a:cxnLst/>
              <a:rect l="0" t="0" r="0" b="0"/>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54" name="Shape 354"/>
          <p:cNvSpPr/>
          <p:nvPr/>
        </p:nvSpPr>
        <p:spPr>
          <a:xfrm>
            <a:off x="5026944" y="328853"/>
            <a:ext cx="291716" cy="335737"/>
          </a:xfrm>
          <a:custGeom>
            <a:avLst/>
            <a:gdLst/>
            <a:ahLst/>
            <a:cxnLst/>
            <a:rect l="0" t="0" r="0" b="0"/>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5" name="Shape 355"/>
          <p:cNvSpPr/>
          <p:nvPr/>
        </p:nvSpPr>
        <p:spPr>
          <a:xfrm>
            <a:off x="5611912" y="329883"/>
            <a:ext cx="251792" cy="333678"/>
          </a:xfrm>
          <a:custGeom>
            <a:avLst/>
            <a:gdLst/>
            <a:ahLst/>
            <a:cxnLst/>
            <a:rect l="0" t="0" r="0" b="0"/>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56" name="Shape 356"/>
          <p:cNvGrpSpPr/>
          <p:nvPr/>
        </p:nvGrpSpPr>
        <p:grpSpPr>
          <a:xfrm>
            <a:off x="6699286" y="304784"/>
            <a:ext cx="336767" cy="383835"/>
            <a:chOff x="4630125" y="278900"/>
            <a:chExt cx="400675" cy="456675"/>
          </a:xfrm>
        </p:grpSpPr>
        <p:sp>
          <p:nvSpPr>
            <p:cNvPr id="357" name="Shape 357"/>
            <p:cNvSpPr/>
            <p:nvPr/>
          </p:nvSpPr>
          <p:spPr>
            <a:xfrm>
              <a:off x="4659350" y="328825"/>
              <a:ext cx="371450" cy="96850"/>
            </a:xfrm>
            <a:custGeom>
              <a:avLst/>
              <a:gdLst/>
              <a:ahLst/>
              <a:cxnLst/>
              <a:rect l="0" t="0" r="0" b="0"/>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8" name="Shape 358"/>
            <p:cNvSpPr/>
            <p:nvPr/>
          </p:nvSpPr>
          <p:spPr>
            <a:xfrm>
              <a:off x="4630125" y="452425"/>
              <a:ext cx="371450" cy="96850"/>
            </a:xfrm>
            <a:custGeom>
              <a:avLst/>
              <a:gdLst/>
              <a:ahLst/>
              <a:cxnLst/>
              <a:rect l="0" t="0" r="0" b="0"/>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59" name="Shape 359"/>
            <p:cNvSpPr/>
            <p:nvPr/>
          </p:nvSpPr>
          <p:spPr>
            <a:xfrm>
              <a:off x="4808525" y="278900"/>
              <a:ext cx="43875" cy="49950"/>
            </a:xfrm>
            <a:custGeom>
              <a:avLst/>
              <a:gdLst/>
              <a:ahLst/>
              <a:cxnLst/>
              <a:rect l="0" t="0" r="0" b="0"/>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0" name="Shape 360"/>
            <p:cNvSpPr/>
            <p:nvPr/>
          </p:nvSpPr>
          <p:spPr>
            <a:xfrm>
              <a:off x="4808525" y="549250"/>
              <a:ext cx="43875" cy="186325"/>
            </a:xfrm>
            <a:custGeom>
              <a:avLst/>
              <a:gdLst/>
              <a:ahLst/>
              <a:cxnLst/>
              <a:rect l="0" t="0" r="0" b="0"/>
              <a:pathLst>
                <a:path w="1755" h="7453" fill="none" extrusionOk="0">
                  <a:moveTo>
                    <a:pt x="1" y="0"/>
                  </a:moveTo>
                  <a:lnTo>
                    <a:pt x="1" y="7453"/>
                  </a:lnTo>
                  <a:lnTo>
                    <a:pt x="1754" y="7453"/>
                  </a:lnTo>
                  <a:lnTo>
                    <a:pt x="1754" y="0"/>
                  </a:lnTo>
                  <a:lnTo>
                    <a:pt x="1"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61" name="Shape 361"/>
          <p:cNvSpPr/>
          <p:nvPr/>
        </p:nvSpPr>
        <p:spPr>
          <a:xfrm>
            <a:off x="7239876" y="328349"/>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62" name="Shape 362"/>
          <p:cNvGrpSpPr/>
          <p:nvPr/>
        </p:nvGrpSpPr>
        <p:grpSpPr>
          <a:xfrm>
            <a:off x="3308898" y="851340"/>
            <a:ext cx="342881" cy="418127"/>
            <a:chOff x="596350" y="929175"/>
            <a:chExt cx="407950" cy="497475"/>
          </a:xfrm>
        </p:grpSpPr>
        <p:sp>
          <p:nvSpPr>
            <p:cNvPr id="363" name="Shape 363"/>
            <p:cNvSpPr/>
            <p:nvPr/>
          </p:nvSpPr>
          <p:spPr>
            <a:xfrm>
              <a:off x="596350" y="953550"/>
              <a:ext cx="387250" cy="473100"/>
            </a:xfrm>
            <a:custGeom>
              <a:avLst/>
              <a:gdLst/>
              <a:ahLst/>
              <a:cxnLst/>
              <a:rect l="0" t="0" r="0" b="0"/>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4" name="Shape 364"/>
            <p:cNvSpPr/>
            <p:nvPr/>
          </p:nvSpPr>
          <p:spPr>
            <a:xfrm>
              <a:off x="626775" y="929175"/>
              <a:ext cx="377525" cy="462775"/>
            </a:xfrm>
            <a:custGeom>
              <a:avLst/>
              <a:gdLst/>
              <a:ahLst/>
              <a:cxnLst/>
              <a:rect l="0" t="0" r="0" b="0"/>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5" name="Shape 365"/>
            <p:cNvSpPr/>
            <p:nvPr/>
          </p:nvSpPr>
          <p:spPr>
            <a:xfrm>
              <a:off x="688900" y="1256150"/>
              <a:ext cx="133975" cy="25"/>
            </a:xfrm>
            <a:custGeom>
              <a:avLst/>
              <a:gdLst/>
              <a:ahLst/>
              <a:cxnLst/>
              <a:rect l="0" t="0" r="0" b="0"/>
              <a:pathLst>
                <a:path w="5359" h="1" fill="none" extrusionOk="0">
                  <a:moveTo>
                    <a:pt x="5358"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6" name="Shape 366"/>
            <p:cNvSpPr/>
            <p:nvPr/>
          </p:nvSpPr>
          <p:spPr>
            <a:xfrm>
              <a:off x="688900" y="1201350"/>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7" name="Shape 367"/>
            <p:cNvSpPr/>
            <p:nvPr/>
          </p:nvSpPr>
          <p:spPr>
            <a:xfrm>
              <a:off x="688900" y="1145950"/>
              <a:ext cx="255750" cy="25"/>
            </a:xfrm>
            <a:custGeom>
              <a:avLst/>
              <a:gdLst/>
              <a:ahLst/>
              <a:cxnLst/>
              <a:rect l="0" t="0" r="0" b="0"/>
              <a:pathLst>
                <a:path w="10230" h="1" fill="none" extrusionOk="0">
                  <a:moveTo>
                    <a:pt x="10229"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8" name="Shape 368"/>
            <p:cNvSpPr/>
            <p:nvPr/>
          </p:nvSpPr>
          <p:spPr>
            <a:xfrm>
              <a:off x="688900" y="1090525"/>
              <a:ext cx="255750" cy="25"/>
            </a:xfrm>
            <a:custGeom>
              <a:avLst/>
              <a:gdLst/>
              <a:ahLst/>
              <a:cxnLst/>
              <a:rect l="0" t="0" r="0" b="0"/>
              <a:pathLst>
                <a:path w="10230" h="1" fill="none" extrusionOk="0">
                  <a:moveTo>
                    <a:pt x="10229"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69" name="Shape 369"/>
            <p:cNvSpPr/>
            <p:nvPr/>
          </p:nvSpPr>
          <p:spPr>
            <a:xfrm>
              <a:off x="9202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70" name="Shape 370"/>
          <p:cNvGrpSpPr/>
          <p:nvPr/>
        </p:nvGrpSpPr>
        <p:grpSpPr>
          <a:xfrm>
            <a:off x="4433214" y="912256"/>
            <a:ext cx="349059" cy="298881"/>
            <a:chOff x="1934025" y="1001650"/>
            <a:chExt cx="415300" cy="355600"/>
          </a:xfrm>
        </p:grpSpPr>
        <p:sp>
          <p:nvSpPr>
            <p:cNvPr id="371" name="Shape 371"/>
            <p:cNvSpPr/>
            <p:nvPr/>
          </p:nvSpPr>
          <p:spPr>
            <a:xfrm>
              <a:off x="1934025" y="1303650"/>
              <a:ext cx="207650" cy="53600"/>
            </a:xfrm>
            <a:custGeom>
              <a:avLst/>
              <a:gdLst/>
              <a:ahLst/>
              <a:cxnLst/>
              <a:rect l="0" t="0" r="0" b="0"/>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2" name="Shape 372"/>
            <p:cNvSpPr/>
            <p:nvPr/>
          </p:nvSpPr>
          <p:spPr>
            <a:xfrm>
              <a:off x="2141650" y="1303650"/>
              <a:ext cx="207675" cy="53600"/>
            </a:xfrm>
            <a:custGeom>
              <a:avLst/>
              <a:gdLst/>
              <a:ahLst/>
              <a:cxnLst/>
              <a:rect l="0" t="0" r="0" b="0"/>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a:off x="1934025" y="1001650"/>
              <a:ext cx="207650" cy="331250"/>
            </a:xfrm>
            <a:custGeom>
              <a:avLst/>
              <a:gdLst/>
              <a:ahLst/>
              <a:cxnLst/>
              <a:rect l="0" t="0" r="0" b="0"/>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4" name="Shape 374"/>
            <p:cNvSpPr/>
            <p:nvPr/>
          </p:nvSpPr>
          <p:spPr>
            <a:xfrm>
              <a:off x="2141650" y="1001650"/>
              <a:ext cx="207675" cy="331250"/>
            </a:xfrm>
            <a:custGeom>
              <a:avLst/>
              <a:gdLst/>
              <a:ahLst/>
              <a:cxnLst/>
              <a:rect l="0" t="0" r="0" b="0"/>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375" name="Shape 375"/>
          <p:cNvSpPr/>
          <p:nvPr/>
        </p:nvSpPr>
        <p:spPr>
          <a:xfrm>
            <a:off x="4997273" y="887198"/>
            <a:ext cx="351076" cy="349038"/>
          </a:xfrm>
          <a:custGeom>
            <a:avLst/>
            <a:gdLst/>
            <a:ahLst/>
            <a:cxnLst/>
            <a:rect l="0" t="0" r="0" b="0"/>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6" name="Shape 376"/>
          <p:cNvSpPr/>
          <p:nvPr/>
        </p:nvSpPr>
        <p:spPr>
          <a:xfrm>
            <a:off x="5562783" y="904597"/>
            <a:ext cx="350068" cy="314241"/>
          </a:xfrm>
          <a:custGeom>
            <a:avLst/>
            <a:gdLst/>
            <a:ahLst/>
            <a:cxnLst/>
            <a:rect l="0" t="0" r="0" b="0"/>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7" name="Shape 377"/>
          <p:cNvSpPr/>
          <p:nvPr/>
        </p:nvSpPr>
        <p:spPr>
          <a:xfrm>
            <a:off x="6132895" y="907160"/>
            <a:ext cx="339835" cy="309114"/>
          </a:xfrm>
          <a:custGeom>
            <a:avLst/>
            <a:gdLst/>
            <a:ahLst/>
            <a:cxnLst/>
            <a:rect l="0" t="0" r="0" b="0"/>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8" name="Shape 378"/>
          <p:cNvSpPr/>
          <p:nvPr/>
        </p:nvSpPr>
        <p:spPr>
          <a:xfrm>
            <a:off x="6709164" y="910228"/>
            <a:ext cx="317309" cy="302979"/>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379" name="Shape 379"/>
          <p:cNvGrpSpPr/>
          <p:nvPr/>
        </p:nvGrpSpPr>
        <p:grpSpPr>
          <a:xfrm>
            <a:off x="7257609" y="889730"/>
            <a:ext cx="350068" cy="350572"/>
            <a:chOff x="5294400" y="974850"/>
            <a:chExt cx="416500" cy="417100"/>
          </a:xfrm>
        </p:grpSpPr>
        <p:sp>
          <p:nvSpPr>
            <p:cNvPr id="380" name="Shape 380"/>
            <p:cNvSpPr/>
            <p:nvPr/>
          </p:nvSpPr>
          <p:spPr>
            <a:xfrm>
              <a:off x="5325450" y="997975"/>
              <a:ext cx="151650" cy="154700"/>
            </a:xfrm>
            <a:custGeom>
              <a:avLst/>
              <a:gdLst/>
              <a:ahLst/>
              <a:cxnLst/>
              <a:rect l="0" t="0" r="0" b="0"/>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1" name="Shape 381"/>
            <p:cNvSpPr/>
            <p:nvPr/>
          </p:nvSpPr>
          <p:spPr>
            <a:xfrm>
              <a:off x="5294400" y="974850"/>
              <a:ext cx="416500" cy="417100"/>
            </a:xfrm>
            <a:custGeom>
              <a:avLst/>
              <a:gdLst/>
              <a:ahLst/>
              <a:cxnLst/>
              <a:rect l="0" t="0" r="0" b="0"/>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2" name="Shape 382"/>
          <p:cNvGrpSpPr/>
          <p:nvPr/>
        </p:nvGrpSpPr>
        <p:grpSpPr>
          <a:xfrm>
            <a:off x="7780631" y="850332"/>
            <a:ext cx="433992" cy="422729"/>
            <a:chOff x="5916675" y="927975"/>
            <a:chExt cx="516350" cy="502950"/>
          </a:xfrm>
        </p:grpSpPr>
        <p:sp>
          <p:nvSpPr>
            <p:cNvPr id="383" name="Shape 383"/>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4" name="Shape 384"/>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5" name="Shape 385"/>
          <p:cNvGrpSpPr/>
          <p:nvPr/>
        </p:nvGrpSpPr>
        <p:grpSpPr>
          <a:xfrm>
            <a:off x="3282275" y="1499744"/>
            <a:ext cx="391000" cy="264085"/>
            <a:chOff x="564675" y="1700625"/>
            <a:chExt cx="465200" cy="314200"/>
          </a:xfrm>
        </p:grpSpPr>
        <p:sp>
          <p:nvSpPr>
            <p:cNvPr id="386" name="Shape 386"/>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7" name="Shape 387"/>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88" name="Shape 388"/>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89" name="Shape 389"/>
          <p:cNvGrpSpPr/>
          <p:nvPr/>
        </p:nvGrpSpPr>
        <p:grpSpPr>
          <a:xfrm>
            <a:off x="3847260" y="1435257"/>
            <a:ext cx="391000" cy="382826"/>
            <a:chOff x="1236875" y="1623900"/>
            <a:chExt cx="465200" cy="455475"/>
          </a:xfrm>
        </p:grpSpPr>
        <p:sp>
          <p:nvSpPr>
            <p:cNvPr id="390" name="Shape 390"/>
            <p:cNvSpPr/>
            <p:nvPr/>
          </p:nvSpPr>
          <p:spPr>
            <a:xfrm>
              <a:off x="1236875" y="1623900"/>
              <a:ext cx="465200" cy="445125"/>
            </a:xfrm>
            <a:custGeom>
              <a:avLst/>
              <a:gdLst/>
              <a:ahLst/>
              <a:cxnLst/>
              <a:rect l="0" t="0" r="0" b="0"/>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1" name="Shape 391"/>
            <p:cNvSpPr/>
            <p:nvPr/>
          </p:nvSpPr>
          <p:spPr>
            <a:xfrm>
              <a:off x="1244800" y="2078750"/>
              <a:ext cx="449375" cy="625"/>
            </a:xfrm>
            <a:custGeom>
              <a:avLst/>
              <a:gdLst/>
              <a:ahLst/>
              <a:cxnLst/>
              <a:rect l="0" t="0" r="0" b="0"/>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2" name="Shape 392"/>
            <p:cNvSpPr/>
            <p:nvPr/>
          </p:nvSpPr>
          <p:spPr>
            <a:xfrm>
              <a:off x="1236875" y="1791950"/>
              <a:ext cx="465200" cy="171725"/>
            </a:xfrm>
            <a:custGeom>
              <a:avLst/>
              <a:gdLst/>
              <a:ahLst/>
              <a:cxnLst/>
              <a:rect l="0" t="0" r="0" b="0"/>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3" name="Shape 393"/>
            <p:cNvSpPr/>
            <p:nvPr/>
          </p:nvSpPr>
          <p:spPr>
            <a:xfrm>
              <a:off x="1330025" y="1750550"/>
              <a:ext cx="278900" cy="110850"/>
            </a:xfrm>
            <a:custGeom>
              <a:avLst/>
              <a:gdLst/>
              <a:ahLst/>
              <a:cxnLst/>
              <a:rect l="0" t="0" r="0" b="0"/>
              <a:pathLst>
                <a:path w="11156" h="4434" fill="none" extrusionOk="0">
                  <a:moveTo>
                    <a:pt x="1" y="4433"/>
                  </a:moveTo>
                  <a:lnTo>
                    <a:pt x="1" y="1"/>
                  </a:lnTo>
                  <a:lnTo>
                    <a:pt x="11155" y="1"/>
                  </a:lnTo>
                  <a:lnTo>
                    <a:pt x="11155" y="443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4" name="Shape 394"/>
            <p:cNvSpPr/>
            <p:nvPr/>
          </p:nvSpPr>
          <p:spPr>
            <a:xfrm>
              <a:off x="1402500" y="1810225"/>
              <a:ext cx="133975" cy="25"/>
            </a:xfrm>
            <a:custGeom>
              <a:avLst/>
              <a:gdLst/>
              <a:ahLst/>
              <a:cxnLst/>
              <a:rect l="0" t="0" r="0" b="0"/>
              <a:pathLst>
                <a:path w="5359" h="1" fill="none" extrusionOk="0">
                  <a:moveTo>
                    <a:pt x="0" y="0"/>
                  </a:moveTo>
                  <a:lnTo>
                    <a:pt x="535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5" name="Shape 395"/>
            <p:cNvSpPr/>
            <p:nvPr/>
          </p:nvSpPr>
          <p:spPr>
            <a:xfrm>
              <a:off x="1402500" y="1844325"/>
              <a:ext cx="133975" cy="25"/>
            </a:xfrm>
            <a:custGeom>
              <a:avLst/>
              <a:gdLst/>
              <a:ahLst/>
              <a:cxnLst/>
              <a:rect l="0" t="0" r="0" b="0"/>
              <a:pathLst>
                <a:path w="5359" h="1" fill="none" extrusionOk="0">
                  <a:moveTo>
                    <a:pt x="0" y="0"/>
                  </a:moveTo>
                  <a:lnTo>
                    <a:pt x="535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6" name="Shape 396"/>
            <p:cNvSpPr/>
            <p:nvPr/>
          </p:nvSpPr>
          <p:spPr>
            <a:xfrm>
              <a:off x="1402500" y="1878425"/>
              <a:ext cx="85250" cy="25"/>
            </a:xfrm>
            <a:custGeom>
              <a:avLst/>
              <a:gdLst/>
              <a:ahLst/>
              <a:cxnLst/>
              <a:rect l="0" t="0" r="0" b="0"/>
              <a:pathLst>
                <a:path w="3410" h="1" fill="none" extrusionOk="0">
                  <a:moveTo>
                    <a:pt x="0" y="0"/>
                  </a:moveTo>
                  <a:lnTo>
                    <a:pt x="341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397" name="Shape 397"/>
          <p:cNvGrpSpPr/>
          <p:nvPr/>
        </p:nvGrpSpPr>
        <p:grpSpPr>
          <a:xfrm>
            <a:off x="4424515" y="1443452"/>
            <a:ext cx="366458" cy="366436"/>
            <a:chOff x="1923675" y="1633650"/>
            <a:chExt cx="436000" cy="435975"/>
          </a:xfrm>
        </p:grpSpPr>
        <p:sp>
          <p:nvSpPr>
            <p:cNvPr id="398" name="Shape 398"/>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99" name="Shape 399"/>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0" name="Shape 400"/>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1" name="Shape 401"/>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2" name="Shape 402"/>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3" name="Shape 403"/>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04" name="Shape 404"/>
          <p:cNvGrpSpPr/>
          <p:nvPr/>
        </p:nvGrpSpPr>
        <p:grpSpPr>
          <a:xfrm>
            <a:off x="4987965" y="1441918"/>
            <a:ext cx="369504" cy="369504"/>
            <a:chOff x="2594050" y="1631825"/>
            <a:chExt cx="439625" cy="439625"/>
          </a:xfrm>
        </p:grpSpPr>
        <p:sp>
          <p:nvSpPr>
            <p:cNvPr id="405" name="Shape 405"/>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8" name="Shape 408"/>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09" name="Shape 409"/>
          <p:cNvSpPr/>
          <p:nvPr/>
        </p:nvSpPr>
        <p:spPr>
          <a:xfrm>
            <a:off x="5569423" y="1458339"/>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10" name="Shape 410"/>
          <p:cNvGrpSpPr/>
          <p:nvPr/>
        </p:nvGrpSpPr>
        <p:grpSpPr>
          <a:xfrm>
            <a:off x="6152730" y="1414286"/>
            <a:ext cx="299911" cy="424767"/>
            <a:chOff x="3979850" y="1598950"/>
            <a:chExt cx="356825" cy="505375"/>
          </a:xfrm>
        </p:grpSpPr>
        <p:sp>
          <p:nvSpPr>
            <p:cNvPr id="411" name="Shape 411"/>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2" name="Shape 412"/>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3" name="Shape 413"/>
          <p:cNvGrpSpPr/>
          <p:nvPr/>
        </p:nvGrpSpPr>
        <p:grpSpPr>
          <a:xfrm>
            <a:off x="6670121" y="1505375"/>
            <a:ext cx="395098" cy="242589"/>
            <a:chOff x="4595425" y="1707325"/>
            <a:chExt cx="470075" cy="288625"/>
          </a:xfrm>
        </p:grpSpPr>
        <p:sp>
          <p:nvSpPr>
            <p:cNvPr id="414" name="Shape 414"/>
            <p:cNvSpPr/>
            <p:nvPr/>
          </p:nvSpPr>
          <p:spPr>
            <a:xfrm>
              <a:off x="4809750" y="1707325"/>
              <a:ext cx="41425" cy="41425"/>
            </a:xfrm>
            <a:custGeom>
              <a:avLst/>
              <a:gdLst/>
              <a:ahLst/>
              <a:cxnLst/>
              <a:rect l="0" t="0" r="0" b="0"/>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5" name="Shape 415"/>
            <p:cNvSpPr/>
            <p:nvPr/>
          </p:nvSpPr>
          <p:spPr>
            <a:xfrm>
              <a:off x="502407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6" name="Shape 416"/>
            <p:cNvSpPr/>
            <p:nvPr/>
          </p:nvSpPr>
          <p:spPr>
            <a:xfrm>
              <a:off x="4628900" y="1760300"/>
              <a:ext cx="403100" cy="177825"/>
            </a:xfrm>
            <a:custGeom>
              <a:avLst/>
              <a:gdLst/>
              <a:ahLst/>
              <a:cxnLst/>
              <a:rect l="0" t="0" r="0" b="0"/>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7" name="Shape 417"/>
            <p:cNvSpPr/>
            <p:nvPr/>
          </p:nvSpPr>
          <p:spPr>
            <a:xfrm>
              <a:off x="4595425" y="1761525"/>
              <a:ext cx="41425" cy="41425"/>
            </a:xfrm>
            <a:custGeom>
              <a:avLst/>
              <a:gdLst/>
              <a:ahLst/>
              <a:cxnLst/>
              <a:rect l="0" t="0" r="0" b="0"/>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8" name="Shape 418"/>
            <p:cNvSpPr/>
            <p:nvPr/>
          </p:nvSpPr>
          <p:spPr>
            <a:xfrm>
              <a:off x="4667275" y="1951475"/>
              <a:ext cx="326375" cy="44475"/>
            </a:xfrm>
            <a:custGeom>
              <a:avLst/>
              <a:gdLst/>
              <a:ahLst/>
              <a:cxnLst/>
              <a:rect l="0" t="0" r="0" b="0"/>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19" name="Shape 419"/>
          <p:cNvGrpSpPr/>
          <p:nvPr/>
        </p:nvGrpSpPr>
        <p:grpSpPr>
          <a:xfrm>
            <a:off x="7254037" y="1446015"/>
            <a:ext cx="357233" cy="361309"/>
            <a:chOff x="5290150" y="1636700"/>
            <a:chExt cx="425025" cy="429875"/>
          </a:xfrm>
        </p:grpSpPr>
        <p:sp>
          <p:nvSpPr>
            <p:cNvPr id="420" name="Shape 420"/>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1" name="Shape 421"/>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22" name="Shape 422"/>
          <p:cNvGrpSpPr/>
          <p:nvPr/>
        </p:nvGrpSpPr>
        <p:grpSpPr>
          <a:xfrm>
            <a:off x="7817992" y="1435257"/>
            <a:ext cx="359271" cy="376691"/>
            <a:chOff x="5961125" y="1623900"/>
            <a:chExt cx="427450" cy="448175"/>
          </a:xfrm>
        </p:grpSpPr>
        <p:sp>
          <p:nvSpPr>
            <p:cNvPr id="423" name="Shape 423"/>
            <p:cNvSpPr/>
            <p:nvPr/>
          </p:nvSpPr>
          <p:spPr>
            <a:xfrm>
              <a:off x="5961125" y="1678700"/>
              <a:ext cx="376925" cy="376925"/>
            </a:xfrm>
            <a:custGeom>
              <a:avLst/>
              <a:gdLst/>
              <a:ahLst/>
              <a:cxnLst/>
              <a:rect l="0" t="0" r="0" b="0"/>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4" name="Shape 424"/>
            <p:cNvSpPr/>
            <p:nvPr/>
          </p:nvSpPr>
          <p:spPr>
            <a:xfrm>
              <a:off x="6009825" y="1727425"/>
              <a:ext cx="279500" cy="279500"/>
            </a:xfrm>
            <a:custGeom>
              <a:avLst/>
              <a:gdLst/>
              <a:ahLst/>
              <a:cxnLst/>
              <a:rect l="0" t="0" r="0" b="0"/>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5" name="Shape 425"/>
            <p:cNvSpPr/>
            <p:nvPr/>
          </p:nvSpPr>
          <p:spPr>
            <a:xfrm>
              <a:off x="6107250" y="1824850"/>
              <a:ext cx="84650" cy="84650"/>
            </a:xfrm>
            <a:custGeom>
              <a:avLst/>
              <a:gdLst/>
              <a:ahLst/>
              <a:cxnLst/>
              <a:rect l="0" t="0" r="0" b="0"/>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6" name="Shape 426"/>
            <p:cNvSpPr/>
            <p:nvPr/>
          </p:nvSpPr>
          <p:spPr>
            <a:xfrm>
              <a:off x="6058550" y="1776125"/>
              <a:ext cx="182075" cy="182075"/>
            </a:xfrm>
            <a:custGeom>
              <a:avLst/>
              <a:gdLst/>
              <a:ahLst/>
              <a:cxnLst/>
              <a:rect l="0" t="0" r="0" b="0"/>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7" name="Shape 427"/>
            <p:cNvSpPr/>
            <p:nvPr/>
          </p:nvSpPr>
          <p:spPr>
            <a:xfrm>
              <a:off x="5971475" y="2001400"/>
              <a:ext cx="74925" cy="70675"/>
            </a:xfrm>
            <a:custGeom>
              <a:avLst/>
              <a:gdLst/>
              <a:ahLst/>
              <a:cxnLst/>
              <a:rect l="0" t="0" r="0" b="0"/>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8" name="Shape 428"/>
            <p:cNvSpPr/>
            <p:nvPr/>
          </p:nvSpPr>
          <p:spPr>
            <a:xfrm>
              <a:off x="6253375" y="2001400"/>
              <a:ext cx="74325" cy="70675"/>
            </a:xfrm>
            <a:custGeom>
              <a:avLst/>
              <a:gdLst/>
              <a:ahLst/>
              <a:cxnLst/>
              <a:rect l="0" t="0" r="0" b="0"/>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29" name="Shape 429"/>
            <p:cNvSpPr/>
            <p:nvPr/>
          </p:nvSpPr>
          <p:spPr>
            <a:xfrm>
              <a:off x="6137700" y="1623900"/>
              <a:ext cx="250875" cy="255150"/>
            </a:xfrm>
            <a:custGeom>
              <a:avLst/>
              <a:gdLst/>
              <a:ahLst/>
              <a:cxnLst/>
              <a:rect l="0" t="0" r="0" b="0"/>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0" name="Shape 430"/>
          <p:cNvGrpSpPr/>
          <p:nvPr/>
        </p:nvGrpSpPr>
        <p:grpSpPr>
          <a:xfrm>
            <a:off x="8370683" y="1444986"/>
            <a:ext cx="383835" cy="363369"/>
            <a:chOff x="6618700" y="1635475"/>
            <a:chExt cx="456675" cy="432325"/>
          </a:xfrm>
        </p:grpSpPr>
        <p:sp>
          <p:nvSpPr>
            <p:cNvPr id="431" name="Shape 431"/>
            <p:cNvSpPr/>
            <p:nvPr/>
          </p:nvSpPr>
          <p:spPr>
            <a:xfrm>
              <a:off x="6663775" y="1904000"/>
              <a:ext cx="117525" cy="163800"/>
            </a:xfrm>
            <a:custGeom>
              <a:avLst/>
              <a:gdLst/>
              <a:ahLst/>
              <a:cxnLst/>
              <a:rect l="0" t="0" r="0" b="0"/>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2" name="Shape 432"/>
            <p:cNvSpPr/>
            <p:nvPr/>
          </p:nvSpPr>
          <p:spPr>
            <a:xfrm>
              <a:off x="7046125" y="1775525"/>
              <a:ext cx="29250" cy="99275"/>
            </a:xfrm>
            <a:custGeom>
              <a:avLst/>
              <a:gdLst/>
              <a:ahLst/>
              <a:cxnLst/>
              <a:rect l="0" t="0" r="0" b="0"/>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3" name="Shape 433"/>
            <p:cNvSpPr/>
            <p:nvPr/>
          </p:nvSpPr>
          <p:spPr>
            <a:xfrm>
              <a:off x="6618700" y="1751775"/>
              <a:ext cx="96850" cy="146750"/>
            </a:xfrm>
            <a:custGeom>
              <a:avLst/>
              <a:gdLst/>
              <a:ahLst/>
              <a:cxnLst/>
              <a:rect l="0" t="0" r="0" b="0"/>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4" name="Shape 434"/>
            <p:cNvSpPr/>
            <p:nvPr/>
          </p:nvSpPr>
          <p:spPr>
            <a:xfrm>
              <a:off x="6721600" y="1660450"/>
              <a:ext cx="278900" cy="329425"/>
            </a:xfrm>
            <a:custGeom>
              <a:avLst/>
              <a:gdLst/>
              <a:ahLst/>
              <a:cxnLst/>
              <a:rect l="0" t="0" r="0" b="0"/>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5" name="Shape 435"/>
            <p:cNvSpPr/>
            <p:nvPr/>
          </p:nvSpPr>
          <p:spPr>
            <a:xfrm>
              <a:off x="7006550" y="1635475"/>
              <a:ext cx="34750" cy="378750"/>
            </a:xfrm>
            <a:custGeom>
              <a:avLst/>
              <a:gdLst/>
              <a:ahLst/>
              <a:cxnLst/>
              <a:rect l="0" t="0" r="0" b="0"/>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36" name="Shape 436"/>
          <p:cNvGrpSpPr/>
          <p:nvPr/>
        </p:nvGrpSpPr>
        <p:grpSpPr>
          <a:xfrm>
            <a:off x="3325771" y="2028398"/>
            <a:ext cx="304008" cy="326513"/>
            <a:chOff x="616425" y="2329600"/>
            <a:chExt cx="361700" cy="388475"/>
          </a:xfrm>
        </p:grpSpPr>
        <p:sp>
          <p:nvSpPr>
            <p:cNvPr id="437" name="Shape 437"/>
            <p:cNvSpPr/>
            <p:nvPr/>
          </p:nvSpPr>
          <p:spPr>
            <a:xfrm>
              <a:off x="616425" y="2329600"/>
              <a:ext cx="361700" cy="388475"/>
            </a:xfrm>
            <a:custGeom>
              <a:avLst/>
              <a:gdLst/>
              <a:ahLst/>
              <a:cxnLst/>
              <a:rect l="0" t="0" r="0" b="0"/>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04725" y="2545750"/>
              <a:ext cx="185125" cy="25"/>
            </a:xfrm>
            <a:custGeom>
              <a:avLst/>
              <a:gdLst/>
              <a:ahLst/>
              <a:cxnLst/>
              <a:rect l="0" t="0" r="0" b="0"/>
              <a:pathLst>
                <a:path w="7405" h="1" fill="none" extrusionOk="0">
                  <a:moveTo>
                    <a:pt x="7404"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39" name="Shape 439"/>
            <p:cNvSpPr/>
            <p:nvPr/>
          </p:nvSpPr>
          <p:spPr>
            <a:xfrm>
              <a:off x="811875" y="2626125"/>
              <a:ext cx="31075" cy="31075"/>
            </a:xfrm>
            <a:custGeom>
              <a:avLst/>
              <a:gdLst/>
              <a:ahLst/>
              <a:cxnLst/>
              <a:rect l="0" t="0" r="0" b="0"/>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51000" y="2568275"/>
              <a:ext cx="54200" cy="53600"/>
            </a:xfrm>
            <a:custGeom>
              <a:avLst/>
              <a:gdLst/>
              <a:ahLst/>
              <a:cxnLst/>
              <a:rect l="0" t="0" r="0" b="0"/>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1" name="Shape 441"/>
            <p:cNvSpPr/>
            <p:nvPr/>
          </p:nvSpPr>
          <p:spPr>
            <a:xfrm>
              <a:off x="769875" y="2662650"/>
              <a:ext cx="23775" cy="23775"/>
            </a:xfrm>
            <a:custGeom>
              <a:avLst/>
              <a:gdLst/>
              <a:ahLst/>
              <a:cxnLst/>
              <a:rect l="0" t="0" r="0" b="0"/>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2" name="Shape 442"/>
            <p:cNvSpPr/>
            <p:nvPr/>
          </p:nvSpPr>
          <p:spPr>
            <a:xfrm>
              <a:off x="799700" y="2503125"/>
              <a:ext cx="24375" cy="23775"/>
            </a:xfrm>
            <a:custGeom>
              <a:avLst/>
              <a:gdLst/>
              <a:ahLst/>
              <a:cxnLst/>
              <a:rect l="0" t="0" r="0" b="0"/>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3" name="Shape 443"/>
            <p:cNvSpPr/>
            <p:nvPr/>
          </p:nvSpPr>
          <p:spPr>
            <a:xfrm>
              <a:off x="766825" y="2388050"/>
              <a:ext cx="60925" cy="25"/>
            </a:xfrm>
            <a:custGeom>
              <a:avLst/>
              <a:gdLst/>
              <a:ahLst/>
              <a:cxnLst/>
              <a:rect l="0" t="0" r="0" b="0"/>
              <a:pathLst>
                <a:path w="2437" h="1" fill="none" extrusionOk="0">
                  <a:moveTo>
                    <a:pt x="2436" y="0"/>
                  </a:move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4" name="Shape 444"/>
            <p:cNvSpPr/>
            <p:nvPr/>
          </p:nvSpPr>
          <p:spPr>
            <a:xfrm>
              <a:off x="769875" y="2456250"/>
              <a:ext cx="31075" cy="31075"/>
            </a:xfrm>
            <a:custGeom>
              <a:avLst/>
              <a:gdLst/>
              <a:ahLst/>
              <a:cxnLst/>
              <a:rect l="0" t="0" r="0" b="0"/>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45" name="Shape 445"/>
          <p:cNvGrpSpPr/>
          <p:nvPr/>
        </p:nvGrpSpPr>
        <p:grpSpPr>
          <a:xfrm>
            <a:off x="3882582" y="2031465"/>
            <a:ext cx="320377" cy="320377"/>
            <a:chOff x="1278900" y="2333250"/>
            <a:chExt cx="381175" cy="381175"/>
          </a:xfrm>
        </p:grpSpPr>
        <p:sp>
          <p:nvSpPr>
            <p:cNvPr id="446" name="Shape 446"/>
            <p:cNvSpPr/>
            <p:nvPr/>
          </p:nvSpPr>
          <p:spPr>
            <a:xfrm>
              <a:off x="1278900" y="2333250"/>
              <a:ext cx="381175" cy="381175"/>
            </a:xfrm>
            <a:custGeom>
              <a:avLst/>
              <a:gdLst/>
              <a:ahLst/>
              <a:cxnLst/>
              <a:rect l="0" t="0" r="0" b="0"/>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a:off x="1525475"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8" name="Shape 448"/>
            <p:cNvSpPr/>
            <p:nvPr/>
          </p:nvSpPr>
          <p:spPr>
            <a:xfrm>
              <a:off x="13696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9" name="Shape 449"/>
            <p:cNvSpPr/>
            <p:nvPr/>
          </p:nvSpPr>
          <p:spPr>
            <a:xfrm>
              <a:off x="1369600" y="2604200"/>
              <a:ext cx="199750" cy="40825"/>
            </a:xfrm>
            <a:custGeom>
              <a:avLst/>
              <a:gdLst/>
              <a:ahLst/>
              <a:cxnLst/>
              <a:rect l="0" t="0" r="0" b="0"/>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0" name="Shape 450"/>
          <p:cNvGrpSpPr/>
          <p:nvPr/>
        </p:nvGrpSpPr>
        <p:grpSpPr>
          <a:xfrm>
            <a:off x="4447545" y="2031465"/>
            <a:ext cx="320398" cy="320377"/>
            <a:chOff x="1951075" y="2333250"/>
            <a:chExt cx="381200" cy="381175"/>
          </a:xfrm>
        </p:grpSpPr>
        <p:sp>
          <p:nvSpPr>
            <p:cNvPr id="451" name="Shape 451"/>
            <p:cNvSpPr/>
            <p:nvPr/>
          </p:nvSpPr>
          <p:spPr>
            <a:xfrm>
              <a:off x="1951075" y="2333250"/>
              <a:ext cx="381200" cy="381175"/>
            </a:xfrm>
            <a:custGeom>
              <a:avLst/>
              <a:gdLst/>
              <a:ahLst/>
              <a:cxnLst/>
              <a:rect l="0" t="0" r="0" b="0"/>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2" name="Shape 452"/>
            <p:cNvSpPr/>
            <p:nvPr/>
          </p:nvSpPr>
          <p:spPr>
            <a:xfrm>
              <a:off x="2197675" y="2503125"/>
              <a:ext cx="43875" cy="47525"/>
            </a:xfrm>
            <a:custGeom>
              <a:avLst/>
              <a:gdLst/>
              <a:ahLst/>
              <a:cxnLst/>
              <a:rect l="0" t="0" r="0" b="0"/>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3" name="Shape 453"/>
            <p:cNvSpPr/>
            <p:nvPr/>
          </p:nvSpPr>
          <p:spPr>
            <a:xfrm>
              <a:off x="2041800" y="2503125"/>
              <a:ext cx="43875" cy="47525"/>
            </a:xfrm>
            <a:custGeom>
              <a:avLst/>
              <a:gdLst/>
              <a:ahLst/>
              <a:cxnLst/>
              <a:rect l="0" t="0" r="0" b="0"/>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4" name="Shape 454"/>
            <p:cNvSpPr/>
            <p:nvPr/>
          </p:nvSpPr>
          <p:spPr>
            <a:xfrm>
              <a:off x="2041800" y="2584100"/>
              <a:ext cx="199750" cy="41425"/>
            </a:xfrm>
            <a:custGeom>
              <a:avLst/>
              <a:gdLst/>
              <a:ahLst/>
              <a:cxnLst/>
              <a:rect l="0" t="0" r="0" b="0"/>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55" name="Shape 455"/>
          <p:cNvGrpSpPr/>
          <p:nvPr/>
        </p:nvGrpSpPr>
        <p:grpSpPr>
          <a:xfrm>
            <a:off x="5012529" y="2031465"/>
            <a:ext cx="320377" cy="320377"/>
            <a:chOff x="2623275" y="2333250"/>
            <a:chExt cx="381175" cy="381175"/>
          </a:xfrm>
        </p:grpSpPr>
        <p:sp>
          <p:nvSpPr>
            <p:cNvPr id="456" name="Shape 456"/>
            <p:cNvSpPr/>
            <p:nvPr/>
          </p:nvSpPr>
          <p:spPr>
            <a:xfrm>
              <a:off x="2623275" y="2333250"/>
              <a:ext cx="381175" cy="381175"/>
            </a:xfrm>
            <a:custGeom>
              <a:avLst/>
              <a:gdLst/>
              <a:ahLst/>
              <a:cxnLst/>
              <a:rect l="0" t="0" r="0" b="0"/>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7" name="Shape 457"/>
            <p:cNvSpPr/>
            <p:nvPr/>
          </p:nvSpPr>
          <p:spPr>
            <a:xfrm>
              <a:off x="2869875" y="2503125"/>
              <a:ext cx="43875" cy="47525"/>
            </a:xfrm>
            <a:custGeom>
              <a:avLst/>
              <a:gdLst/>
              <a:ahLst/>
              <a:cxnLst/>
              <a:rect l="0" t="0" r="0" b="0"/>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8" name="Shape 458"/>
            <p:cNvSpPr/>
            <p:nvPr/>
          </p:nvSpPr>
          <p:spPr>
            <a:xfrm>
              <a:off x="2714000" y="2503125"/>
              <a:ext cx="43875" cy="47525"/>
            </a:xfrm>
            <a:custGeom>
              <a:avLst/>
              <a:gdLst/>
              <a:ahLst/>
              <a:cxnLst/>
              <a:rect l="0" t="0" r="0" b="0"/>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59" name="Shape 459"/>
            <p:cNvSpPr/>
            <p:nvPr/>
          </p:nvSpPr>
          <p:spPr>
            <a:xfrm>
              <a:off x="2810200" y="2595675"/>
              <a:ext cx="99875" cy="31075"/>
            </a:xfrm>
            <a:custGeom>
              <a:avLst/>
              <a:gdLst/>
              <a:ahLst/>
              <a:cxnLst/>
              <a:rect l="0" t="0" r="0" b="0"/>
              <a:pathLst>
                <a:path w="3995" h="1243" fill="none" extrusionOk="0">
                  <a:moveTo>
                    <a:pt x="1" y="1242"/>
                  </a:moveTo>
                  <a:lnTo>
                    <a:pt x="399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0" name="Shape 460"/>
          <p:cNvGrpSpPr/>
          <p:nvPr/>
        </p:nvGrpSpPr>
        <p:grpSpPr>
          <a:xfrm>
            <a:off x="5652233" y="1976203"/>
            <a:ext cx="170936" cy="426826"/>
            <a:chOff x="3384375" y="2267500"/>
            <a:chExt cx="203375" cy="507825"/>
          </a:xfrm>
        </p:grpSpPr>
        <p:sp>
          <p:nvSpPr>
            <p:cNvPr id="461" name="Shape 461"/>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2" name="Shape 462"/>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3" name="Shape 463"/>
          <p:cNvGrpSpPr/>
          <p:nvPr/>
        </p:nvGrpSpPr>
        <p:grpSpPr>
          <a:xfrm>
            <a:off x="6797541" y="2030436"/>
            <a:ext cx="140237" cy="318339"/>
            <a:chOff x="4747025" y="2332025"/>
            <a:chExt cx="166850" cy="378750"/>
          </a:xfrm>
        </p:grpSpPr>
        <p:sp>
          <p:nvSpPr>
            <p:cNvPr id="464" name="Shape 464"/>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5" name="Shape 465"/>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66" name="Shape 466"/>
          <p:cNvGrpSpPr/>
          <p:nvPr/>
        </p:nvGrpSpPr>
        <p:grpSpPr>
          <a:xfrm>
            <a:off x="6230014" y="1978241"/>
            <a:ext cx="145343" cy="422729"/>
            <a:chOff x="4071800" y="2269925"/>
            <a:chExt cx="172925" cy="502950"/>
          </a:xfrm>
        </p:grpSpPr>
        <p:sp>
          <p:nvSpPr>
            <p:cNvPr id="467" name="Shape 467"/>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68" name="Shape 468"/>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69" name="Shape 469"/>
          <p:cNvSpPr/>
          <p:nvPr/>
        </p:nvSpPr>
        <p:spPr>
          <a:xfrm>
            <a:off x="7272635" y="2022841"/>
            <a:ext cx="320377" cy="337775"/>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70" name="Shape 470"/>
          <p:cNvGrpSpPr/>
          <p:nvPr/>
        </p:nvGrpSpPr>
        <p:grpSpPr>
          <a:xfrm>
            <a:off x="7827720" y="2028902"/>
            <a:ext cx="345970" cy="325504"/>
            <a:chOff x="5972700" y="2330200"/>
            <a:chExt cx="411625" cy="387275"/>
          </a:xfrm>
        </p:grpSpPr>
        <p:sp>
          <p:nvSpPr>
            <p:cNvPr id="471" name="Shape 47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2" name="Shape 47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73" name="Shape 473"/>
          <p:cNvGrpSpPr/>
          <p:nvPr/>
        </p:nvGrpSpPr>
        <p:grpSpPr>
          <a:xfrm>
            <a:off x="3423017" y="2557030"/>
            <a:ext cx="109538" cy="399195"/>
            <a:chOff x="732125" y="2958550"/>
            <a:chExt cx="130325" cy="474950"/>
          </a:xfrm>
        </p:grpSpPr>
        <p:sp>
          <p:nvSpPr>
            <p:cNvPr id="474" name="Shape 474"/>
            <p:cNvSpPr/>
            <p:nvPr/>
          </p:nvSpPr>
          <p:spPr>
            <a:xfrm>
              <a:off x="732125" y="2958550"/>
              <a:ext cx="130325" cy="474950"/>
            </a:xfrm>
            <a:custGeom>
              <a:avLst/>
              <a:gdLst/>
              <a:ahLst/>
              <a:cxnLst/>
              <a:rect l="0" t="0" r="0" b="0"/>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5" name="Shape 475"/>
            <p:cNvSpPr/>
            <p:nvPr/>
          </p:nvSpPr>
          <p:spPr>
            <a:xfrm>
              <a:off x="756475" y="3090675"/>
              <a:ext cx="81625" cy="318475"/>
            </a:xfrm>
            <a:custGeom>
              <a:avLst/>
              <a:gdLst/>
              <a:ahLst/>
              <a:cxnLst/>
              <a:rect l="0" t="0" r="0" b="0"/>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6" name="Shape 476"/>
            <p:cNvSpPr/>
            <p:nvPr/>
          </p:nvSpPr>
          <p:spPr>
            <a:xfrm>
              <a:off x="802750" y="3129050"/>
              <a:ext cx="13425" cy="25"/>
            </a:xfrm>
            <a:custGeom>
              <a:avLst/>
              <a:gdLst/>
              <a:ahLst/>
              <a:cxnLst/>
              <a:rect l="0" t="0" r="0" b="0"/>
              <a:pathLst>
                <a:path w="537" h="1" fill="none" extrusionOk="0">
                  <a:moveTo>
                    <a:pt x="536"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7" name="Shape 477"/>
            <p:cNvSpPr/>
            <p:nvPr/>
          </p:nvSpPr>
          <p:spPr>
            <a:xfrm>
              <a:off x="802750" y="3162525"/>
              <a:ext cx="13425" cy="25"/>
            </a:xfrm>
            <a:custGeom>
              <a:avLst/>
              <a:gdLst/>
              <a:ahLst/>
              <a:cxnLst/>
              <a:rect l="0" t="0" r="0" b="0"/>
              <a:pathLst>
                <a:path w="537" h="1" fill="none" extrusionOk="0">
                  <a:moveTo>
                    <a:pt x="536"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8" name="Shape 478"/>
            <p:cNvSpPr/>
            <p:nvPr/>
          </p:nvSpPr>
          <p:spPr>
            <a:xfrm>
              <a:off x="802750" y="3196025"/>
              <a:ext cx="13425" cy="25"/>
            </a:xfrm>
            <a:custGeom>
              <a:avLst/>
              <a:gdLst/>
              <a:ahLst/>
              <a:cxnLst/>
              <a:rect l="0" t="0" r="0" b="0"/>
              <a:pathLst>
                <a:path w="537" h="1" fill="none" extrusionOk="0">
                  <a:moveTo>
                    <a:pt x="536"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79" name="Shape 479"/>
            <p:cNvSpPr/>
            <p:nvPr/>
          </p:nvSpPr>
          <p:spPr>
            <a:xfrm>
              <a:off x="802750" y="3229500"/>
              <a:ext cx="13425" cy="25"/>
            </a:xfrm>
            <a:custGeom>
              <a:avLst/>
              <a:gdLst/>
              <a:ahLst/>
              <a:cxnLst/>
              <a:rect l="0" t="0" r="0" b="0"/>
              <a:pathLst>
                <a:path w="537" h="1" fill="none" extrusionOk="0">
                  <a:moveTo>
                    <a:pt x="536"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0" name="Shape 480"/>
            <p:cNvSpPr/>
            <p:nvPr/>
          </p:nvSpPr>
          <p:spPr>
            <a:xfrm>
              <a:off x="802750" y="3263000"/>
              <a:ext cx="13425" cy="25"/>
            </a:xfrm>
            <a:custGeom>
              <a:avLst/>
              <a:gdLst/>
              <a:ahLst/>
              <a:cxnLst/>
              <a:rect l="0" t="0" r="0" b="0"/>
              <a:pathLst>
                <a:path w="537" h="1" fill="none" extrusionOk="0">
                  <a:moveTo>
                    <a:pt x="536"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1" name="Shape 481"/>
            <p:cNvSpPr/>
            <p:nvPr/>
          </p:nvSpPr>
          <p:spPr>
            <a:xfrm>
              <a:off x="802750" y="3296475"/>
              <a:ext cx="13425" cy="25"/>
            </a:xfrm>
            <a:custGeom>
              <a:avLst/>
              <a:gdLst/>
              <a:ahLst/>
              <a:cxnLst/>
              <a:rect l="0" t="0" r="0" b="0"/>
              <a:pathLst>
                <a:path w="537" h="1" fill="none" extrusionOk="0">
                  <a:moveTo>
                    <a:pt x="536"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82" name="Shape 482"/>
          <p:cNvSpPr/>
          <p:nvPr/>
        </p:nvSpPr>
        <p:spPr>
          <a:xfrm>
            <a:off x="4439937" y="2541259"/>
            <a:ext cx="335737" cy="430924"/>
          </a:xfrm>
          <a:custGeom>
            <a:avLst/>
            <a:gdLst/>
            <a:ahLst/>
            <a:cxnLst/>
            <a:rect l="0" t="0" r="0" b="0"/>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3" name="Shape 483"/>
          <p:cNvSpPr/>
          <p:nvPr/>
        </p:nvSpPr>
        <p:spPr>
          <a:xfrm>
            <a:off x="3918429" y="2541259"/>
            <a:ext cx="248745" cy="430924"/>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4" name="Shape 484"/>
          <p:cNvGrpSpPr/>
          <p:nvPr/>
        </p:nvGrpSpPr>
        <p:grpSpPr>
          <a:xfrm>
            <a:off x="4978762" y="2569827"/>
            <a:ext cx="387932" cy="367466"/>
            <a:chOff x="2583100" y="2973775"/>
            <a:chExt cx="461550" cy="437200"/>
          </a:xfrm>
        </p:grpSpPr>
        <p:sp>
          <p:nvSpPr>
            <p:cNvPr id="485" name="Shape 485"/>
            <p:cNvSpPr/>
            <p:nvPr/>
          </p:nvSpPr>
          <p:spPr>
            <a:xfrm>
              <a:off x="2701225" y="3315975"/>
              <a:ext cx="225300" cy="95000"/>
            </a:xfrm>
            <a:custGeom>
              <a:avLst/>
              <a:gdLst/>
              <a:ahLst/>
              <a:cxnLst/>
              <a:rect l="0" t="0" r="0" b="0"/>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6" name="Shape 486"/>
            <p:cNvSpPr/>
            <p:nvPr/>
          </p:nvSpPr>
          <p:spPr>
            <a:xfrm>
              <a:off x="2583100" y="2973775"/>
              <a:ext cx="461550" cy="336125"/>
            </a:xfrm>
            <a:custGeom>
              <a:avLst/>
              <a:gdLst/>
              <a:ahLst/>
              <a:cxnLst/>
              <a:rect l="0" t="0" r="0" b="0"/>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487" name="Shape 487"/>
          <p:cNvSpPr/>
          <p:nvPr/>
        </p:nvSpPr>
        <p:spPr>
          <a:xfrm>
            <a:off x="6689706" y="2578621"/>
            <a:ext cx="356203" cy="356203"/>
          </a:xfrm>
          <a:custGeom>
            <a:avLst/>
            <a:gdLst/>
            <a:ahLst/>
            <a:cxnLst/>
            <a:rect l="0" t="0" r="0" b="0"/>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488" name="Shape 488"/>
          <p:cNvGrpSpPr/>
          <p:nvPr/>
        </p:nvGrpSpPr>
        <p:grpSpPr>
          <a:xfrm>
            <a:off x="7218211" y="2597983"/>
            <a:ext cx="435021" cy="323445"/>
            <a:chOff x="5247525" y="3007275"/>
            <a:chExt cx="517575" cy="384825"/>
          </a:xfrm>
        </p:grpSpPr>
        <p:sp>
          <p:nvSpPr>
            <p:cNvPr id="489" name="Shape 489"/>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0" name="Shape 490"/>
            <p:cNvSpPr/>
            <p:nvPr/>
          </p:nvSpPr>
          <p:spPr>
            <a:xfrm>
              <a:off x="5566575" y="3193575"/>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1" name="Shape 491"/>
          <p:cNvGrpSpPr/>
          <p:nvPr/>
        </p:nvGrpSpPr>
        <p:grpSpPr>
          <a:xfrm>
            <a:off x="6129196" y="2579555"/>
            <a:ext cx="342881" cy="350068"/>
            <a:chOff x="3951850" y="2985350"/>
            <a:chExt cx="407950" cy="416500"/>
          </a:xfrm>
        </p:grpSpPr>
        <p:sp>
          <p:nvSpPr>
            <p:cNvPr id="492" name="Shape 492"/>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496" name="Shape 496"/>
          <p:cNvGrpSpPr/>
          <p:nvPr/>
        </p:nvGrpSpPr>
        <p:grpSpPr>
          <a:xfrm>
            <a:off x="3285869" y="3169103"/>
            <a:ext cx="397136" cy="305017"/>
            <a:chOff x="568950" y="3686775"/>
            <a:chExt cx="472500" cy="362900"/>
          </a:xfrm>
        </p:grpSpPr>
        <p:sp>
          <p:nvSpPr>
            <p:cNvPr id="497" name="Shape 497"/>
            <p:cNvSpPr/>
            <p:nvPr/>
          </p:nvSpPr>
          <p:spPr>
            <a:xfrm>
              <a:off x="568950" y="3686775"/>
              <a:ext cx="472500" cy="362900"/>
            </a:xfrm>
            <a:custGeom>
              <a:avLst/>
              <a:gdLst/>
              <a:ahLst/>
              <a:cxnLst/>
              <a:rect l="0" t="0" r="0" b="0"/>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 name="Shape 498"/>
            <p:cNvSpPr/>
            <p:nvPr/>
          </p:nvSpPr>
          <p:spPr>
            <a:xfrm>
              <a:off x="645650" y="3820725"/>
              <a:ext cx="34125" cy="34125"/>
            </a:xfrm>
            <a:custGeom>
              <a:avLst/>
              <a:gdLst/>
              <a:ahLst/>
              <a:cxnLst/>
              <a:rect l="0" t="0" r="0" b="0"/>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a:off x="747950" y="3753750"/>
              <a:ext cx="85275" cy="12200"/>
            </a:xfrm>
            <a:custGeom>
              <a:avLst/>
              <a:gdLst/>
              <a:ahLst/>
              <a:cxnLst/>
              <a:rect l="0" t="0" r="0" b="0"/>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00" name="Shape 500"/>
          <p:cNvSpPr/>
          <p:nvPr/>
        </p:nvSpPr>
        <p:spPr>
          <a:xfrm>
            <a:off x="7862710" y="2562252"/>
            <a:ext cx="270220" cy="388962"/>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01" name="Shape 501"/>
          <p:cNvGrpSpPr/>
          <p:nvPr/>
        </p:nvGrpSpPr>
        <p:grpSpPr>
          <a:xfrm>
            <a:off x="3853921" y="3194696"/>
            <a:ext cx="377699" cy="253852"/>
            <a:chOff x="1244800" y="3717225"/>
            <a:chExt cx="449375" cy="302025"/>
          </a:xfrm>
        </p:grpSpPr>
        <p:sp>
          <p:nvSpPr>
            <p:cNvPr id="502" name="Shape 502"/>
            <p:cNvSpPr/>
            <p:nvPr/>
          </p:nvSpPr>
          <p:spPr>
            <a:xfrm>
              <a:off x="1244800" y="3717225"/>
              <a:ext cx="449375" cy="302025"/>
            </a:xfrm>
            <a:custGeom>
              <a:avLst/>
              <a:gdLst/>
              <a:ahLst/>
              <a:cxnLst/>
              <a:rect l="0" t="0" r="0" b="0"/>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a:off x="1244800" y="3795150"/>
              <a:ext cx="449375" cy="25"/>
            </a:xfrm>
            <a:custGeom>
              <a:avLst/>
              <a:gdLst/>
              <a:ahLst/>
              <a:cxnLst/>
              <a:rect l="0" t="0" r="0" b="0"/>
              <a:pathLst>
                <a:path w="17975" h="1" fill="none" extrusionOk="0">
                  <a:moveTo>
                    <a:pt x="17974"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4" name="Shape 504"/>
            <p:cNvSpPr/>
            <p:nvPr/>
          </p:nvSpPr>
          <p:spPr>
            <a:xfrm>
              <a:off x="1244800" y="3853000"/>
              <a:ext cx="449375" cy="25"/>
            </a:xfrm>
            <a:custGeom>
              <a:avLst/>
              <a:gdLst/>
              <a:ahLst/>
              <a:cxnLst/>
              <a:rect l="0" t="0" r="0" b="0"/>
              <a:pathLst>
                <a:path w="17975" h="1" fill="none" extrusionOk="0">
                  <a:moveTo>
                    <a:pt x="0" y="0"/>
                  </a:moveTo>
                  <a:lnTo>
                    <a:pt x="1797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5" name="Shape 505"/>
            <p:cNvSpPr/>
            <p:nvPr/>
          </p:nvSpPr>
          <p:spPr>
            <a:xfrm>
              <a:off x="1302625" y="3893800"/>
              <a:ext cx="161375" cy="25"/>
            </a:xfrm>
            <a:custGeom>
              <a:avLst/>
              <a:gdLst/>
              <a:ahLst/>
              <a:cxnLst/>
              <a:rect l="0" t="0" r="0" b="0"/>
              <a:pathLst>
                <a:path w="6455" h="1" fill="none" extrusionOk="0">
                  <a:moveTo>
                    <a:pt x="6455" y="0"/>
                  </a:move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6" name="Shape 506"/>
            <p:cNvSpPr/>
            <p:nvPr/>
          </p:nvSpPr>
          <p:spPr>
            <a:xfrm>
              <a:off x="1302625" y="3933975"/>
              <a:ext cx="110250" cy="25"/>
            </a:xfrm>
            <a:custGeom>
              <a:avLst/>
              <a:gdLst/>
              <a:ahLst/>
              <a:cxnLst/>
              <a:rect l="0" t="0" r="0" b="0"/>
              <a:pathLst>
                <a:path w="4410" h="1" fill="none" extrusionOk="0">
                  <a:moveTo>
                    <a:pt x="4409" y="1"/>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7" name="Shape 507"/>
            <p:cNvSpPr/>
            <p:nvPr/>
          </p:nvSpPr>
          <p:spPr>
            <a:xfrm>
              <a:off x="1572975" y="3899875"/>
              <a:ext cx="62125" cy="40225"/>
            </a:xfrm>
            <a:custGeom>
              <a:avLst/>
              <a:gdLst/>
              <a:ahLst/>
              <a:cxnLst/>
              <a:rect l="0" t="0" r="0" b="0"/>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08" name="Shape 508"/>
          <p:cNvGrpSpPr/>
          <p:nvPr/>
        </p:nvGrpSpPr>
        <p:grpSpPr>
          <a:xfrm>
            <a:off x="4424011" y="3175239"/>
            <a:ext cx="367466" cy="287114"/>
            <a:chOff x="1923075" y="3694075"/>
            <a:chExt cx="437200" cy="341600"/>
          </a:xfrm>
        </p:grpSpPr>
        <p:sp>
          <p:nvSpPr>
            <p:cNvPr id="509" name="Shape 509"/>
            <p:cNvSpPr/>
            <p:nvPr/>
          </p:nvSpPr>
          <p:spPr>
            <a:xfrm>
              <a:off x="22476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0" name="Shape 510"/>
            <p:cNvSpPr/>
            <p:nvPr/>
          </p:nvSpPr>
          <p:spPr>
            <a:xfrm>
              <a:off x="2035100" y="3983300"/>
              <a:ext cx="52400" cy="52375"/>
            </a:xfrm>
            <a:custGeom>
              <a:avLst/>
              <a:gdLst/>
              <a:ahLst/>
              <a:cxnLst/>
              <a:rect l="0" t="0" r="0" b="0"/>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1" name="Shape 511"/>
            <p:cNvSpPr/>
            <p:nvPr/>
          </p:nvSpPr>
          <p:spPr>
            <a:xfrm>
              <a:off x="1923075" y="3694075"/>
              <a:ext cx="437200" cy="280100"/>
            </a:xfrm>
            <a:custGeom>
              <a:avLst/>
              <a:gdLst/>
              <a:ahLst/>
              <a:cxnLst/>
              <a:rect l="0" t="0" r="0" b="0"/>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2" name="Shape 512"/>
            <p:cNvSpPr/>
            <p:nvPr/>
          </p:nvSpPr>
          <p:spPr>
            <a:xfrm>
              <a:off x="2261000" y="3781750"/>
              <a:ext cx="48725" cy="108400"/>
            </a:xfrm>
            <a:custGeom>
              <a:avLst/>
              <a:gdLst/>
              <a:ahLst/>
              <a:cxnLst/>
              <a:rect l="0" t="0" r="0" b="0"/>
              <a:pathLst>
                <a:path w="1949" h="4336" fill="none" extrusionOk="0">
                  <a:moveTo>
                    <a:pt x="1" y="4336"/>
                  </a:moveTo>
                  <a:lnTo>
                    <a:pt x="1949"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3" name="Shape 513"/>
            <p:cNvSpPr/>
            <p:nvPr/>
          </p:nvSpPr>
          <p:spPr>
            <a:xfrm>
              <a:off x="2225675" y="3780550"/>
              <a:ext cx="32300" cy="113875"/>
            </a:xfrm>
            <a:custGeom>
              <a:avLst/>
              <a:gdLst/>
              <a:ahLst/>
              <a:cxnLst/>
              <a:rect l="0" t="0" r="0" b="0"/>
              <a:pathLst>
                <a:path w="1292" h="4555" fill="none" extrusionOk="0">
                  <a:moveTo>
                    <a:pt x="1" y="4554"/>
                  </a:moveTo>
                  <a:lnTo>
                    <a:pt x="1292"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4" name="Shape 514"/>
            <p:cNvSpPr/>
            <p:nvPr/>
          </p:nvSpPr>
          <p:spPr>
            <a:xfrm>
              <a:off x="2190375" y="3779325"/>
              <a:ext cx="15850" cy="119350"/>
            </a:xfrm>
            <a:custGeom>
              <a:avLst/>
              <a:gdLst/>
              <a:ahLst/>
              <a:cxnLst/>
              <a:rect l="0" t="0" r="0" b="0"/>
              <a:pathLst>
                <a:path w="634" h="4774" fill="none" extrusionOk="0">
                  <a:moveTo>
                    <a:pt x="0" y="4774"/>
                  </a:moveTo>
                  <a:lnTo>
                    <a:pt x="63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5" name="Shape 515"/>
            <p:cNvSpPr/>
            <p:nvPr/>
          </p:nvSpPr>
          <p:spPr>
            <a:xfrm>
              <a:off x="2154450" y="3777500"/>
              <a:ext cx="1250" cy="126050"/>
            </a:xfrm>
            <a:custGeom>
              <a:avLst/>
              <a:gdLst/>
              <a:ahLst/>
              <a:cxnLst/>
              <a:rect l="0" t="0" r="0" b="0"/>
              <a:pathLst>
                <a:path w="50" h="5042" fill="none" extrusionOk="0">
                  <a:moveTo>
                    <a:pt x="49" y="5042"/>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6" name="Shape 516"/>
            <p:cNvSpPr/>
            <p:nvPr/>
          </p:nvSpPr>
          <p:spPr>
            <a:xfrm>
              <a:off x="2103300" y="3776275"/>
              <a:ext cx="17075" cy="131550"/>
            </a:xfrm>
            <a:custGeom>
              <a:avLst/>
              <a:gdLst/>
              <a:ahLst/>
              <a:cxnLst/>
              <a:rect l="0" t="0" r="0" b="0"/>
              <a:pathLst>
                <a:path w="683" h="5262" fill="none" extrusionOk="0">
                  <a:moveTo>
                    <a:pt x="683" y="5261"/>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17" name="Shape 517"/>
            <p:cNvSpPr/>
            <p:nvPr/>
          </p:nvSpPr>
          <p:spPr>
            <a:xfrm>
              <a:off x="2051550" y="3775050"/>
              <a:ext cx="34125" cy="137025"/>
            </a:xfrm>
            <a:custGeom>
              <a:avLst/>
              <a:gdLst/>
              <a:ahLst/>
              <a:cxnLst/>
              <a:rect l="0" t="0" r="0" b="0"/>
              <a:pathLst>
                <a:path w="1365" h="5481" fill="none" extrusionOk="0">
                  <a:moveTo>
                    <a:pt x="1364" y="548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18" name="Shape 518"/>
          <p:cNvGrpSpPr/>
          <p:nvPr/>
        </p:nvGrpSpPr>
        <p:grpSpPr>
          <a:xfrm>
            <a:off x="4992567" y="3170637"/>
            <a:ext cx="360301" cy="295813"/>
            <a:chOff x="2599525" y="3688600"/>
            <a:chExt cx="428675" cy="351950"/>
          </a:xfrm>
        </p:grpSpPr>
        <p:sp>
          <p:nvSpPr>
            <p:cNvPr id="519" name="Shape 519"/>
            <p:cNvSpPr/>
            <p:nvPr/>
          </p:nvSpPr>
          <p:spPr>
            <a:xfrm>
              <a:off x="2599525" y="3688600"/>
              <a:ext cx="428675" cy="168675"/>
            </a:xfrm>
            <a:custGeom>
              <a:avLst/>
              <a:gdLst/>
              <a:ahLst/>
              <a:cxnLst/>
              <a:rect l="0" t="0" r="0" b="0"/>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0" name="Shape 520"/>
            <p:cNvSpPr/>
            <p:nvPr/>
          </p:nvSpPr>
          <p:spPr>
            <a:xfrm>
              <a:off x="2792550" y="3862125"/>
              <a:ext cx="42650" cy="23775"/>
            </a:xfrm>
            <a:custGeom>
              <a:avLst/>
              <a:gdLst/>
              <a:ahLst/>
              <a:cxnLst/>
              <a:rect l="0" t="0" r="0" b="0"/>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1" name="Shape 521"/>
            <p:cNvSpPr/>
            <p:nvPr/>
          </p:nvSpPr>
          <p:spPr>
            <a:xfrm>
              <a:off x="2599525" y="3852375"/>
              <a:ext cx="428675" cy="188175"/>
            </a:xfrm>
            <a:custGeom>
              <a:avLst/>
              <a:gdLst/>
              <a:ahLst/>
              <a:cxnLst/>
              <a:rect l="0" t="0" r="0" b="0"/>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2" name="Shape 522"/>
          <p:cNvGrpSpPr/>
          <p:nvPr/>
        </p:nvGrpSpPr>
        <p:grpSpPr>
          <a:xfrm>
            <a:off x="5574949" y="3150171"/>
            <a:ext cx="333699" cy="329076"/>
            <a:chOff x="3292425" y="3664250"/>
            <a:chExt cx="397025" cy="391525"/>
          </a:xfrm>
        </p:grpSpPr>
        <p:sp>
          <p:nvSpPr>
            <p:cNvPr id="523" name="Shape 523"/>
            <p:cNvSpPr/>
            <p:nvPr/>
          </p:nvSpPr>
          <p:spPr>
            <a:xfrm>
              <a:off x="3292425" y="3680675"/>
              <a:ext cx="375100" cy="375100"/>
            </a:xfrm>
            <a:custGeom>
              <a:avLst/>
              <a:gdLst/>
              <a:ahLst/>
              <a:cxnLst/>
              <a:rect l="0" t="0" r="0" b="0"/>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4" name="Shape 524"/>
            <p:cNvSpPr/>
            <p:nvPr/>
          </p:nvSpPr>
          <p:spPr>
            <a:xfrm>
              <a:off x="3504325" y="3664250"/>
              <a:ext cx="131525" cy="153450"/>
            </a:xfrm>
            <a:custGeom>
              <a:avLst/>
              <a:gdLst/>
              <a:ahLst/>
              <a:cxnLst/>
              <a:rect l="0" t="0" r="0" b="0"/>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5" name="Shape 525"/>
            <p:cNvSpPr/>
            <p:nvPr/>
          </p:nvSpPr>
          <p:spPr>
            <a:xfrm>
              <a:off x="3501875" y="3749500"/>
              <a:ext cx="187575" cy="96825"/>
            </a:xfrm>
            <a:custGeom>
              <a:avLst/>
              <a:gdLst/>
              <a:ahLst/>
              <a:cxnLst/>
              <a:rect l="0" t="0" r="0" b="0"/>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26" name="Shape 526"/>
          <p:cNvGrpSpPr/>
          <p:nvPr/>
        </p:nvGrpSpPr>
        <p:grpSpPr>
          <a:xfrm>
            <a:off x="6112806" y="3192637"/>
            <a:ext cx="369525" cy="268182"/>
            <a:chOff x="3932350" y="3714775"/>
            <a:chExt cx="439650" cy="319075"/>
          </a:xfrm>
        </p:grpSpPr>
        <p:sp>
          <p:nvSpPr>
            <p:cNvPr id="527" name="Shape 527"/>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8" name="Shape 528"/>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29" name="Shape 529"/>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0" name="Shape 530"/>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1" name="Shape 531"/>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2" name="Shape 532"/>
          <p:cNvGrpSpPr/>
          <p:nvPr/>
        </p:nvGrpSpPr>
        <p:grpSpPr>
          <a:xfrm>
            <a:off x="6677790" y="3192637"/>
            <a:ext cx="369504" cy="268182"/>
            <a:chOff x="4604550" y="3714775"/>
            <a:chExt cx="439625" cy="319075"/>
          </a:xfrm>
        </p:grpSpPr>
        <p:sp>
          <p:nvSpPr>
            <p:cNvPr id="533" name="Shape 533"/>
            <p:cNvSpPr/>
            <p:nvPr/>
          </p:nvSpPr>
          <p:spPr>
            <a:xfrm>
              <a:off x="4604550" y="3714775"/>
              <a:ext cx="439625" cy="319075"/>
            </a:xfrm>
            <a:custGeom>
              <a:avLst/>
              <a:gdLst/>
              <a:ahLst/>
              <a:cxnLst/>
              <a:rect l="0" t="0" r="0" b="0"/>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4" name="Shape 534"/>
            <p:cNvSpPr/>
            <p:nvPr/>
          </p:nvSpPr>
          <p:spPr>
            <a:xfrm>
              <a:off x="4647175" y="3761675"/>
              <a:ext cx="354400" cy="213725"/>
            </a:xfrm>
            <a:custGeom>
              <a:avLst/>
              <a:gdLst/>
              <a:ahLst/>
              <a:cxnLst/>
              <a:rect l="0" t="0" r="0" b="0"/>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35" name="Shape 535"/>
          <p:cNvGrpSpPr/>
          <p:nvPr/>
        </p:nvGrpSpPr>
        <p:grpSpPr>
          <a:xfrm>
            <a:off x="7256075" y="3165006"/>
            <a:ext cx="353136" cy="313737"/>
            <a:chOff x="5292575" y="3681900"/>
            <a:chExt cx="420150" cy="373275"/>
          </a:xfrm>
        </p:grpSpPr>
        <p:sp>
          <p:nvSpPr>
            <p:cNvPr id="536" name="Shape 536"/>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7" name="Shape 537"/>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8" name="Shape 538"/>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39" name="Shape 539"/>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0" name="Shape 540"/>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1" name="Shape 541"/>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2" name="Shape 542"/>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43" name="Shape 543"/>
          <p:cNvGrpSpPr/>
          <p:nvPr/>
        </p:nvGrpSpPr>
        <p:grpSpPr>
          <a:xfrm>
            <a:off x="7801098" y="3125082"/>
            <a:ext cx="393059" cy="393059"/>
            <a:chOff x="5941025" y="3634400"/>
            <a:chExt cx="467650" cy="467650"/>
          </a:xfrm>
        </p:grpSpPr>
        <p:sp>
          <p:nvSpPr>
            <p:cNvPr id="544" name="Shape 544"/>
            <p:cNvSpPr/>
            <p:nvPr/>
          </p:nvSpPr>
          <p:spPr>
            <a:xfrm>
              <a:off x="5941025" y="3634400"/>
              <a:ext cx="467650" cy="467650"/>
            </a:xfrm>
            <a:custGeom>
              <a:avLst/>
              <a:gdLst/>
              <a:ahLst/>
              <a:cxnLst/>
              <a:rect l="0" t="0" r="0" b="0"/>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5" name="Shape 545"/>
            <p:cNvSpPr/>
            <p:nvPr/>
          </p:nvSpPr>
          <p:spPr>
            <a:xfrm>
              <a:off x="6211975" y="3753150"/>
              <a:ext cx="19525" cy="18900"/>
            </a:xfrm>
            <a:custGeom>
              <a:avLst/>
              <a:gdLst/>
              <a:ahLst/>
              <a:cxnLst/>
              <a:rect l="0" t="0" r="0" b="0"/>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6" name="Shape 546"/>
            <p:cNvSpPr/>
            <p:nvPr/>
          </p:nvSpPr>
          <p:spPr>
            <a:xfrm>
              <a:off x="5943475" y="3695900"/>
              <a:ext cx="177800" cy="351350"/>
            </a:xfrm>
            <a:custGeom>
              <a:avLst/>
              <a:gdLst/>
              <a:ahLst/>
              <a:cxnLst/>
              <a:rect l="0" t="0" r="0" b="0"/>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7" name="Shape 547"/>
            <p:cNvSpPr/>
            <p:nvPr/>
          </p:nvSpPr>
          <p:spPr>
            <a:xfrm>
              <a:off x="6128575" y="3695900"/>
              <a:ext cx="86475" cy="47525"/>
            </a:xfrm>
            <a:custGeom>
              <a:avLst/>
              <a:gdLst/>
              <a:ahLst/>
              <a:cxnLst/>
              <a:rect l="0" t="0" r="0" b="0"/>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8" name="Shape 548"/>
            <p:cNvSpPr/>
            <p:nvPr/>
          </p:nvSpPr>
          <p:spPr>
            <a:xfrm>
              <a:off x="6357500" y="3940075"/>
              <a:ext cx="18900" cy="34725"/>
            </a:xfrm>
            <a:custGeom>
              <a:avLst/>
              <a:gdLst/>
              <a:ahLst/>
              <a:cxnLst/>
              <a:rect l="0" t="0" r="0" b="0"/>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49" name="Shape 549"/>
            <p:cNvSpPr/>
            <p:nvPr/>
          </p:nvSpPr>
          <p:spPr>
            <a:xfrm>
              <a:off x="6202850" y="3720875"/>
              <a:ext cx="204000" cy="278875"/>
            </a:xfrm>
            <a:custGeom>
              <a:avLst/>
              <a:gdLst/>
              <a:ahLst/>
              <a:cxnLst/>
              <a:rect l="0" t="0" r="0" b="0"/>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0" name="Shape 550"/>
          <p:cNvGrpSpPr/>
          <p:nvPr/>
        </p:nvGrpSpPr>
        <p:grpSpPr>
          <a:xfrm>
            <a:off x="8391171" y="3150171"/>
            <a:ext cx="342881" cy="342902"/>
            <a:chOff x="6643075" y="3664250"/>
            <a:chExt cx="407950" cy="407975"/>
          </a:xfrm>
        </p:grpSpPr>
        <p:sp>
          <p:nvSpPr>
            <p:cNvPr id="551" name="Shape 551"/>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2" name="Shape 552"/>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53" name="Shape 553"/>
          <p:cNvGrpSpPr/>
          <p:nvPr/>
        </p:nvGrpSpPr>
        <p:grpSpPr>
          <a:xfrm>
            <a:off x="3292004" y="3700824"/>
            <a:ext cx="371564" cy="371543"/>
            <a:chOff x="576250" y="4319400"/>
            <a:chExt cx="442075" cy="442050"/>
          </a:xfrm>
        </p:grpSpPr>
        <p:sp>
          <p:nvSpPr>
            <p:cNvPr id="554" name="Shape 554"/>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5" name="Shape 555"/>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6" name="Shape 556"/>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7" name="Shape 557"/>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558" name="Shape 558"/>
          <p:cNvSpPr/>
          <p:nvPr/>
        </p:nvSpPr>
        <p:spPr>
          <a:xfrm>
            <a:off x="3841668" y="377312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59" name="Shape 559"/>
          <p:cNvSpPr/>
          <p:nvPr/>
        </p:nvSpPr>
        <p:spPr>
          <a:xfrm>
            <a:off x="6132391" y="3716302"/>
            <a:ext cx="340843" cy="340864"/>
          </a:xfrm>
          <a:custGeom>
            <a:avLst/>
            <a:gdLst/>
            <a:ahLst/>
            <a:cxnLst/>
            <a:rect l="0" t="0" r="0" b="0"/>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0" name="Shape 560"/>
          <p:cNvSpPr/>
          <p:nvPr/>
        </p:nvSpPr>
        <p:spPr>
          <a:xfrm>
            <a:off x="5567385" y="3737799"/>
            <a:ext cx="340843" cy="297873"/>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1" name="Shape 561"/>
          <p:cNvSpPr/>
          <p:nvPr/>
        </p:nvSpPr>
        <p:spPr>
          <a:xfrm>
            <a:off x="6695862" y="3714768"/>
            <a:ext cx="343911" cy="343932"/>
          </a:xfrm>
          <a:custGeom>
            <a:avLst/>
            <a:gdLst/>
            <a:ahLst/>
            <a:cxnLst/>
            <a:rect l="0" t="0" r="0" b="0"/>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nvGrpSpPr>
          <p:cNvPr id="562" name="Shape 562"/>
          <p:cNvGrpSpPr/>
          <p:nvPr/>
        </p:nvGrpSpPr>
        <p:grpSpPr>
          <a:xfrm>
            <a:off x="7235609" y="3719757"/>
            <a:ext cx="394068" cy="325504"/>
            <a:chOff x="5268225" y="4341925"/>
            <a:chExt cx="468850" cy="387275"/>
          </a:xfrm>
        </p:grpSpPr>
        <p:sp>
          <p:nvSpPr>
            <p:cNvPr id="563" name="Shape 563"/>
            <p:cNvSpPr/>
            <p:nvPr/>
          </p:nvSpPr>
          <p:spPr>
            <a:xfrm>
              <a:off x="5652425" y="4676800"/>
              <a:ext cx="65775" cy="52400"/>
            </a:xfrm>
            <a:custGeom>
              <a:avLst/>
              <a:gdLst/>
              <a:ahLst/>
              <a:cxnLst/>
              <a:rect l="0" t="0" r="0" b="0"/>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4" name="Shape 564"/>
            <p:cNvSpPr/>
            <p:nvPr/>
          </p:nvSpPr>
          <p:spPr>
            <a:xfrm>
              <a:off x="5287100" y="4676800"/>
              <a:ext cx="65775" cy="52400"/>
            </a:xfrm>
            <a:custGeom>
              <a:avLst/>
              <a:gdLst/>
              <a:ahLst/>
              <a:cxnLst/>
              <a:rect l="0" t="0" r="0" b="0"/>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5" name="Shape 565"/>
            <p:cNvSpPr/>
            <p:nvPr/>
          </p:nvSpPr>
          <p:spPr>
            <a:xfrm>
              <a:off x="5268225" y="4341925"/>
              <a:ext cx="468850" cy="333075"/>
            </a:xfrm>
            <a:custGeom>
              <a:avLst/>
              <a:gdLst/>
              <a:ahLst/>
              <a:cxnLst/>
              <a:rect l="0" t="0" r="0" b="0"/>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6" name="Shape 566"/>
            <p:cNvSpPr/>
            <p:nvPr/>
          </p:nvSpPr>
          <p:spPr>
            <a:xfrm>
              <a:off x="5351025" y="4375400"/>
              <a:ext cx="303250" cy="149825"/>
            </a:xfrm>
            <a:custGeom>
              <a:avLst/>
              <a:gdLst/>
              <a:ahLst/>
              <a:cxnLst/>
              <a:rect l="0" t="0" r="0" b="0"/>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7" name="Shape 567"/>
            <p:cNvSpPr/>
            <p:nvPr/>
          </p:nvSpPr>
          <p:spPr>
            <a:xfrm>
              <a:off x="5326675" y="4569025"/>
              <a:ext cx="81000" cy="65175"/>
            </a:xfrm>
            <a:custGeom>
              <a:avLst/>
              <a:gdLst/>
              <a:ahLst/>
              <a:cxnLst/>
              <a:rect l="0" t="0" r="0" b="0"/>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8" name="Shape 568"/>
            <p:cNvSpPr/>
            <p:nvPr/>
          </p:nvSpPr>
          <p:spPr>
            <a:xfrm>
              <a:off x="5447225" y="4615925"/>
              <a:ext cx="110850" cy="25"/>
            </a:xfrm>
            <a:custGeom>
              <a:avLst/>
              <a:gdLst/>
              <a:ahLst/>
              <a:cxnLst/>
              <a:rect l="0" t="0" r="0" b="0"/>
              <a:pathLst>
                <a:path w="4434" h="1" fill="none" extrusionOk="0">
                  <a:moveTo>
                    <a:pt x="1" y="0"/>
                  </a:moveTo>
                  <a:lnTo>
                    <a:pt x="443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69" name="Shape 569"/>
            <p:cNvSpPr/>
            <p:nvPr/>
          </p:nvSpPr>
          <p:spPr>
            <a:xfrm>
              <a:off x="5439925" y="4589125"/>
              <a:ext cx="125450" cy="25"/>
            </a:xfrm>
            <a:custGeom>
              <a:avLst/>
              <a:gdLst/>
              <a:ahLst/>
              <a:cxnLst/>
              <a:rect l="0" t="0" r="0" b="0"/>
              <a:pathLst>
                <a:path w="5018" h="1" fill="none" extrusionOk="0">
                  <a:moveTo>
                    <a:pt x="1" y="0"/>
                  </a:moveTo>
                  <a:lnTo>
                    <a:pt x="501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0" name="Shape 570"/>
            <p:cNvSpPr/>
            <p:nvPr/>
          </p:nvSpPr>
          <p:spPr>
            <a:xfrm>
              <a:off x="5597625" y="4569025"/>
              <a:ext cx="81000" cy="65175"/>
            </a:xfrm>
            <a:custGeom>
              <a:avLst/>
              <a:gdLst/>
              <a:ahLst/>
              <a:cxnLst/>
              <a:rect l="0" t="0" r="0" b="0"/>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1" name="Shape 571"/>
          <p:cNvGrpSpPr/>
          <p:nvPr/>
        </p:nvGrpSpPr>
        <p:grpSpPr>
          <a:xfrm>
            <a:off x="7820555" y="3709524"/>
            <a:ext cx="354144" cy="354144"/>
            <a:chOff x="5964175" y="4329750"/>
            <a:chExt cx="421350" cy="421350"/>
          </a:xfrm>
        </p:grpSpPr>
        <p:sp>
          <p:nvSpPr>
            <p:cNvPr id="572" name="Shape 572"/>
            <p:cNvSpPr/>
            <p:nvPr/>
          </p:nvSpPr>
          <p:spPr>
            <a:xfrm>
              <a:off x="5964175" y="4329750"/>
              <a:ext cx="421350" cy="421350"/>
            </a:xfrm>
            <a:custGeom>
              <a:avLst/>
              <a:gdLst/>
              <a:ahLst/>
              <a:cxnLst/>
              <a:rect l="0" t="0" r="0" b="0"/>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3" name="Shape 573"/>
            <p:cNvSpPr/>
            <p:nvPr/>
          </p:nvSpPr>
          <p:spPr>
            <a:xfrm>
              <a:off x="6322800" y="4360800"/>
              <a:ext cx="31675" cy="30475"/>
            </a:xfrm>
            <a:custGeom>
              <a:avLst/>
              <a:gdLst/>
              <a:ahLst/>
              <a:cxnLst/>
              <a:rect l="0" t="0" r="0" b="0"/>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74" name="Shape 574"/>
          <p:cNvGrpSpPr/>
          <p:nvPr/>
        </p:nvGrpSpPr>
        <p:grpSpPr>
          <a:xfrm>
            <a:off x="3856463" y="4274508"/>
            <a:ext cx="372593" cy="360301"/>
            <a:chOff x="1247825" y="5001950"/>
            <a:chExt cx="443300" cy="428675"/>
          </a:xfrm>
        </p:grpSpPr>
        <p:sp>
          <p:nvSpPr>
            <p:cNvPr id="575" name="Shape 575"/>
            <p:cNvSpPr/>
            <p:nvPr/>
          </p:nvSpPr>
          <p:spPr>
            <a:xfrm>
              <a:off x="1247825" y="5168175"/>
              <a:ext cx="373875" cy="221650"/>
            </a:xfrm>
            <a:custGeom>
              <a:avLst/>
              <a:gdLst/>
              <a:ahLst/>
              <a:cxnLst/>
              <a:rect l="0" t="0" r="0" b="0"/>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6" name="Shape 576"/>
            <p:cNvSpPr/>
            <p:nvPr/>
          </p:nvSpPr>
          <p:spPr>
            <a:xfrm>
              <a:off x="1275850" y="5209575"/>
              <a:ext cx="60900" cy="87075"/>
            </a:xfrm>
            <a:custGeom>
              <a:avLst/>
              <a:gdLst/>
              <a:ahLst/>
              <a:cxnLst/>
              <a:rect l="0" t="0" r="0" b="0"/>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7" name="Shape 577"/>
            <p:cNvSpPr/>
            <p:nvPr/>
          </p:nvSpPr>
          <p:spPr>
            <a:xfrm>
              <a:off x="1247825" y="5391625"/>
              <a:ext cx="443300" cy="39000"/>
            </a:xfrm>
            <a:custGeom>
              <a:avLst/>
              <a:gdLst/>
              <a:ahLst/>
              <a:cxnLst/>
              <a:rect l="0" t="0" r="0" b="0"/>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8" name="Shape 578"/>
            <p:cNvSpPr/>
            <p:nvPr/>
          </p:nvSpPr>
          <p:spPr>
            <a:xfrm>
              <a:off x="1454850" y="5001950"/>
              <a:ext cx="17075" cy="114475"/>
            </a:xfrm>
            <a:custGeom>
              <a:avLst/>
              <a:gdLst/>
              <a:ahLst/>
              <a:cxnLst/>
              <a:rect l="0" t="0" r="0" b="0"/>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79" name="Shape 579"/>
            <p:cNvSpPr/>
            <p:nvPr/>
          </p:nvSpPr>
          <p:spPr>
            <a:xfrm>
              <a:off x="1411025" y="5001950"/>
              <a:ext cx="17075" cy="114475"/>
            </a:xfrm>
            <a:custGeom>
              <a:avLst/>
              <a:gdLst/>
              <a:ahLst/>
              <a:cxnLst/>
              <a:rect l="0" t="0" r="0" b="0"/>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0" name="Shape 580"/>
            <p:cNvSpPr/>
            <p:nvPr/>
          </p:nvSpPr>
          <p:spPr>
            <a:xfrm>
              <a:off x="1498700" y="5001950"/>
              <a:ext cx="16450" cy="114475"/>
            </a:xfrm>
            <a:custGeom>
              <a:avLst/>
              <a:gdLst/>
              <a:ahLst/>
              <a:cxnLst/>
              <a:rect l="0" t="0" r="0" b="0"/>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1" name="Shape 581"/>
          <p:cNvGrpSpPr/>
          <p:nvPr/>
        </p:nvGrpSpPr>
        <p:grpSpPr>
          <a:xfrm>
            <a:off x="4454710" y="4256584"/>
            <a:ext cx="306068" cy="389991"/>
            <a:chOff x="1959600" y="4980625"/>
            <a:chExt cx="364150" cy="464000"/>
          </a:xfrm>
        </p:grpSpPr>
        <p:sp>
          <p:nvSpPr>
            <p:cNvPr id="582" name="Shape 582"/>
            <p:cNvSpPr/>
            <p:nvPr/>
          </p:nvSpPr>
          <p:spPr>
            <a:xfrm>
              <a:off x="1959600" y="4980625"/>
              <a:ext cx="364150" cy="239325"/>
            </a:xfrm>
            <a:custGeom>
              <a:avLst/>
              <a:gdLst/>
              <a:ahLst/>
              <a:cxnLst/>
              <a:rect l="0" t="0" r="0" b="0"/>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3" name="Shape 583"/>
            <p:cNvSpPr/>
            <p:nvPr/>
          </p:nvSpPr>
          <p:spPr>
            <a:xfrm>
              <a:off x="2053375" y="5121275"/>
              <a:ext cx="176600" cy="25"/>
            </a:xfrm>
            <a:custGeom>
              <a:avLst/>
              <a:gdLst/>
              <a:ahLst/>
              <a:cxnLst/>
              <a:rect l="0" t="0" r="0" b="0"/>
              <a:pathLst>
                <a:path w="7064" h="1" fill="none" extrusionOk="0">
                  <a:moveTo>
                    <a:pt x="1" y="1"/>
                  </a:moveTo>
                  <a:lnTo>
                    <a:pt x="706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4" name="Shape 584"/>
            <p:cNvSpPr/>
            <p:nvPr/>
          </p:nvSpPr>
          <p:spPr>
            <a:xfrm>
              <a:off x="2104525" y="5121275"/>
              <a:ext cx="74300" cy="323350"/>
            </a:xfrm>
            <a:custGeom>
              <a:avLst/>
              <a:gdLst/>
              <a:ahLst/>
              <a:cxnLst/>
              <a:rect l="0" t="0" r="0" b="0"/>
              <a:pathLst>
                <a:path w="2972" h="12934" fill="none" extrusionOk="0">
                  <a:moveTo>
                    <a:pt x="0" y="1"/>
                  </a:moveTo>
                  <a:lnTo>
                    <a:pt x="0" y="12933"/>
                  </a:lnTo>
                  <a:lnTo>
                    <a:pt x="2972" y="12933"/>
                  </a:lnTo>
                  <a:lnTo>
                    <a:pt x="2972"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5" name="Shape 585"/>
            <p:cNvSpPr/>
            <p:nvPr/>
          </p:nvSpPr>
          <p:spPr>
            <a:xfrm>
              <a:off x="2166625" y="5023850"/>
              <a:ext cx="85275" cy="85275"/>
            </a:xfrm>
            <a:custGeom>
              <a:avLst/>
              <a:gdLst/>
              <a:ahLst/>
              <a:cxnLst/>
              <a:rect l="0" t="0" r="0" b="0"/>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6" name="Shape 586"/>
            <p:cNvSpPr/>
            <p:nvPr/>
          </p:nvSpPr>
          <p:spPr>
            <a:xfrm>
              <a:off x="2031450" y="5023850"/>
              <a:ext cx="85275" cy="85275"/>
            </a:xfrm>
            <a:custGeom>
              <a:avLst/>
              <a:gdLst/>
              <a:ahLst/>
              <a:cxnLst/>
              <a:rect l="0" t="0" r="0" b="0"/>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7" name="Shape 587"/>
            <p:cNvSpPr/>
            <p:nvPr/>
          </p:nvSpPr>
          <p:spPr>
            <a:xfrm>
              <a:off x="1979100" y="5219925"/>
              <a:ext cx="125450" cy="224700"/>
            </a:xfrm>
            <a:custGeom>
              <a:avLst/>
              <a:gdLst/>
              <a:ahLst/>
              <a:cxnLst/>
              <a:rect l="0" t="0" r="0" b="0"/>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88" name="Shape 588"/>
            <p:cNvSpPr/>
            <p:nvPr/>
          </p:nvSpPr>
          <p:spPr>
            <a:xfrm>
              <a:off x="2178800" y="5219925"/>
              <a:ext cx="125450" cy="224700"/>
            </a:xfrm>
            <a:custGeom>
              <a:avLst/>
              <a:gdLst/>
              <a:ahLst/>
              <a:cxnLst/>
              <a:rect l="0" t="0" r="0" b="0"/>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89" name="Shape 589"/>
          <p:cNvGrpSpPr/>
          <p:nvPr/>
        </p:nvGrpSpPr>
        <p:grpSpPr>
          <a:xfrm>
            <a:off x="4997190" y="4271440"/>
            <a:ext cx="351076" cy="360805"/>
            <a:chOff x="2605025" y="4998300"/>
            <a:chExt cx="417700" cy="429275"/>
          </a:xfrm>
        </p:grpSpPr>
        <p:sp>
          <p:nvSpPr>
            <p:cNvPr id="590" name="Shape 590"/>
            <p:cNvSpPr/>
            <p:nvPr/>
          </p:nvSpPr>
          <p:spPr>
            <a:xfrm>
              <a:off x="2819350" y="5216875"/>
              <a:ext cx="202150" cy="210700"/>
            </a:xfrm>
            <a:custGeom>
              <a:avLst/>
              <a:gdLst/>
              <a:ahLst/>
              <a:cxnLst/>
              <a:rect l="0" t="0" r="0" b="0"/>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1" name="Shape 591"/>
            <p:cNvSpPr/>
            <p:nvPr/>
          </p:nvSpPr>
          <p:spPr>
            <a:xfrm>
              <a:off x="2606225" y="4998300"/>
              <a:ext cx="203400" cy="207650"/>
            </a:xfrm>
            <a:custGeom>
              <a:avLst/>
              <a:gdLst/>
              <a:ahLst/>
              <a:cxnLst/>
              <a:rect l="0" t="0" r="0" b="0"/>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2" name="Shape 592"/>
            <p:cNvSpPr/>
            <p:nvPr/>
          </p:nvSpPr>
          <p:spPr>
            <a:xfrm>
              <a:off x="2605025" y="5003775"/>
              <a:ext cx="417700" cy="417700"/>
            </a:xfrm>
            <a:custGeom>
              <a:avLst/>
              <a:gdLst/>
              <a:ahLst/>
              <a:cxnLst/>
              <a:rect l="0" t="0" r="0" b="0"/>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593" name="Shape 593"/>
          <p:cNvGrpSpPr/>
          <p:nvPr/>
        </p:nvGrpSpPr>
        <p:grpSpPr>
          <a:xfrm>
            <a:off x="5527881" y="4274508"/>
            <a:ext cx="419661" cy="349542"/>
            <a:chOff x="3236425" y="5001950"/>
            <a:chExt cx="499300" cy="415875"/>
          </a:xfrm>
        </p:grpSpPr>
        <p:sp>
          <p:nvSpPr>
            <p:cNvPr id="594" name="Shape 594"/>
            <p:cNvSpPr/>
            <p:nvPr/>
          </p:nvSpPr>
          <p:spPr>
            <a:xfrm>
              <a:off x="3236425" y="5309425"/>
              <a:ext cx="499300" cy="108400"/>
            </a:xfrm>
            <a:custGeom>
              <a:avLst/>
              <a:gdLst/>
              <a:ahLst/>
              <a:cxnLst/>
              <a:rect l="0" t="0" r="0" b="0"/>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5" name="Shape 595"/>
            <p:cNvSpPr/>
            <p:nvPr/>
          </p:nvSpPr>
          <p:spPr>
            <a:xfrm>
              <a:off x="3294875" y="5330725"/>
              <a:ext cx="382400" cy="25"/>
            </a:xfrm>
            <a:custGeom>
              <a:avLst/>
              <a:gdLst/>
              <a:ahLst/>
              <a:cxnLst/>
              <a:rect l="0" t="0" r="0" b="0"/>
              <a:pathLst>
                <a:path w="15296" h="1" fill="none" extrusionOk="0">
                  <a:moveTo>
                    <a:pt x="0" y="1"/>
                  </a:moveTo>
                  <a:lnTo>
                    <a:pt x="15295"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6" name="Shape 596"/>
            <p:cNvSpPr/>
            <p:nvPr/>
          </p:nvSpPr>
          <p:spPr>
            <a:xfrm>
              <a:off x="3280250" y="5162675"/>
              <a:ext cx="411625" cy="140075"/>
            </a:xfrm>
            <a:custGeom>
              <a:avLst/>
              <a:gdLst/>
              <a:ahLst/>
              <a:cxnLst/>
              <a:rect l="0" t="0" r="0" b="0"/>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7" name="Shape 597"/>
            <p:cNvSpPr/>
            <p:nvPr/>
          </p:nvSpPr>
          <p:spPr>
            <a:xfrm>
              <a:off x="3471450" y="5001950"/>
              <a:ext cx="17075" cy="114475"/>
            </a:xfrm>
            <a:custGeom>
              <a:avLst/>
              <a:gdLst/>
              <a:ahLst/>
              <a:cxnLst/>
              <a:rect l="0" t="0" r="0" b="0"/>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8" name="Shape 598"/>
            <p:cNvSpPr/>
            <p:nvPr/>
          </p:nvSpPr>
          <p:spPr>
            <a:xfrm>
              <a:off x="3427600" y="5001950"/>
              <a:ext cx="17075" cy="114475"/>
            </a:xfrm>
            <a:custGeom>
              <a:avLst/>
              <a:gdLst/>
              <a:ahLst/>
              <a:cxnLst/>
              <a:rect l="0" t="0" r="0" b="0"/>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99" name="Shape 599"/>
            <p:cNvSpPr/>
            <p:nvPr/>
          </p:nvSpPr>
          <p:spPr>
            <a:xfrm>
              <a:off x="3515275" y="5001950"/>
              <a:ext cx="16475" cy="114475"/>
            </a:xfrm>
            <a:custGeom>
              <a:avLst/>
              <a:gdLst/>
              <a:ahLst/>
              <a:cxnLst/>
              <a:rect l="0" t="0" r="0" b="0"/>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0" name="Shape 600"/>
          <p:cNvGrpSpPr/>
          <p:nvPr/>
        </p:nvGrpSpPr>
        <p:grpSpPr>
          <a:xfrm>
            <a:off x="6143001" y="4256584"/>
            <a:ext cx="319368" cy="380263"/>
            <a:chOff x="3968275" y="4980625"/>
            <a:chExt cx="379975" cy="452425"/>
          </a:xfrm>
        </p:grpSpPr>
        <p:sp>
          <p:nvSpPr>
            <p:cNvPr id="601" name="Shape 601"/>
            <p:cNvSpPr/>
            <p:nvPr/>
          </p:nvSpPr>
          <p:spPr>
            <a:xfrm>
              <a:off x="4168000" y="4980625"/>
              <a:ext cx="85875" cy="102325"/>
            </a:xfrm>
            <a:custGeom>
              <a:avLst/>
              <a:gdLst/>
              <a:ahLst/>
              <a:cxnLst/>
              <a:rect l="0" t="0" r="0" b="0"/>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2" name="Shape 602"/>
            <p:cNvSpPr/>
            <p:nvPr/>
          </p:nvSpPr>
          <p:spPr>
            <a:xfrm>
              <a:off x="3968275" y="5043350"/>
              <a:ext cx="379975" cy="389700"/>
            </a:xfrm>
            <a:custGeom>
              <a:avLst/>
              <a:gdLst/>
              <a:ahLst/>
              <a:cxnLst/>
              <a:rect l="0" t="0" r="0" b="0"/>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3" name="Shape 603"/>
            <p:cNvSpPr/>
            <p:nvPr/>
          </p:nvSpPr>
          <p:spPr>
            <a:xfrm>
              <a:off x="4031000" y="5150500"/>
              <a:ext cx="54200" cy="61525"/>
            </a:xfrm>
            <a:custGeom>
              <a:avLst/>
              <a:gdLst/>
              <a:ahLst/>
              <a:cxnLst/>
              <a:rect l="0" t="0" r="0" b="0"/>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4" name="Shape 604"/>
          <p:cNvGrpSpPr/>
          <p:nvPr/>
        </p:nvGrpSpPr>
        <p:grpSpPr>
          <a:xfrm>
            <a:off x="7798534" y="4341538"/>
            <a:ext cx="404322" cy="220084"/>
            <a:chOff x="5937975" y="5081700"/>
            <a:chExt cx="481050" cy="261850"/>
          </a:xfrm>
        </p:grpSpPr>
        <p:sp>
          <p:nvSpPr>
            <p:cNvPr id="605" name="Shape 605"/>
            <p:cNvSpPr/>
            <p:nvPr/>
          </p:nvSpPr>
          <p:spPr>
            <a:xfrm>
              <a:off x="6104200" y="5081700"/>
              <a:ext cx="314825" cy="215575"/>
            </a:xfrm>
            <a:custGeom>
              <a:avLst/>
              <a:gdLst/>
              <a:ahLst/>
              <a:cxnLst/>
              <a:rect l="0" t="0" r="0" b="0"/>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6" name="Shape 606"/>
            <p:cNvSpPr/>
            <p:nvPr/>
          </p:nvSpPr>
          <p:spPr>
            <a:xfrm>
              <a:off x="5937975" y="5210175"/>
              <a:ext cx="333700" cy="133375"/>
            </a:xfrm>
            <a:custGeom>
              <a:avLst/>
              <a:gdLst/>
              <a:ahLst/>
              <a:cxnLst/>
              <a:rect l="0" t="0" r="0" b="0"/>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07" name="Shape 607"/>
            <p:cNvSpPr/>
            <p:nvPr/>
          </p:nvSpPr>
          <p:spPr>
            <a:xfrm>
              <a:off x="6352025" y="5109100"/>
              <a:ext cx="19500" cy="18900"/>
            </a:xfrm>
            <a:custGeom>
              <a:avLst/>
              <a:gdLst/>
              <a:ahLst/>
              <a:cxnLst/>
              <a:rect l="0" t="0" r="0" b="0"/>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08" name="Shape 608"/>
          <p:cNvGrpSpPr/>
          <p:nvPr/>
        </p:nvGrpSpPr>
        <p:grpSpPr>
          <a:xfrm>
            <a:off x="8416743" y="4299071"/>
            <a:ext cx="290182" cy="333678"/>
            <a:chOff x="6673500" y="5031175"/>
            <a:chExt cx="345250" cy="397000"/>
          </a:xfrm>
        </p:grpSpPr>
        <p:sp>
          <p:nvSpPr>
            <p:cNvPr id="609" name="Shape 609"/>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0" name="Shape 610"/>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1" name="Shape 611"/>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2" name="Shape 612"/>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3" name="Shape 613"/>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14" name="Shape 614"/>
          <p:cNvGrpSpPr/>
          <p:nvPr/>
        </p:nvGrpSpPr>
        <p:grpSpPr>
          <a:xfrm>
            <a:off x="6108730" y="323716"/>
            <a:ext cx="387932" cy="345970"/>
            <a:chOff x="3927500" y="301425"/>
            <a:chExt cx="461550" cy="411625"/>
          </a:xfrm>
        </p:grpSpPr>
        <p:sp>
          <p:nvSpPr>
            <p:cNvPr id="615" name="Shape 615"/>
            <p:cNvSpPr/>
            <p:nvPr/>
          </p:nvSpPr>
          <p:spPr>
            <a:xfrm>
              <a:off x="4080925" y="302050"/>
              <a:ext cx="154075" cy="411000"/>
            </a:xfrm>
            <a:custGeom>
              <a:avLst/>
              <a:gdLst/>
              <a:ahLst/>
              <a:cxnLst/>
              <a:rect l="0" t="0" r="0" b="0"/>
              <a:pathLst>
                <a:path w="6163" h="16440" fill="none" extrusionOk="0">
                  <a:moveTo>
                    <a:pt x="6162" y="3118"/>
                  </a:moveTo>
                  <a:lnTo>
                    <a:pt x="0" y="0"/>
                  </a:lnTo>
                  <a:lnTo>
                    <a:pt x="0" y="13322"/>
                  </a:lnTo>
                  <a:lnTo>
                    <a:pt x="6162" y="16440"/>
                  </a:lnTo>
                  <a:lnTo>
                    <a:pt x="6162" y="311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6" name="Shape 616"/>
            <p:cNvSpPr/>
            <p:nvPr/>
          </p:nvSpPr>
          <p:spPr>
            <a:xfrm>
              <a:off x="3927500" y="301425"/>
              <a:ext cx="153450" cy="406150"/>
            </a:xfrm>
            <a:custGeom>
              <a:avLst/>
              <a:gdLst/>
              <a:ahLst/>
              <a:cxnLst/>
              <a:rect l="0" t="0" r="0" b="0"/>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7" name="Shape 617"/>
            <p:cNvSpPr/>
            <p:nvPr/>
          </p:nvSpPr>
          <p:spPr>
            <a:xfrm>
              <a:off x="4234975" y="306925"/>
              <a:ext cx="154075" cy="405525"/>
            </a:xfrm>
            <a:custGeom>
              <a:avLst/>
              <a:gdLst/>
              <a:ahLst/>
              <a:cxnLst/>
              <a:rect l="0" t="0" r="0" b="0"/>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8" name="Shape 618"/>
            <p:cNvSpPr/>
            <p:nvPr/>
          </p:nvSpPr>
          <p:spPr>
            <a:xfrm>
              <a:off x="4295850" y="442075"/>
              <a:ext cx="46300" cy="26225"/>
            </a:xfrm>
            <a:custGeom>
              <a:avLst/>
              <a:gdLst/>
              <a:ahLst/>
              <a:cxnLst/>
              <a:rect l="0" t="0" r="0" b="0"/>
              <a:pathLst>
                <a:path w="1852" h="1049" fill="none" extrusionOk="0">
                  <a:moveTo>
                    <a:pt x="1" y="1"/>
                  </a:moveTo>
                  <a:lnTo>
                    <a:pt x="1852" y="104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19" name="Shape 619"/>
            <p:cNvSpPr/>
            <p:nvPr/>
          </p:nvSpPr>
          <p:spPr>
            <a:xfrm>
              <a:off x="4296475" y="415900"/>
              <a:ext cx="45075" cy="78575"/>
            </a:xfrm>
            <a:custGeom>
              <a:avLst/>
              <a:gdLst/>
              <a:ahLst/>
              <a:cxnLst/>
              <a:rect l="0" t="0" r="0" b="0"/>
              <a:pathLst>
                <a:path w="1803" h="3143" fill="none" extrusionOk="0">
                  <a:moveTo>
                    <a:pt x="1802" y="1"/>
                  </a:moveTo>
                  <a:lnTo>
                    <a:pt x="0" y="314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0" name="Shape 620"/>
            <p:cNvSpPr/>
            <p:nvPr/>
          </p:nvSpPr>
          <p:spPr>
            <a:xfrm>
              <a:off x="3968275" y="590050"/>
              <a:ext cx="25" cy="6100"/>
            </a:xfrm>
            <a:custGeom>
              <a:avLst/>
              <a:gdLst/>
              <a:ahLst/>
              <a:cxnLst/>
              <a:rect l="0" t="0" r="0" b="0"/>
              <a:pathLst>
                <a:path w="1" h="244" fill="none" extrusionOk="0">
                  <a:moveTo>
                    <a:pt x="1" y="244"/>
                  </a:moveTo>
                  <a:lnTo>
                    <a:pt x="1" y="244"/>
                  </a:ln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1" name="Shape 621"/>
            <p:cNvSpPr/>
            <p:nvPr/>
          </p:nvSpPr>
          <p:spPr>
            <a:xfrm>
              <a:off x="3970725" y="558375"/>
              <a:ext cx="1850" cy="12200"/>
            </a:xfrm>
            <a:custGeom>
              <a:avLst/>
              <a:gdLst/>
              <a:ahLst/>
              <a:cxnLst/>
              <a:rect l="0" t="0" r="0" b="0"/>
              <a:pathLst>
                <a:path w="74" h="488" fill="none" extrusionOk="0">
                  <a:moveTo>
                    <a:pt x="0" y="488"/>
                  </a:moveTo>
                  <a:lnTo>
                    <a:pt x="7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2" name="Shape 622"/>
            <p:cNvSpPr/>
            <p:nvPr/>
          </p:nvSpPr>
          <p:spPr>
            <a:xfrm>
              <a:off x="3976200" y="527325"/>
              <a:ext cx="3675" cy="12200"/>
            </a:xfrm>
            <a:custGeom>
              <a:avLst/>
              <a:gdLst/>
              <a:ahLst/>
              <a:cxnLst/>
              <a:rect l="0" t="0" r="0" b="0"/>
              <a:pathLst>
                <a:path w="147" h="488" fill="none" extrusionOk="0">
                  <a:moveTo>
                    <a:pt x="0" y="488"/>
                  </a:moveTo>
                  <a:lnTo>
                    <a:pt x="98" y="147"/>
                  </a:lnTo>
                  <a:lnTo>
                    <a:pt x="147"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3" name="Shape 623"/>
            <p:cNvSpPr/>
            <p:nvPr/>
          </p:nvSpPr>
          <p:spPr>
            <a:xfrm>
              <a:off x="3985950" y="498100"/>
              <a:ext cx="4875" cy="10975"/>
            </a:xfrm>
            <a:custGeom>
              <a:avLst/>
              <a:gdLst/>
              <a:ahLst/>
              <a:cxnLst/>
              <a:rect l="0" t="0" r="0" b="0"/>
              <a:pathLst>
                <a:path w="195" h="439" fill="none" extrusionOk="0">
                  <a:moveTo>
                    <a:pt x="0" y="439"/>
                  </a:moveTo>
                  <a:lnTo>
                    <a:pt x="195" y="25"/>
                  </a:lnTo>
                  <a:lnTo>
                    <a:pt x="195"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4" name="Shape 624"/>
            <p:cNvSpPr/>
            <p:nvPr/>
          </p:nvSpPr>
          <p:spPr>
            <a:xfrm>
              <a:off x="4000550" y="471300"/>
              <a:ext cx="7325" cy="9775"/>
            </a:xfrm>
            <a:custGeom>
              <a:avLst/>
              <a:gdLst/>
              <a:ahLst/>
              <a:cxnLst/>
              <a:rect l="0" t="0" r="0" b="0"/>
              <a:pathLst>
                <a:path w="293" h="391" fill="none" extrusionOk="0">
                  <a:moveTo>
                    <a:pt x="1" y="391"/>
                  </a:moveTo>
                  <a:lnTo>
                    <a:pt x="74" y="269"/>
                  </a:lnTo>
                  <a:lnTo>
                    <a:pt x="29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5" name="Shape 625"/>
            <p:cNvSpPr/>
            <p:nvPr/>
          </p:nvSpPr>
          <p:spPr>
            <a:xfrm>
              <a:off x="4021250" y="450600"/>
              <a:ext cx="10375" cy="6725"/>
            </a:xfrm>
            <a:custGeom>
              <a:avLst/>
              <a:gdLst/>
              <a:ahLst/>
              <a:cxnLst/>
              <a:rect l="0" t="0" r="0" b="0"/>
              <a:pathLst>
                <a:path w="415" h="269" fill="none" extrusionOk="0">
                  <a:moveTo>
                    <a:pt x="1" y="269"/>
                  </a:moveTo>
                  <a:lnTo>
                    <a:pt x="25" y="244"/>
                  </a:lnTo>
                  <a:lnTo>
                    <a:pt x="220" y="123"/>
                  </a:lnTo>
                  <a:lnTo>
                    <a:pt x="415"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6" name="Shape 626"/>
            <p:cNvSpPr/>
            <p:nvPr/>
          </p:nvSpPr>
          <p:spPr>
            <a:xfrm>
              <a:off x="4049250" y="440250"/>
              <a:ext cx="11600" cy="2475"/>
            </a:xfrm>
            <a:custGeom>
              <a:avLst/>
              <a:gdLst/>
              <a:ahLst/>
              <a:cxnLst/>
              <a:rect l="0" t="0" r="0" b="0"/>
              <a:pathLst>
                <a:path w="464" h="99" fill="none" extrusionOk="0">
                  <a:moveTo>
                    <a:pt x="1" y="98"/>
                  </a:moveTo>
                  <a:lnTo>
                    <a:pt x="220" y="50"/>
                  </a:lnTo>
                  <a:lnTo>
                    <a:pt x="464" y="1"/>
                  </a:lnTo>
                  <a:lnTo>
                    <a:pt x="464"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7" name="Shape 627"/>
            <p:cNvSpPr/>
            <p:nvPr/>
          </p:nvSpPr>
          <p:spPr>
            <a:xfrm>
              <a:off x="4080325" y="439650"/>
              <a:ext cx="12200" cy="1850"/>
            </a:xfrm>
            <a:custGeom>
              <a:avLst/>
              <a:gdLst/>
              <a:ahLst/>
              <a:cxnLst/>
              <a:rect l="0" t="0" r="0" b="0"/>
              <a:pathLst>
                <a:path w="488" h="74" fill="none" extrusionOk="0">
                  <a:moveTo>
                    <a:pt x="0" y="0"/>
                  </a:moveTo>
                  <a:lnTo>
                    <a:pt x="146" y="0"/>
                  </a:lnTo>
                  <a:lnTo>
                    <a:pt x="463" y="74"/>
                  </a:lnTo>
                  <a:lnTo>
                    <a:pt x="487" y="7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8" name="Shape 628"/>
            <p:cNvSpPr/>
            <p:nvPr/>
          </p:nvSpPr>
          <p:spPr>
            <a:xfrm>
              <a:off x="4110150" y="450000"/>
              <a:ext cx="9150" cy="7950"/>
            </a:xfrm>
            <a:custGeom>
              <a:avLst/>
              <a:gdLst/>
              <a:ahLst/>
              <a:cxnLst/>
              <a:rect l="0" t="0" r="0" b="0"/>
              <a:pathLst>
                <a:path w="366" h="318" fill="none" extrusionOk="0">
                  <a:moveTo>
                    <a:pt x="0" y="1"/>
                  </a:moveTo>
                  <a:lnTo>
                    <a:pt x="98" y="74"/>
                  </a:lnTo>
                  <a:lnTo>
                    <a:pt x="317" y="268"/>
                  </a:lnTo>
                  <a:lnTo>
                    <a:pt x="366" y="31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29" name="Shape 629"/>
            <p:cNvSpPr/>
            <p:nvPr/>
          </p:nvSpPr>
          <p:spPr>
            <a:xfrm>
              <a:off x="4130250" y="473750"/>
              <a:ext cx="4900" cy="10975"/>
            </a:xfrm>
            <a:custGeom>
              <a:avLst/>
              <a:gdLst/>
              <a:ahLst/>
              <a:cxnLst/>
              <a:rect l="0" t="0" r="0" b="0"/>
              <a:pathLst>
                <a:path w="196" h="439" fill="none" extrusionOk="0">
                  <a:moveTo>
                    <a:pt x="0" y="0"/>
                  </a:moveTo>
                  <a:lnTo>
                    <a:pt x="25" y="73"/>
                  </a:lnTo>
                  <a:lnTo>
                    <a:pt x="171" y="366"/>
                  </a:lnTo>
                  <a:lnTo>
                    <a:pt x="195" y="43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0" name="Shape 630"/>
            <p:cNvSpPr/>
            <p:nvPr/>
          </p:nvSpPr>
          <p:spPr>
            <a:xfrm>
              <a:off x="4141800" y="502975"/>
              <a:ext cx="3700" cy="11600"/>
            </a:xfrm>
            <a:custGeom>
              <a:avLst/>
              <a:gdLst/>
              <a:ahLst/>
              <a:cxnLst/>
              <a:rect l="0" t="0" r="0" b="0"/>
              <a:pathLst>
                <a:path w="148" h="464" fill="none" extrusionOk="0">
                  <a:moveTo>
                    <a:pt x="1" y="0"/>
                  </a:moveTo>
                  <a:lnTo>
                    <a:pt x="147" y="46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1" name="Shape 631"/>
            <p:cNvSpPr/>
            <p:nvPr/>
          </p:nvSpPr>
          <p:spPr>
            <a:xfrm>
              <a:off x="4150950" y="533425"/>
              <a:ext cx="3675" cy="11575"/>
            </a:xfrm>
            <a:custGeom>
              <a:avLst/>
              <a:gdLst/>
              <a:ahLst/>
              <a:cxnLst/>
              <a:rect l="0" t="0" r="0" b="0"/>
              <a:pathLst>
                <a:path w="147" h="463" fill="none" extrusionOk="0">
                  <a:moveTo>
                    <a:pt x="0" y="0"/>
                  </a:moveTo>
                  <a:lnTo>
                    <a:pt x="146" y="46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2" name="Shape 632"/>
            <p:cNvSpPr/>
            <p:nvPr/>
          </p:nvSpPr>
          <p:spPr>
            <a:xfrm>
              <a:off x="4160675" y="563850"/>
              <a:ext cx="4900" cy="11000"/>
            </a:xfrm>
            <a:custGeom>
              <a:avLst/>
              <a:gdLst/>
              <a:ahLst/>
              <a:cxnLst/>
              <a:rect l="0" t="0" r="0" b="0"/>
              <a:pathLst>
                <a:path w="196" h="440" fill="none" extrusionOk="0">
                  <a:moveTo>
                    <a:pt x="1" y="1"/>
                  </a:moveTo>
                  <a:lnTo>
                    <a:pt x="50" y="123"/>
                  </a:lnTo>
                  <a:lnTo>
                    <a:pt x="196" y="415"/>
                  </a:lnTo>
                  <a:lnTo>
                    <a:pt x="196" y="43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3" name="Shape 633"/>
            <p:cNvSpPr/>
            <p:nvPr/>
          </p:nvSpPr>
          <p:spPr>
            <a:xfrm>
              <a:off x="4175300" y="591875"/>
              <a:ext cx="7325" cy="9150"/>
            </a:xfrm>
            <a:custGeom>
              <a:avLst/>
              <a:gdLst/>
              <a:ahLst/>
              <a:cxnLst/>
              <a:rect l="0" t="0" r="0" b="0"/>
              <a:pathLst>
                <a:path w="293" h="366" fill="none" extrusionOk="0">
                  <a:moveTo>
                    <a:pt x="0" y="0"/>
                  </a:moveTo>
                  <a:lnTo>
                    <a:pt x="98" y="146"/>
                  </a:lnTo>
                  <a:lnTo>
                    <a:pt x="293" y="36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4" name="Shape 634"/>
            <p:cNvSpPr/>
            <p:nvPr/>
          </p:nvSpPr>
          <p:spPr>
            <a:xfrm>
              <a:off x="4198425" y="613175"/>
              <a:ext cx="11000" cy="4900"/>
            </a:xfrm>
            <a:custGeom>
              <a:avLst/>
              <a:gdLst/>
              <a:ahLst/>
              <a:cxnLst/>
              <a:rect l="0" t="0" r="0" b="0"/>
              <a:pathLst>
                <a:path w="440" h="196" fill="none" extrusionOk="0">
                  <a:moveTo>
                    <a:pt x="1" y="1"/>
                  </a:moveTo>
                  <a:lnTo>
                    <a:pt x="171" y="98"/>
                  </a:lnTo>
                  <a:lnTo>
                    <a:pt x="439" y="195"/>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5" name="Shape 635"/>
            <p:cNvSpPr/>
            <p:nvPr/>
          </p:nvSpPr>
          <p:spPr>
            <a:xfrm>
              <a:off x="4228275" y="621100"/>
              <a:ext cx="12200" cy="625"/>
            </a:xfrm>
            <a:custGeom>
              <a:avLst/>
              <a:gdLst/>
              <a:ahLst/>
              <a:cxnLst/>
              <a:rect l="0" t="0" r="0" b="0"/>
              <a:pathLst>
                <a:path w="488" h="25" fill="none" extrusionOk="0">
                  <a:moveTo>
                    <a:pt x="0" y="0"/>
                  </a:moveTo>
                  <a:lnTo>
                    <a:pt x="49" y="25"/>
                  </a:lnTo>
                  <a:lnTo>
                    <a:pt x="487" y="0"/>
                  </a:lnTo>
                  <a:lnTo>
                    <a:pt x="487"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6" name="Shape 636"/>
            <p:cNvSpPr/>
            <p:nvPr/>
          </p:nvSpPr>
          <p:spPr>
            <a:xfrm>
              <a:off x="4259925" y="616225"/>
              <a:ext cx="11600" cy="3075"/>
            </a:xfrm>
            <a:custGeom>
              <a:avLst/>
              <a:gdLst/>
              <a:ahLst/>
              <a:cxnLst/>
              <a:rect l="0" t="0" r="0" b="0"/>
              <a:pathLst>
                <a:path w="464" h="123" fill="none" extrusionOk="0">
                  <a:moveTo>
                    <a:pt x="1" y="122"/>
                  </a:moveTo>
                  <a:lnTo>
                    <a:pt x="196" y="73"/>
                  </a:lnTo>
                  <a:lnTo>
                    <a:pt x="464" y="0"/>
                  </a:lnTo>
                  <a:lnTo>
                    <a:pt x="46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7" name="Shape 637"/>
            <p:cNvSpPr/>
            <p:nvPr/>
          </p:nvSpPr>
          <p:spPr>
            <a:xfrm>
              <a:off x="4289775" y="602225"/>
              <a:ext cx="10375" cy="6725"/>
            </a:xfrm>
            <a:custGeom>
              <a:avLst/>
              <a:gdLst/>
              <a:ahLst/>
              <a:cxnLst/>
              <a:rect l="0" t="0" r="0" b="0"/>
              <a:pathLst>
                <a:path w="415" h="269" fill="none" extrusionOk="0">
                  <a:moveTo>
                    <a:pt x="0" y="268"/>
                  </a:moveTo>
                  <a:lnTo>
                    <a:pt x="195" y="146"/>
                  </a:lnTo>
                  <a:lnTo>
                    <a:pt x="390" y="0"/>
                  </a:lnTo>
                  <a:lnTo>
                    <a:pt x="41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8" name="Shape 638"/>
            <p:cNvSpPr/>
            <p:nvPr/>
          </p:nvSpPr>
          <p:spPr>
            <a:xfrm>
              <a:off x="4313525" y="577875"/>
              <a:ext cx="6100" cy="10375"/>
            </a:xfrm>
            <a:custGeom>
              <a:avLst/>
              <a:gdLst/>
              <a:ahLst/>
              <a:cxnLst/>
              <a:rect l="0" t="0" r="0" b="0"/>
              <a:pathLst>
                <a:path w="244" h="415" fill="none" extrusionOk="0">
                  <a:moveTo>
                    <a:pt x="0" y="414"/>
                  </a:moveTo>
                  <a:lnTo>
                    <a:pt x="24" y="365"/>
                  </a:lnTo>
                  <a:lnTo>
                    <a:pt x="146" y="195"/>
                  </a:lnTo>
                  <a:lnTo>
                    <a:pt x="24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39" name="Shape 639"/>
            <p:cNvSpPr/>
            <p:nvPr/>
          </p:nvSpPr>
          <p:spPr>
            <a:xfrm>
              <a:off x="4326300" y="547425"/>
              <a:ext cx="2450" cy="12200"/>
            </a:xfrm>
            <a:custGeom>
              <a:avLst/>
              <a:gdLst/>
              <a:ahLst/>
              <a:cxnLst/>
              <a:rect l="0" t="0" r="0" b="0"/>
              <a:pathLst>
                <a:path w="98" h="488" fill="none" extrusionOk="0">
                  <a:moveTo>
                    <a:pt x="0" y="487"/>
                  </a:moveTo>
                  <a:lnTo>
                    <a:pt x="49" y="293"/>
                  </a:lnTo>
                  <a:lnTo>
                    <a:pt x="9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0" name="Shape 640"/>
            <p:cNvSpPr/>
            <p:nvPr/>
          </p:nvSpPr>
          <p:spPr>
            <a:xfrm>
              <a:off x="4329350" y="515750"/>
              <a:ext cx="625" cy="12200"/>
            </a:xfrm>
            <a:custGeom>
              <a:avLst/>
              <a:gdLst/>
              <a:ahLst/>
              <a:cxnLst/>
              <a:rect l="0" t="0" r="0" b="0"/>
              <a:pathLst>
                <a:path w="25" h="488" fill="none" extrusionOk="0">
                  <a:moveTo>
                    <a:pt x="25" y="488"/>
                  </a:moveTo>
                  <a:lnTo>
                    <a:pt x="25" y="464"/>
                  </a:lnTo>
                  <a:lnTo>
                    <a:pt x="25" y="123"/>
                  </a:ln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1" name="Shape 641"/>
            <p:cNvSpPr/>
            <p:nvPr/>
          </p:nvSpPr>
          <p:spPr>
            <a:xfrm>
              <a:off x="4325075" y="488975"/>
              <a:ext cx="1250" cy="6100"/>
            </a:xfrm>
            <a:custGeom>
              <a:avLst/>
              <a:gdLst/>
              <a:ahLst/>
              <a:cxnLst/>
              <a:rect l="0" t="0" r="0" b="0"/>
              <a:pathLst>
                <a:path w="50" h="244" fill="none" extrusionOk="0">
                  <a:moveTo>
                    <a:pt x="49" y="244"/>
                  </a:moveTo>
                  <a:lnTo>
                    <a:pt x="49" y="244"/>
                  </a:ln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42" name="Shape 642"/>
          <p:cNvGrpSpPr/>
          <p:nvPr/>
        </p:nvGrpSpPr>
        <p:grpSpPr>
          <a:xfrm>
            <a:off x="8396277" y="330377"/>
            <a:ext cx="332669" cy="332669"/>
            <a:chOff x="6649150" y="309350"/>
            <a:chExt cx="395800" cy="395800"/>
          </a:xfrm>
        </p:grpSpPr>
        <p:sp>
          <p:nvSpPr>
            <p:cNvPr id="643" name="Shape 643"/>
            <p:cNvSpPr/>
            <p:nvPr/>
          </p:nvSpPr>
          <p:spPr>
            <a:xfrm>
              <a:off x="6649150" y="309350"/>
              <a:ext cx="395800" cy="395800"/>
            </a:xfrm>
            <a:custGeom>
              <a:avLst/>
              <a:gdLst/>
              <a:ahLst/>
              <a:cxnLst/>
              <a:rect l="0" t="0" r="0" b="0"/>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4" name="Shape 644"/>
            <p:cNvSpPr/>
            <p:nvPr/>
          </p:nvSpPr>
          <p:spPr>
            <a:xfrm>
              <a:off x="6673500" y="333700"/>
              <a:ext cx="347100" cy="347100"/>
            </a:xfrm>
            <a:custGeom>
              <a:avLst/>
              <a:gdLst/>
              <a:ahLst/>
              <a:cxnLst/>
              <a:rect l="0" t="0" r="0" b="0"/>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5" name="Shape 645"/>
            <p:cNvSpPr/>
            <p:nvPr/>
          </p:nvSpPr>
          <p:spPr>
            <a:xfrm>
              <a:off x="6848850" y="397625"/>
              <a:ext cx="54825" cy="169300"/>
            </a:xfrm>
            <a:custGeom>
              <a:avLst/>
              <a:gdLst/>
              <a:ahLst/>
              <a:cxnLst/>
              <a:rect l="0" t="0" r="0" b="0"/>
              <a:pathLst>
                <a:path w="2193" h="6772" fill="none" extrusionOk="0">
                  <a:moveTo>
                    <a:pt x="1" y="1"/>
                  </a:moveTo>
                  <a:lnTo>
                    <a:pt x="1" y="4580"/>
                  </a:lnTo>
                  <a:lnTo>
                    <a:pt x="2193" y="677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6" name="Shape 646"/>
            <p:cNvSpPr/>
            <p:nvPr/>
          </p:nvSpPr>
          <p:spPr>
            <a:xfrm>
              <a:off x="6847025" y="333700"/>
              <a:ext cx="25" cy="29250"/>
            </a:xfrm>
            <a:custGeom>
              <a:avLst/>
              <a:gdLst/>
              <a:ahLst/>
              <a:cxnLst/>
              <a:rect l="0" t="0" r="0" b="0"/>
              <a:pathLst>
                <a:path w="1" h="1170" fill="none" extrusionOk="0">
                  <a:moveTo>
                    <a:pt x="1" y="1170"/>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7" name="Shape 647"/>
            <p:cNvSpPr/>
            <p:nvPr/>
          </p:nvSpPr>
          <p:spPr>
            <a:xfrm>
              <a:off x="6760575" y="356850"/>
              <a:ext cx="25" cy="25"/>
            </a:xfrm>
            <a:custGeom>
              <a:avLst/>
              <a:gdLst/>
              <a:ahLst/>
              <a:cxnLst/>
              <a:rect l="0" t="0" r="0" b="0"/>
              <a:pathLst>
                <a:path w="1" h="1" fill="none" extrusionOk="0">
                  <a:moveTo>
                    <a:pt x="1" y="0"/>
                  </a:move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8" name="Shape 648"/>
            <p:cNvSpPr/>
            <p:nvPr/>
          </p:nvSpPr>
          <p:spPr>
            <a:xfrm>
              <a:off x="6760575" y="356850"/>
              <a:ext cx="14025" cy="24975"/>
            </a:xfrm>
            <a:custGeom>
              <a:avLst/>
              <a:gdLst/>
              <a:ahLst/>
              <a:cxnLst/>
              <a:rect l="0" t="0" r="0" b="0"/>
              <a:pathLst>
                <a:path w="561" h="999" fill="none" extrusionOk="0">
                  <a:moveTo>
                    <a:pt x="1" y="0"/>
                  </a:moveTo>
                  <a:lnTo>
                    <a:pt x="561" y="99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49" name="Shape 649"/>
            <p:cNvSpPr/>
            <p:nvPr/>
          </p:nvSpPr>
          <p:spPr>
            <a:xfrm>
              <a:off x="6696650" y="420775"/>
              <a:ext cx="25" cy="25"/>
            </a:xfrm>
            <a:custGeom>
              <a:avLst/>
              <a:gdLst/>
              <a:ahLst/>
              <a:cxnLst/>
              <a:rect l="0" t="0" r="0" b="0"/>
              <a:pathLst>
                <a:path w="1" h="1" fill="none" extrusionOk="0">
                  <a:moveTo>
                    <a:pt x="0"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0" name="Shape 650"/>
            <p:cNvSpPr/>
            <p:nvPr/>
          </p:nvSpPr>
          <p:spPr>
            <a:xfrm>
              <a:off x="6696650" y="420775"/>
              <a:ext cx="24975" cy="14025"/>
            </a:xfrm>
            <a:custGeom>
              <a:avLst/>
              <a:gdLst/>
              <a:ahLst/>
              <a:cxnLst/>
              <a:rect l="0" t="0" r="0" b="0"/>
              <a:pathLst>
                <a:path w="999" h="561" fill="none" extrusionOk="0">
                  <a:moveTo>
                    <a:pt x="0" y="0"/>
                  </a:moveTo>
                  <a:lnTo>
                    <a:pt x="999" y="56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1" name="Shape 651"/>
            <p:cNvSpPr/>
            <p:nvPr/>
          </p:nvSpPr>
          <p:spPr>
            <a:xfrm>
              <a:off x="6673500" y="507225"/>
              <a:ext cx="29250" cy="25"/>
            </a:xfrm>
            <a:custGeom>
              <a:avLst/>
              <a:gdLst/>
              <a:ahLst/>
              <a:cxnLst/>
              <a:rect l="0" t="0" r="0" b="0"/>
              <a:pathLst>
                <a:path w="1170" h="1" fill="none" extrusionOk="0">
                  <a:moveTo>
                    <a:pt x="1" y="1"/>
                  </a:moveTo>
                  <a:lnTo>
                    <a:pt x="117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2" name="Shape 652"/>
            <p:cNvSpPr/>
            <p:nvPr/>
          </p:nvSpPr>
          <p:spPr>
            <a:xfrm>
              <a:off x="6696650" y="593700"/>
              <a:ext cx="25" cy="25"/>
            </a:xfrm>
            <a:custGeom>
              <a:avLst/>
              <a:gdLst/>
              <a:ahLst/>
              <a:cxnLst/>
              <a:rect l="0" t="0" r="0" b="0"/>
              <a:pathLst>
                <a:path w="1" h="1" fill="none" extrusionOk="0">
                  <a:moveTo>
                    <a:pt x="0"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3" name="Shape 653"/>
            <p:cNvSpPr/>
            <p:nvPr/>
          </p:nvSpPr>
          <p:spPr>
            <a:xfrm>
              <a:off x="6696650" y="579700"/>
              <a:ext cx="24975" cy="14025"/>
            </a:xfrm>
            <a:custGeom>
              <a:avLst/>
              <a:gdLst/>
              <a:ahLst/>
              <a:cxnLst/>
              <a:rect l="0" t="0" r="0" b="0"/>
              <a:pathLst>
                <a:path w="999" h="561" fill="none" extrusionOk="0">
                  <a:moveTo>
                    <a:pt x="0" y="560"/>
                  </a:moveTo>
                  <a:lnTo>
                    <a:pt x="999"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4" name="Shape 654"/>
            <p:cNvSpPr/>
            <p:nvPr/>
          </p:nvSpPr>
          <p:spPr>
            <a:xfrm>
              <a:off x="6760575" y="632675"/>
              <a:ext cx="14025" cy="24975"/>
            </a:xfrm>
            <a:custGeom>
              <a:avLst/>
              <a:gdLst/>
              <a:ahLst/>
              <a:cxnLst/>
              <a:rect l="0" t="0" r="0" b="0"/>
              <a:pathLst>
                <a:path w="561" h="999" fill="none" extrusionOk="0">
                  <a:moveTo>
                    <a:pt x="1" y="999"/>
                  </a:moveTo>
                  <a:lnTo>
                    <a:pt x="56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5" name="Shape 655"/>
            <p:cNvSpPr/>
            <p:nvPr/>
          </p:nvSpPr>
          <p:spPr>
            <a:xfrm>
              <a:off x="6760575" y="657625"/>
              <a:ext cx="25" cy="25"/>
            </a:xfrm>
            <a:custGeom>
              <a:avLst/>
              <a:gdLst/>
              <a:ahLst/>
              <a:cxnLst/>
              <a:rect l="0" t="0" r="0" b="0"/>
              <a:pathLst>
                <a:path w="1" h="1" fill="none" extrusionOk="0">
                  <a:moveTo>
                    <a:pt x="1" y="1"/>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6" name="Shape 656"/>
            <p:cNvSpPr/>
            <p:nvPr/>
          </p:nvSpPr>
          <p:spPr>
            <a:xfrm>
              <a:off x="6847025" y="651550"/>
              <a:ext cx="25" cy="29250"/>
            </a:xfrm>
            <a:custGeom>
              <a:avLst/>
              <a:gdLst/>
              <a:ahLst/>
              <a:cxnLst/>
              <a:rect l="0" t="0" r="0" b="0"/>
              <a:pathLst>
                <a:path w="1" h="1170" fill="none" extrusionOk="0">
                  <a:moveTo>
                    <a:pt x="1" y="0"/>
                  </a:moveTo>
                  <a:lnTo>
                    <a:pt x="1" y="116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7" name="Shape 657"/>
            <p:cNvSpPr/>
            <p:nvPr/>
          </p:nvSpPr>
          <p:spPr>
            <a:xfrm>
              <a:off x="6919500" y="632675"/>
              <a:ext cx="14025" cy="24975"/>
            </a:xfrm>
            <a:custGeom>
              <a:avLst/>
              <a:gdLst/>
              <a:ahLst/>
              <a:cxnLst/>
              <a:rect l="0" t="0" r="0" b="0"/>
              <a:pathLst>
                <a:path w="561" h="999" fill="none" extrusionOk="0">
                  <a:moveTo>
                    <a:pt x="560" y="999"/>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8" name="Shape 658"/>
            <p:cNvSpPr/>
            <p:nvPr/>
          </p:nvSpPr>
          <p:spPr>
            <a:xfrm>
              <a:off x="6933500" y="657625"/>
              <a:ext cx="25" cy="25"/>
            </a:xfrm>
            <a:custGeom>
              <a:avLst/>
              <a:gdLst/>
              <a:ahLst/>
              <a:cxnLst/>
              <a:rect l="0" t="0" r="0" b="0"/>
              <a:pathLst>
                <a:path w="1" h="1" fill="none" extrusionOk="0">
                  <a:moveTo>
                    <a:pt x="0"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59" name="Shape 659"/>
            <p:cNvSpPr/>
            <p:nvPr/>
          </p:nvSpPr>
          <p:spPr>
            <a:xfrm>
              <a:off x="6972475" y="579700"/>
              <a:ext cx="24975" cy="14025"/>
            </a:xfrm>
            <a:custGeom>
              <a:avLst/>
              <a:gdLst/>
              <a:ahLst/>
              <a:cxnLst/>
              <a:rect l="0" t="0" r="0" b="0"/>
              <a:pathLst>
                <a:path w="999" h="561" fill="none" extrusionOk="0">
                  <a:moveTo>
                    <a:pt x="999" y="56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0" name="Shape 660"/>
            <p:cNvSpPr/>
            <p:nvPr/>
          </p:nvSpPr>
          <p:spPr>
            <a:xfrm>
              <a:off x="6997425" y="593700"/>
              <a:ext cx="25" cy="25"/>
            </a:xfrm>
            <a:custGeom>
              <a:avLst/>
              <a:gdLst/>
              <a:ahLst/>
              <a:cxnLst/>
              <a:rect l="0" t="0" r="0" b="0"/>
              <a:pathLst>
                <a:path w="1" h="1" fill="none" extrusionOk="0">
                  <a:moveTo>
                    <a:pt x="1" y="0"/>
                  </a:move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1" name="Shape 661"/>
            <p:cNvSpPr/>
            <p:nvPr/>
          </p:nvSpPr>
          <p:spPr>
            <a:xfrm>
              <a:off x="6991350" y="507225"/>
              <a:ext cx="29250" cy="25"/>
            </a:xfrm>
            <a:custGeom>
              <a:avLst/>
              <a:gdLst/>
              <a:ahLst/>
              <a:cxnLst/>
              <a:rect l="0" t="0" r="0" b="0"/>
              <a:pathLst>
                <a:path w="1170" h="1" fill="none" extrusionOk="0">
                  <a:moveTo>
                    <a:pt x="1169" y="1"/>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2" name="Shape 662"/>
            <p:cNvSpPr/>
            <p:nvPr/>
          </p:nvSpPr>
          <p:spPr>
            <a:xfrm>
              <a:off x="6972475" y="420775"/>
              <a:ext cx="24975" cy="14025"/>
            </a:xfrm>
            <a:custGeom>
              <a:avLst/>
              <a:gdLst/>
              <a:ahLst/>
              <a:cxnLst/>
              <a:rect l="0" t="0" r="0" b="0"/>
              <a:pathLst>
                <a:path w="999" h="561" fill="none" extrusionOk="0">
                  <a:moveTo>
                    <a:pt x="0" y="561"/>
                  </a:moveTo>
                  <a:lnTo>
                    <a:pt x="999"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3" name="Shape 663"/>
            <p:cNvSpPr/>
            <p:nvPr/>
          </p:nvSpPr>
          <p:spPr>
            <a:xfrm>
              <a:off x="6997425" y="420775"/>
              <a:ext cx="25" cy="25"/>
            </a:xfrm>
            <a:custGeom>
              <a:avLst/>
              <a:gdLst/>
              <a:ahLst/>
              <a:cxnLst/>
              <a:rect l="0" t="0" r="0" b="0"/>
              <a:pathLst>
                <a:path w="1" h="1" fill="none" extrusionOk="0">
                  <a:moveTo>
                    <a:pt x="1" y="0"/>
                  </a:moveTo>
                  <a:lnTo>
                    <a:pt x="1"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4" name="Shape 664"/>
            <p:cNvSpPr/>
            <p:nvPr/>
          </p:nvSpPr>
          <p:spPr>
            <a:xfrm>
              <a:off x="6919500" y="356850"/>
              <a:ext cx="14025" cy="24975"/>
            </a:xfrm>
            <a:custGeom>
              <a:avLst/>
              <a:gdLst/>
              <a:ahLst/>
              <a:cxnLst/>
              <a:rect l="0" t="0" r="0" b="0"/>
              <a:pathLst>
                <a:path w="561" h="999" fill="none" extrusionOk="0">
                  <a:moveTo>
                    <a:pt x="560" y="0"/>
                  </a:moveTo>
                  <a:lnTo>
                    <a:pt x="0" y="99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5" name="Shape 665"/>
            <p:cNvSpPr/>
            <p:nvPr/>
          </p:nvSpPr>
          <p:spPr>
            <a:xfrm>
              <a:off x="6933500" y="356850"/>
              <a:ext cx="25" cy="25"/>
            </a:xfrm>
            <a:custGeom>
              <a:avLst/>
              <a:gdLst/>
              <a:ahLst/>
              <a:cxnLst/>
              <a:rect l="0" t="0" r="0" b="0"/>
              <a:pathLst>
                <a:path w="1" h="1" fill="none" extrusionOk="0">
                  <a:moveTo>
                    <a:pt x="0" y="0"/>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66" name="Shape 666"/>
          <p:cNvGrpSpPr/>
          <p:nvPr/>
        </p:nvGrpSpPr>
        <p:grpSpPr>
          <a:xfrm>
            <a:off x="7828729" y="338047"/>
            <a:ext cx="337796" cy="319873"/>
            <a:chOff x="5973900" y="318475"/>
            <a:chExt cx="401900" cy="380575"/>
          </a:xfrm>
        </p:grpSpPr>
        <p:sp>
          <p:nvSpPr>
            <p:cNvPr id="667" name="Shape 667"/>
            <p:cNvSpPr/>
            <p:nvPr/>
          </p:nvSpPr>
          <p:spPr>
            <a:xfrm>
              <a:off x="5973900" y="337975"/>
              <a:ext cx="401900" cy="67000"/>
            </a:xfrm>
            <a:custGeom>
              <a:avLst/>
              <a:gdLst/>
              <a:ahLst/>
              <a:cxnLst/>
              <a:rect l="0" t="0" r="0" b="0"/>
              <a:pathLst>
                <a:path w="16076" h="2680" fill="none" extrusionOk="0">
                  <a:moveTo>
                    <a:pt x="16075" y="2679"/>
                  </a:moveTo>
                  <a:lnTo>
                    <a:pt x="16075" y="0"/>
                  </a:lnTo>
                  <a:lnTo>
                    <a:pt x="1" y="0"/>
                  </a:lnTo>
                  <a:lnTo>
                    <a:pt x="1" y="2679"/>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8" name="Shape 668"/>
            <p:cNvSpPr/>
            <p:nvPr/>
          </p:nvSpPr>
          <p:spPr>
            <a:xfrm>
              <a:off x="6024450"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69" name="Shape 669"/>
            <p:cNvSpPr/>
            <p:nvPr/>
          </p:nvSpPr>
          <p:spPr>
            <a:xfrm>
              <a:off x="6280175" y="348325"/>
              <a:ext cx="45075" cy="45075"/>
            </a:xfrm>
            <a:custGeom>
              <a:avLst/>
              <a:gdLst/>
              <a:ahLst/>
              <a:cxnLst/>
              <a:rect l="0" t="0" r="0" b="0"/>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0" name="Shape 670"/>
            <p:cNvSpPr/>
            <p:nvPr/>
          </p:nvSpPr>
          <p:spPr>
            <a:xfrm>
              <a:off x="5973900" y="667375"/>
              <a:ext cx="401900" cy="31675"/>
            </a:xfrm>
            <a:custGeom>
              <a:avLst/>
              <a:gdLst/>
              <a:ahLst/>
              <a:cxnLst/>
              <a:rect l="0" t="0" r="0" b="0"/>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1" name="Shape 671"/>
            <p:cNvSpPr/>
            <p:nvPr/>
          </p:nvSpPr>
          <p:spPr>
            <a:xfrm>
              <a:off x="6302700"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2" name="Shape 672"/>
            <p:cNvSpPr/>
            <p:nvPr/>
          </p:nvSpPr>
          <p:spPr>
            <a:xfrm>
              <a:off x="6046975" y="318475"/>
              <a:ext cx="28650" cy="63350"/>
            </a:xfrm>
            <a:custGeom>
              <a:avLst/>
              <a:gdLst/>
              <a:ahLst/>
              <a:cxnLst/>
              <a:rect l="0" t="0" r="0" b="0"/>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3" name="Shape 673"/>
            <p:cNvSpPr/>
            <p:nvPr/>
          </p:nvSpPr>
          <p:spPr>
            <a:xfrm>
              <a:off x="5973900" y="407375"/>
              <a:ext cx="401900" cy="272200"/>
            </a:xfrm>
            <a:custGeom>
              <a:avLst/>
              <a:gdLst/>
              <a:ahLst/>
              <a:cxnLst/>
              <a:rect l="0" t="0" r="0" b="0"/>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4" name="Shape 674"/>
            <p:cNvSpPr/>
            <p:nvPr/>
          </p:nvSpPr>
          <p:spPr>
            <a:xfrm>
              <a:off x="6024450" y="456100"/>
              <a:ext cx="300800" cy="175375"/>
            </a:xfrm>
            <a:custGeom>
              <a:avLst/>
              <a:gdLst/>
              <a:ahLst/>
              <a:cxnLst/>
              <a:rect l="0" t="0" r="0" b="0"/>
              <a:pathLst>
                <a:path w="12032" h="7015" fill="none" extrusionOk="0">
                  <a:moveTo>
                    <a:pt x="0" y="0"/>
                  </a:moveTo>
                  <a:lnTo>
                    <a:pt x="12032" y="0"/>
                  </a:lnTo>
                  <a:lnTo>
                    <a:pt x="12032" y="7014"/>
                  </a:lnTo>
                  <a:lnTo>
                    <a:pt x="0" y="7014"/>
                  </a:lnTo>
                  <a:lnTo>
                    <a:pt x="0" y="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5" name="Shape 675"/>
            <p:cNvSpPr/>
            <p:nvPr/>
          </p:nvSpPr>
          <p:spPr>
            <a:xfrm>
              <a:off x="6024450" y="573000"/>
              <a:ext cx="300800" cy="25"/>
            </a:xfrm>
            <a:custGeom>
              <a:avLst/>
              <a:gdLst/>
              <a:ahLst/>
              <a:cxnLst/>
              <a:rect l="0" t="0" r="0" b="0"/>
              <a:pathLst>
                <a:path w="12032" h="1" fill="none" extrusionOk="0">
                  <a:moveTo>
                    <a:pt x="0" y="0"/>
                  </a:moveTo>
                  <a:lnTo>
                    <a:pt x="12032"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6" name="Shape 676"/>
            <p:cNvSpPr/>
            <p:nvPr/>
          </p:nvSpPr>
          <p:spPr>
            <a:xfrm>
              <a:off x="6024450" y="514550"/>
              <a:ext cx="300800" cy="25"/>
            </a:xfrm>
            <a:custGeom>
              <a:avLst/>
              <a:gdLst/>
              <a:ahLst/>
              <a:cxnLst/>
              <a:rect l="0" t="0" r="0" b="0"/>
              <a:pathLst>
                <a:path w="12032" h="1" fill="none" extrusionOk="0">
                  <a:moveTo>
                    <a:pt x="0" y="0"/>
                  </a:moveTo>
                  <a:lnTo>
                    <a:pt x="12032"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7" name="Shape 677"/>
            <p:cNvSpPr/>
            <p:nvPr/>
          </p:nvSpPr>
          <p:spPr>
            <a:xfrm>
              <a:off x="6264950" y="456100"/>
              <a:ext cx="25" cy="175375"/>
            </a:xfrm>
            <a:custGeom>
              <a:avLst/>
              <a:gdLst/>
              <a:ahLst/>
              <a:cxnLst/>
              <a:rect l="0" t="0" r="0" b="0"/>
              <a:pathLst>
                <a:path w="1" h="7015" fill="none" extrusionOk="0">
                  <a:moveTo>
                    <a:pt x="1" y="0"/>
                  </a:moveTo>
                  <a:lnTo>
                    <a:pt x="1" y="701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8" name="Shape 678"/>
            <p:cNvSpPr/>
            <p:nvPr/>
          </p:nvSpPr>
          <p:spPr>
            <a:xfrm>
              <a:off x="6204675" y="456100"/>
              <a:ext cx="25" cy="175375"/>
            </a:xfrm>
            <a:custGeom>
              <a:avLst/>
              <a:gdLst/>
              <a:ahLst/>
              <a:cxnLst/>
              <a:rect l="0" t="0" r="0" b="0"/>
              <a:pathLst>
                <a:path w="1" h="7015" fill="none" extrusionOk="0">
                  <a:moveTo>
                    <a:pt x="0" y="0"/>
                  </a:moveTo>
                  <a:lnTo>
                    <a:pt x="0" y="701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79" name="Shape 679"/>
            <p:cNvSpPr/>
            <p:nvPr/>
          </p:nvSpPr>
          <p:spPr>
            <a:xfrm>
              <a:off x="6145000" y="456100"/>
              <a:ext cx="25" cy="175375"/>
            </a:xfrm>
            <a:custGeom>
              <a:avLst/>
              <a:gdLst/>
              <a:ahLst/>
              <a:cxnLst/>
              <a:rect l="0" t="0" r="0" b="0"/>
              <a:pathLst>
                <a:path w="1" h="7015" fill="none" extrusionOk="0">
                  <a:moveTo>
                    <a:pt x="1" y="0"/>
                  </a:moveTo>
                  <a:lnTo>
                    <a:pt x="1" y="701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0" name="Shape 680"/>
            <p:cNvSpPr/>
            <p:nvPr/>
          </p:nvSpPr>
          <p:spPr>
            <a:xfrm>
              <a:off x="6084725" y="456100"/>
              <a:ext cx="25" cy="175375"/>
            </a:xfrm>
            <a:custGeom>
              <a:avLst/>
              <a:gdLst/>
              <a:ahLst/>
              <a:cxnLst/>
              <a:rect l="0" t="0" r="0" b="0"/>
              <a:pathLst>
                <a:path w="1" h="7015" fill="none" extrusionOk="0">
                  <a:moveTo>
                    <a:pt x="1" y="0"/>
                  </a:moveTo>
                  <a:lnTo>
                    <a:pt x="1" y="701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1" name="Shape 681"/>
          <p:cNvGrpSpPr/>
          <p:nvPr/>
        </p:nvGrpSpPr>
        <p:grpSpPr>
          <a:xfrm>
            <a:off x="3873882" y="851340"/>
            <a:ext cx="342881" cy="418127"/>
            <a:chOff x="1268550" y="929175"/>
            <a:chExt cx="407950" cy="497475"/>
          </a:xfrm>
        </p:grpSpPr>
        <p:sp>
          <p:nvSpPr>
            <p:cNvPr id="682" name="Shape 682"/>
            <p:cNvSpPr/>
            <p:nvPr/>
          </p:nvSpPr>
          <p:spPr>
            <a:xfrm>
              <a:off x="1268550" y="953550"/>
              <a:ext cx="387250" cy="473100"/>
            </a:xfrm>
            <a:custGeom>
              <a:avLst/>
              <a:gdLst/>
              <a:ahLst/>
              <a:cxnLst/>
              <a:rect l="0" t="0" r="0" b="0"/>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3" name="Shape 683"/>
            <p:cNvSpPr/>
            <p:nvPr/>
          </p:nvSpPr>
          <p:spPr>
            <a:xfrm>
              <a:off x="1298975" y="929175"/>
              <a:ext cx="377525" cy="462775"/>
            </a:xfrm>
            <a:custGeom>
              <a:avLst/>
              <a:gdLst/>
              <a:ahLst/>
              <a:cxnLst/>
              <a:rect l="0" t="0" r="0" b="0"/>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4" name="Shape 684"/>
            <p:cNvSpPr/>
            <p:nvPr/>
          </p:nvSpPr>
          <p:spPr>
            <a:xfrm>
              <a:off x="1592450" y="929175"/>
              <a:ext cx="84050" cy="84050"/>
            </a:xfrm>
            <a:custGeom>
              <a:avLst/>
              <a:gdLst/>
              <a:ahLst/>
              <a:cxnLst/>
              <a:rect l="0" t="0" r="0" b="0"/>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85" name="Shape 685"/>
          <p:cNvGrpSpPr/>
          <p:nvPr/>
        </p:nvGrpSpPr>
        <p:grpSpPr>
          <a:xfrm>
            <a:off x="8359946" y="867205"/>
            <a:ext cx="405331" cy="388962"/>
            <a:chOff x="6605925" y="948050"/>
            <a:chExt cx="482250" cy="462775"/>
          </a:xfrm>
        </p:grpSpPr>
        <p:sp>
          <p:nvSpPr>
            <p:cNvPr id="686" name="Shape 686"/>
            <p:cNvSpPr/>
            <p:nvPr/>
          </p:nvSpPr>
          <p:spPr>
            <a:xfrm>
              <a:off x="6847025" y="1209875"/>
              <a:ext cx="60325" cy="200950"/>
            </a:xfrm>
            <a:custGeom>
              <a:avLst/>
              <a:gdLst/>
              <a:ahLst/>
              <a:cxnLst/>
              <a:rect l="0" t="0" r="0" b="0"/>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7" name="Shape 687"/>
            <p:cNvSpPr/>
            <p:nvPr/>
          </p:nvSpPr>
          <p:spPr>
            <a:xfrm>
              <a:off x="6605925" y="971800"/>
              <a:ext cx="482250" cy="228350"/>
            </a:xfrm>
            <a:custGeom>
              <a:avLst/>
              <a:gdLst/>
              <a:ahLst/>
              <a:cxnLst/>
              <a:rect l="0" t="0" r="0" b="0"/>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8" name="Shape 688"/>
            <p:cNvSpPr/>
            <p:nvPr/>
          </p:nvSpPr>
          <p:spPr>
            <a:xfrm>
              <a:off x="6847025" y="948050"/>
              <a:ext cx="25" cy="23775"/>
            </a:xfrm>
            <a:custGeom>
              <a:avLst/>
              <a:gdLst/>
              <a:ahLst/>
              <a:cxnLst/>
              <a:rect l="0" t="0" r="0" b="0"/>
              <a:pathLst>
                <a:path w="1" h="951" fill="none" extrusionOk="0">
                  <a:moveTo>
                    <a:pt x="1" y="951"/>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89" name="Shape 689"/>
            <p:cNvSpPr/>
            <p:nvPr/>
          </p:nvSpPr>
          <p:spPr>
            <a:xfrm>
              <a:off x="6847025" y="1001025"/>
              <a:ext cx="25" cy="183900"/>
            </a:xfrm>
            <a:custGeom>
              <a:avLst/>
              <a:gdLst/>
              <a:ahLst/>
              <a:cxnLst/>
              <a:rect l="0" t="0" r="0" b="0"/>
              <a:pathLst>
                <a:path w="1" h="7356" fill="none" extrusionOk="0">
                  <a:moveTo>
                    <a:pt x="1" y="1"/>
                  </a:moveTo>
                  <a:lnTo>
                    <a:pt x="1" y="735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0" name="Shape 690"/>
            <p:cNvSpPr/>
            <p:nvPr/>
          </p:nvSpPr>
          <p:spPr>
            <a:xfrm>
              <a:off x="6872000" y="994325"/>
              <a:ext cx="85275" cy="190600"/>
            </a:xfrm>
            <a:custGeom>
              <a:avLst/>
              <a:gdLst/>
              <a:ahLst/>
              <a:cxnLst/>
              <a:rect l="0" t="0" r="0" b="0"/>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1" name="Shape 691"/>
            <p:cNvSpPr/>
            <p:nvPr/>
          </p:nvSpPr>
          <p:spPr>
            <a:xfrm>
              <a:off x="6736825" y="994325"/>
              <a:ext cx="85275" cy="190600"/>
            </a:xfrm>
            <a:custGeom>
              <a:avLst/>
              <a:gdLst/>
              <a:ahLst/>
              <a:cxnLst/>
              <a:rect l="0" t="0" r="0" b="0"/>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692" name="Shape 692"/>
          <p:cNvGrpSpPr/>
          <p:nvPr/>
        </p:nvGrpSpPr>
        <p:grpSpPr>
          <a:xfrm>
            <a:off x="8454628" y="2019173"/>
            <a:ext cx="215966" cy="342398"/>
            <a:chOff x="6718575" y="2318625"/>
            <a:chExt cx="256950" cy="407375"/>
          </a:xfrm>
        </p:grpSpPr>
        <p:sp>
          <p:nvSpPr>
            <p:cNvPr id="693" name="Shape 693"/>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4" name="Shape 694"/>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5" name="Shape 695"/>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6" name="Shape 696"/>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7" name="Shape 697"/>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8" name="Shape 698"/>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9" name="Shape 699"/>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0" name="Shape 700"/>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1" name="Shape 701"/>
          <p:cNvGrpSpPr/>
          <p:nvPr/>
        </p:nvGrpSpPr>
        <p:grpSpPr>
          <a:xfrm>
            <a:off x="5556017" y="2646081"/>
            <a:ext cx="363369" cy="221114"/>
            <a:chOff x="3269900" y="3064500"/>
            <a:chExt cx="432325" cy="263075"/>
          </a:xfrm>
        </p:grpSpPr>
        <p:sp>
          <p:nvSpPr>
            <p:cNvPr id="702" name="Shape 702"/>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3" name="Shape 703"/>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4" name="Shape 704"/>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05" name="Shape 705"/>
          <p:cNvGrpSpPr/>
          <p:nvPr/>
        </p:nvGrpSpPr>
        <p:grpSpPr>
          <a:xfrm>
            <a:off x="8430044" y="2578526"/>
            <a:ext cx="265114" cy="372593"/>
            <a:chOff x="6689325" y="2984125"/>
            <a:chExt cx="315425" cy="443300"/>
          </a:xfrm>
        </p:grpSpPr>
        <p:sp>
          <p:nvSpPr>
            <p:cNvPr id="706" name="Shape 706"/>
            <p:cNvSpPr/>
            <p:nvPr/>
          </p:nvSpPr>
          <p:spPr>
            <a:xfrm>
              <a:off x="6689325" y="2984125"/>
              <a:ext cx="315425" cy="77975"/>
            </a:xfrm>
            <a:custGeom>
              <a:avLst/>
              <a:gdLst/>
              <a:ahLst/>
              <a:cxnLst/>
              <a:rect l="0" t="0" r="0" b="0"/>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7" name="Shape 707"/>
            <p:cNvSpPr/>
            <p:nvPr/>
          </p:nvSpPr>
          <p:spPr>
            <a:xfrm>
              <a:off x="6702125" y="3069375"/>
              <a:ext cx="289850" cy="358050"/>
            </a:xfrm>
            <a:custGeom>
              <a:avLst/>
              <a:gdLst/>
              <a:ahLst/>
              <a:cxnLst/>
              <a:rect l="0" t="0" r="0" b="0"/>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8" name="Shape 708"/>
            <p:cNvSpPr/>
            <p:nvPr/>
          </p:nvSpPr>
          <p:spPr>
            <a:xfrm>
              <a:off x="6761175" y="3117475"/>
              <a:ext cx="25" cy="261850"/>
            </a:xfrm>
            <a:custGeom>
              <a:avLst/>
              <a:gdLst/>
              <a:ahLst/>
              <a:cxnLst/>
              <a:rect l="0" t="0" r="0" b="0"/>
              <a:pathLst>
                <a:path w="1" h="10474" fill="none" extrusionOk="0">
                  <a:moveTo>
                    <a:pt x="1" y="10473"/>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9" name="Shape 709"/>
            <p:cNvSpPr/>
            <p:nvPr/>
          </p:nvSpPr>
          <p:spPr>
            <a:xfrm>
              <a:off x="6847025" y="3117475"/>
              <a:ext cx="25" cy="261850"/>
            </a:xfrm>
            <a:custGeom>
              <a:avLst/>
              <a:gdLst/>
              <a:ahLst/>
              <a:cxnLst/>
              <a:rect l="0" t="0" r="0" b="0"/>
              <a:pathLst>
                <a:path w="1" h="10474" fill="none" extrusionOk="0">
                  <a:moveTo>
                    <a:pt x="1" y="1"/>
                  </a:moveTo>
                  <a:lnTo>
                    <a:pt x="1" y="1047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0" name="Shape 710"/>
            <p:cNvSpPr/>
            <p:nvPr/>
          </p:nvSpPr>
          <p:spPr>
            <a:xfrm>
              <a:off x="6932875" y="3117475"/>
              <a:ext cx="25" cy="261850"/>
            </a:xfrm>
            <a:custGeom>
              <a:avLst/>
              <a:gdLst/>
              <a:ahLst/>
              <a:cxnLst/>
              <a:rect l="0" t="0" r="0" b="0"/>
              <a:pathLst>
                <a:path w="1" h="10474" fill="none" extrusionOk="0">
                  <a:moveTo>
                    <a:pt x="1" y="1"/>
                  </a:moveTo>
                  <a:lnTo>
                    <a:pt x="1" y="1047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1" name="Shape 711"/>
          <p:cNvGrpSpPr/>
          <p:nvPr/>
        </p:nvGrpSpPr>
        <p:grpSpPr>
          <a:xfrm>
            <a:off x="4478769" y="3673193"/>
            <a:ext cx="256415" cy="414534"/>
            <a:chOff x="1988225" y="4286525"/>
            <a:chExt cx="305075" cy="493200"/>
          </a:xfrm>
        </p:grpSpPr>
        <p:sp>
          <p:nvSpPr>
            <p:cNvPr id="712" name="Shape 712"/>
            <p:cNvSpPr/>
            <p:nvPr/>
          </p:nvSpPr>
          <p:spPr>
            <a:xfrm>
              <a:off x="2178800" y="4519725"/>
              <a:ext cx="114500" cy="114475"/>
            </a:xfrm>
            <a:custGeom>
              <a:avLst/>
              <a:gdLst/>
              <a:ahLst/>
              <a:cxnLst/>
              <a:rect l="0" t="0" r="0" b="0"/>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3" name="Shape 713"/>
            <p:cNvSpPr/>
            <p:nvPr/>
          </p:nvSpPr>
          <p:spPr>
            <a:xfrm>
              <a:off x="1988225" y="4539200"/>
              <a:ext cx="156500" cy="156500"/>
            </a:xfrm>
            <a:custGeom>
              <a:avLst/>
              <a:gdLst/>
              <a:ahLst/>
              <a:cxnLst/>
              <a:rect l="0" t="0" r="0" b="0"/>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4" name="Shape 714"/>
            <p:cNvSpPr/>
            <p:nvPr/>
          </p:nvSpPr>
          <p:spPr>
            <a:xfrm>
              <a:off x="2042425" y="4286525"/>
              <a:ext cx="239300" cy="236250"/>
            </a:xfrm>
            <a:custGeom>
              <a:avLst/>
              <a:gdLst/>
              <a:ahLst/>
              <a:cxnLst/>
              <a:rect l="0" t="0" r="0" b="0"/>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5" name="Shape 715"/>
            <p:cNvSpPr/>
            <p:nvPr/>
          </p:nvSpPr>
          <p:spPr>
            <a:xfrm>
              <a:off x="2161750" y="4522750"/>
              <a:ext cx="25" cy="256975"/>
            </a:xfrm>
            <a:custGeom>
              <a:avLst/>
              <a:gdLst/>
              <a:ahLst/>
              <a:cxnLst/>
              <a:rect l="0" t="0" r="0" b="0"/>
              <a:pathLst>
                <a:path w="1" h="10279" fill="none" extrusionOk="0">
                  <a:moveTo>
                    <a:pt x="1" y="10279"/>
                  </a:moveTo>
                  <a:lnTo>
                    <a:pt x="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6" name="Shape 716"/>
            <p:cNvSpPr/>
            <p:nvPr/>
          </p:nvSpPr>
          <p:spPr>
            <a:xfrm>
              <a:off x="2133750" y="4377850"/>
              <a:ext cx="56050" cy="56025"/>
            </a:xfrm>
            <a:custGeom>
              <a:avLst/>
              <a:gdLst/>
              <a:ahLst/>
              <a:cxnLst/>
              <a:rect l="0" t="0" r="0" b="0"/>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7" name="Shape 717"/>
            <p:cNvSpPr/>
            <p:nvPr/>
          </p:nvSpPr>
          <p:spPr>
            <a:xfrm>
              <a:off x="2038150" y="4589125"/>
              <a:ext cx="87100" cy="87100"/>
            </a:xfrm>
            <a:custGeom>
              <a:avLst/>
              <a:gdLst/>
              <a:ahLst/>
              <a:cxnLst/>
              <a:rect l="0" t="0" r="0" b="0"/>
              <a:pathLst>
                <a:path w="3484" h="3484" fill="none" extrusionOk="0">
                  <a:moveTo>
                    <a:pt x="1" y="0"/>
                  </a:moveTo>
                  <a:lnTo>
                    <a:pt x="3483" y="348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8" name="Shape 718"/>
            <p:cNvSpPr/>
            <p:nvPr/>
          </p:nvSpPr>
          <p:spPr>
            <a:xfrm>
              <a:off x="2194025" y="4564150"/>
              <a:ext cx="54825" cy="54825"/>
            </a:xfrm>
            <a:custGeom>
              <a:avLst/>
              <a:gdLst/>
              <a:ahLst/>
              <a:cxnLst/>
              <a:rect l="0" t="0" r="0" b="0"/>
              <a:pathLst>
                <a:path w="2193" h="2193" fill="none" extrusionOk="0">
                  <a:moveTo>
                    <a:pt x="2192" y="1"/>
                  </a:moveTo>
                  <a:lnTo>
                    <a:pt x="1" y="219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19" name="Shape 719"/>
          <p:cNvGrpSpPr/>
          <p:nvPr/>
        </p:nvGrpSpPr>
        <p:grpSpPr>
          <a:xfrm>
            <a:off x="5022762" y="3702358"/>
            <a:ext cx="309640" cy="392030"/>
            <a:chOff x="2635450" y="4321225"/>
            <a:chExt cx="368400" cy="466425"/>
          </a:xfrm>
        </p:grpSpPr>
        <p:sp>
          <p:nvSpPr>
            <p:cNvPr id="720" name="Shape 720"/>
            <p:cNvSpPr/>
            <p:nvPr/>
          </p:nvSpPr>
          <p:spPr>
            <a:xfrm>
              <a:off x="2635450" y="4653050"/>
              <a:ext cx="368400" cy="134600"/>
            </a:xfrm>
            <a:custGeom>
              <a:avLst/>
              <a:gdLst/>
              <a:ahLst/>
              <a:cxnLst/>
              <a:rect l="0" t="0" r="0" b="0"/>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1" name="Shape 721"/>
            <p:cNvSpPr/>
            <p:nvPr/>
          </p:nvSpPr>
          <p:spPr>
            <a:xfrm>
              <a:off x="2819350" y="4321225"/>
              <a:ext cx="25" cy="347075"/>
            </a:xfrm>
            <a:custGeom>
              <a:avLst/>
              <a:gdLst/>
              <a:ahLst/>
              <a:cxnLst/>
              <a:rect l="0" t="0" r="0" b="0"/>
              <a:pathLst>
                <a:path w="1" h="13883" fill="none" extrusionOk="0">
                  <a:moveTo>
                    <a:pt x="0" y="13883"/>
                  </a:move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2" name="Shape 722"/>
            <p:cNvSpPr/>
            <p:nvPr/>
          </p:nvSpPr>
          <p:spPr>
            <a:xfrm>
              <a:off x="2835175" y="4328525"/>
              <a:ext cx="114475" cy="114500"/>
            </a:xfrm>
            <a:custGeom>
              <a:avLst/>
              <a:gdLst/>
              <a:ahLst/>
              <a:cxnLst/>
              <a:rect l="0" t="0" r="0" b="0"/>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3" name="Shape 723"/>
            <p:cNvSpPr/>
            <p:nvPr/>
          </p:nvSpPr>
          <p:spPr>
            <a:xfrm>
              <a:off x="2850400" y="4372975"/>
              <a:ext cx="54825" cy="54825"/>
            </a:xfrm>
            <a:custGeom>
              <a:avLst/>
              <a:gdLst/>
              <a:ahLst/>
              <a:cxnLst/>
              <a:rect l="0" t="0" r="0" b="0"/>
              <a:pathLst>
                <a:path w="2193" h="2193" fill="none" extrusionOk="0">
                  <a:moveTo>
                    <a:pt x="2192" y="0"/>
                  </a:moveTo>
                  <a:lnTo>
                    <a:pt x="0" y="219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4" name="Shape 724"/>
            <p:cNvSpPr/>
            <p:nvPr/>
          </p:nvSpPr>
          <p:spPr>
            <a:xfrm>
              <a:off x="2646425" y="4429600"/>
              <a:ext cx="156500" cy="156500"/>
            </a:xfrm>
            <a:custGeom>
              <a:avLst/>
              <a:gdLst/>
              <a:ahLst/>
              <a:cxnLst/>
              <a:rect l="0" t="0" r="0" b="0"/>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5" name="Shape 725"/>
            <p:cNvSpPr/>
            <p:nvPr/>
          </p:nvSpPr>
          <p:spPr>
            <a:xfrm>
              <a:off x="2696350" y="4479525"/>
              <a:ext cx="87100" cy="87100"/>
            </a:xfrm>
            <a:custGeom>
              <a:avLst/>
              <a:gdLst/>
              <a:ahLst/>
              <a:cxnLst/>
              <a:rect l="0" t="0" r="0" b="0"/>
              <a:pathLst>
                <a:path w="3484" h="3484" fill="none" extrusionOk="0">
                  <a:moveTo>
                    <a:pt x="0" y="1"/>
                  </a:moveTo>
                  <a:lnTo>
                    <a:pt x="3483" y="348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26" name="Shape 726"/>
          <p:cNvGrpSpPr/>
          <p:nvPr/>
        </p:nvGrpSpPr>
        <p:grpSpPr>
          <a:xfrm>
            <a:off x="8391171" y="3692630"/>
            <a:ext cx="342881" cy="383835"/>
            <a:chOff x="6643075" y="4309650"/>
            <a:chExt cx="407950" cy="456675"/>
          </a:xfrm>
        </p:grpSpPr>
        <p:sp>
          <p:nvSpPr>
            <p:cNvPr id="727" name="Shape 727"/>
            <p:cNvSpPr/>
            <p:nvPr/>
          </p:nvSpPr>
          <p:spPr>
            <a:xfrm>
              <a:off x="6643075" y="4698125"/>
              <a:ext cx="407950" cy="14625"/>
            </a:xfrm>
            <a:custGeom>
              <a:avLst/>
              <a:gdLst/>
              <a:ahLst/>
              <a:cxnLst/>
              <a:rect l="0" t="0" r="0" b="0"/>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8" name="Shape 728"/>
            <p:cNvSpPr/>
            <p:nvPr/>
          </p:nvSpPr>
          <p:spPr>
            <a:xfrm>
              <a:off x="6643075" y="4727350"/>
              <a:ext cx="407950" cy="14625"/>
            </a:xfrm>
            <a:custGeom>
              <a:avLst/>
              <a:gdLst/>
              <a:ahLst/>
              <a:cxnLst/>
              <a:rect l="0" t="0" r="0" b="0"/>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9" name="Shape 729"/>
            <p:cNvSpPr/>
            <p:nvPr/>
          </p:nvSpPr>
          <p:spPr>
            <a:xfrm>
              <a:off x="6643075" y="4751700"/>
              <a:ext cx="407950" cy="14625"/>
            </a:xfrm>
            <a:custGeom>
              <a:avLst/>
              <a:gdLst/>
              <a:ahLst/>
              <a:cxnLst/>
              <a:rect l="0" t="0" r="0" b="0"/>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0" name="Shape 730"/>
            <p:cNvSpPr/>
            <p:nvPr/>
          </p:nvSpPr>
          <p:spPr>
            <a:xfrm>
              <a:off x="6672900" y="4309650"/>
              <a:ext cx="348900" cy="376300"/>
            </a:xfrm>
            <a:custGeom>
              <a:avLst/>
              <a:gdLst/>
              <a:ahLst/>
              <a:cxnLst/>
              <a:rect l="0" t="0" r="0" b="0"/>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1" name="Shape 731"/>
            <p:cNvSpPr/>
            <p:nvPr/>
          </p:nvSpPr>
          <p:spPr>
            <a:xfrm>
              <a:off x="6805625" y="4452725"/>
              <a:ext cx="15850" cy="28050"/>
            </a:xfrm>
            <a:custGeom>
              <a:avLst/>
              <a:gdLst/>
              <a:ahLst/>
              <a:cxnLst/>
              <a:rect l="0" t="0" r="0" b="0"/>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2" name="Shape 732"/>
            <p:cNvSpPr/>
            <p:nvPr/>
          </p:nvSpPr>
          <p:spPr>
            <a:xfrm>
              <a:off x="6872600" y="4452725"/>
              <a:ext cx="15875" cy="28050"/>
            </a:xfrm>
            <a:custGeom>
              <a:avLst/>
              <a:gdLst/>
              <a:ahLst/>
              <a:cxnLst/>
              <a:rect l="0" t="0" r="0" b="0"/>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3" name="Shape 733"/>
            <p:cNvSpPr/>
            <p:nvPr/>
          </p:nvSpPr>
          <p:spPr>
            <a:xfrm>
              <a:off x="6709425" y="4414975"/>
              <a:ext cx="275250" cy="54825"/>
            </a:xfrm>
            <a:custGeom>
              <a:avLst/>
              <a:gdLst/>
              <a:ahLst/>
              <a:cxnLst/>
              <a:rect l="0" t="0" r="0" b="0"/>
              <a:pathLst>
                <a:path w="11010" h="2193" fill="none" extrusionOk="0">
                  <a:moveTo>
                    <a:pt x="11009" y="2193"/>
                  </a:moveTo>
                  <a:lnTo>
                    <a:pt x="5505" y="1"/>
                  </a:lnTo>
                  <a:lnTo>
                    <a:pt x="1" y="219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4" name="Shape 734"/>
            <p:cNvSpPr/>
            <p:nvPr/>
          </p:nvSpPr>
          <p:spPr>
            <a:xfrm>
              <a:off x="6733175" y="4382725"/>
              <a:ext cx="227750" cy="37150"/>
            </a:xfrm>
            <a:custGeom>
              <a:avLst/>
              <a:gdLst/>
              <a:ahLst/>
              <a:cxnLst/>
              <a:rect l="0" t="0" r="0" b="0"/>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5" name="Shape 735"/>
            <p:cNvSpPr/>
            <p:nvPr/>
          </p:nvSpPr>
          <p:spPr>
            <a:xfrm>
              <a:off x="6847025" y="4414975"/>
              <a:ext cx="25" cy="145550"/>
            </a:xfrm>
            <a:custGeom>
              <a:avLst/>
              <a:gdLst/>
              <a:ahLst/>
              <a:cxnLst/>
              <a:rect l="0" t="0" r="0" b="0"/>
              <a:pathLst>
                <a:path w="1" h="5822" fill="none" extrusionOk="0">
                  <a:moveTo>
                    <a:pt x="1" y="1"/>
                  </a:moveTo>
                  <a:lnTo>
                    <a:pt x="1" y="5822"/>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36" name="Shape 736"/>
          <p:cNvGrpSpPr/>
          <p:nvPr/>
        </p:nvGrpSpPr>
        <p:grpSpPr>
          <a:xfrm>
            <a:off x="7206444" y="4234584"/>
            <a:ext cx="452420" cy="433992"/>
            <a:chOff x="5233525" y="4954450"/>
            <a:chExt cx="538275" cy="516350"/>
          </a:xfrm>
        </p:grpSpPr>
        <p:sp>
          <p:nvSpPr>
            <p:cNvPr id="737" name="Shape 737"/>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8" name="Shape 738"/>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39" name="Shape 739"/>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0" name="Shape 740"/>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1" name="Shape 741"/>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2" name="Shape 742"/>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3" name="Shape 743"/>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4" name="Shape 744"/>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5" name="Shape 745"/>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6" name="Shape 746"/>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47" name="Shape 747"/>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48" name="Shape 748"/>
          <p:cNvGrpSpPr/>
          <p:nvPr/>
        </p:nvGrpSpPr>
        <p:grpSpPr>
          <a:xfrm>
            <a:off x="6637362" y="4242254"/>
            <a:ext cx="460615" cy="418653"/>
            <a:chOff x="4556450" y="4963575"/>
            <a:chExt cx="548025" cy="498100"/>
          </a:xfrm>
        </p:grpSpPr>
        <p:sp>
          <p:nvSpPr>
            <p:cNvPr id="749" name="Shape 749"/>
            <p:cNvSpPr/>
            <p:nvPr/>
          </p:nvSpPr>
          <p:spPr>
            <a:xfrm>
              <a:off x="4611850" y="5222350"/>
              <a:ext cx="436600" cy="239325"/>
            </a:xfrm>
            <a:custGeom>
              <a:avLst/>
              <a:gdLst/>
              <a:ahLst/>
              <a:cxnLst/>
              <a:rect l="0" t="0" r="0" b="0"/>
              <a:pathLst>
                <a:path w="17464" h="9573" fill="none" extrusionOk="0">
                  <a:moveTo>
                    <a:pt x="1" y="1"/>
                  </a:moveTo>
                  <a:lnTo>
                    <a:pt x="1" y="4677"/>
                  </a:lnTo>
                  <a:lnTo>
                    <a:pt x="8720" y="9572"/>
                  </a:lnTo>
                  <a:lnTo>
                    <a:pt x="17463" y="4677"/>
                  </a:lnTo>
                  <a:lnTo>
                    <a:pt x="17463" y="1"/>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0" name="Shape 750"/>
            <p:cNvSpPr/>
            <p:nvPr/>
          </p:nvSpPr>
          <p:spPr>
            <a:xfrm>
              <a:off x="4612475" y="4963575"/>
              <a:ext cx="435975" cy="125450"/>
            </a:xfrm>
            <a:custGeom>
              <a:avLst/>
              <a:gdLst/>
              <a:ahLst/>
              <a:cxnLst/>
              <a:rect l="0" t="0" r="0" b="0"/>
              <a:pathLst>
                <a:path w="17439" h="5018" fill="none" extrusionOk="0">
                  <a:moveTo>
                    <a:pt x="17438" y="5018"/>
                  </a:moveTo>
                  <a:lnTo>
                    <a:pt x="8671" y="1"/>
                  </a:lnTo>
                  <a:lnTo>
                    <a:pt x="0" y="501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1" name="Shape 751"/>
            <p:cNvSpPr/>
            <p:nvPr/>
          </p:nvSpPr>
          <p:spPr>
            <a:xfrm>
              <a:off x="4556450" y="5089000"/>
              <a:ext cx="274025" cy="225925"/>
            </a:xfrm>
            <a:custGeom>
              <a:avLst/>
              <a:gdLst/>
              <a:ahLst/>
              <a:cxnLst/>
              <a:rect l="0" t="0" r="0" b="0"/>
              <a:pathLst>
                <a:path w="10961" h="9037" fill="none" extrusionOk="0">
                  <a:moveTo>
                    <a:pt x="8720" y="9037"/>
                  </a:moveTo>
                  <a:lnTo>
                    <a:pt x="1" y="4068"/>
                  </a:lnTo>
                  <a:lnTo>
                    <a:pt x="2241" y="1"/>
                  </a:lnTo>
                  <a:lnTo>
                    <a:pt x="10960" y="4969"/>
                  </a:lnTo>
                  <a:lnTo>
                    <a:pt x="8720" y="903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2" name="Shape 752"/>
            <p:cNvSpPr/>
            <p:nvPr/>
          </p:nvSpPr>
          <p:spPr>
            <a:xfrm>
              <a:off x="4830450" y="5089000"/>
              <a:ext cx="274025" cy="225925"/>
            </a:xfrm>
            <a:custGeom>
              <a:avLst/>
              <a:gdLst/>
              <a:ahLst/>
              <a:cxnLst/>
              <a:rect l="0" t="0" r="0" b="0"/>
              <a:pathLst>
                <a:path w="10961" h="9037" fill="none" extrusionOk="0">
                  <a:moveTo>
                    <a:pt x="2241" y="9037"/>
                  </a:moveTo>
                  <a:lnTo>
                    <a:pt x="10960" y="4068"/>
                  </a:lnTo>
                  <a:lnTo>
                    <a:pt x="8719" y="1"/>
                  </a:lnTo>
                  <a:lnTo>
                    <a:pt x="0" y="4969"/>
                  </a:lnTo>
                  <a:lnTo>
                    <a:pt x="2241" y="9037"/>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3" name="Shape 753"/>
            <p:cNvSpPr/>
            <p:nvPr/>
          </p:nvSpPr>
          <p:spPr>
            <a:xfrm>
              <a:off x="4830450" y="5213225"/>
              <a:ext cx="25" cy="248450"/>
            </a:xfrm>
            <a:custGeom>
              <a:avLst/>
              <a:gdLst/>
              <a:ahLst/>
              <a:cxnLst/>
              <a:rect l="0" t="0" r="0" b="0"/>
              <a:pathLst>
                <a:path w="1" h="9938" fill="none" extrusionOk="0">
                  <a:moveTo>
                    <a:pt x="0" y="0"/>
                  </a:moveTo>
                  <a:lnTo>
                    <a:pt x="0" y="9937"/>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54" name="Shape 754"/>
          <p:cNvGrpSpPr/>
          <p:nvPr/>
        </p:nvGrpSpPr>
        <p:grpSpPr>
          <a:xfrm>
            <a:off x="3254644" y="4332838"/>
            <a:ext cx="445254" cy="246182"/>
            <a:chOff x="531800" y="5071350"/>
            <a:chExt cx="529750" cy="292900"/>
          </a:xfrm>
        </p:grpSpPr>
        <p:sp>
          <p:nvSpPr>
            <p:cNvPr id="755" name="Shape 755"/>
            <p:cNvSpPr/>
            <p:nvPr/>
          </p:nvSpPr>
          <p:spPr>
            <a:xfrm>
              <a:off x="632875" y="5077450"/>
              <a:ext cx="272200" cy="185725"/>
            </a:xfrm>
            <a:custGeom>
              <a:avLst/>
              <a:gdLst/>
              <a:ahLst/>
              <a:cxnLst/>
              <a:rect l="0" t="0" r="0" b="0"/>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6" name="Shape 756"/>
            <p:cNvSpPr/>
            <p:nvPr/>
          </p:nvSpPr>
          <p:spPr>
            <a:xfrm>
              <a:off x="886175" y="5071350"/>
              <a:ext cx="74300" cy="191825"/>
            </a:xfrm>
            <a:custGeom>
              <a:avLst/>
              <a:gdLst/>
              <a:ahLst/>
              <a:cxnLst/>
              <a:rect l="0" t="0" r="0" b="0"/>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7" name="Shape 757"/>
            <p:cNvSpPr/>
            <p:nvPr/>
          </p:nvSpPr>
          <p:spPr>
            <a:xfrm>
              <a:off x="531800" y="5162075"/>
              <a:ext cx="202175" cy="202175"/>
            </a:xfrm>
            <a:custGeom>
              <a:avLst/>
              <a:gdLst/>
              <a:ahLst/>
              <a:cxnLst/>
              <a:rect l="0" t="0" r="0" b="0"/>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8" name="Shape 758"/>
            <p:cNvSpPr/>
            <p:nvPr/>
          </p:nvSpPr>
          <p:spPr>
            <a:xfrm>
              <a:off x="859375" y="5162075"/>
              <a:ext cx="202175" cy="202175"/>
            </a:xfrm>
            <a:custGeom>
              <a:avLst/>
              <a:gdLst/>
              <a:ahLst/>
              <a:cxnLst/>
              <a:rect l="0" t="0" r="0" b="0"/>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59" name="Shape 759"/>
            <p:cNvSpPr/>
            <p:nvPr/>
          </p:nvSpPr>
          <p:spPr>
            <a:xfrm>
              <a:off x="676100" y="5071350"/>
              <a:ext cx="86500" cy="7325"/>
            </a:xfrm>
            <a:custGeom>
              <a:avLst/>
              <a:gdLst/>
              <a:ahLst/>
              <a:cxnLst/>
              <a:rect l="0" t="0" r="0" b="0"/>
              <a:pathLst>
                <a:path w="3460" h="293" fill="none" extrusionOk="0">
                  <a:moveTo>
                    <a:pt x="1" y="1"/>
                  </a:moveTo>
                  <a:lnTo>
                    <a:pt x="3459" y="293"/>
                  </a:lnTo>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0" name="Shape 760"/>
            <p:cNvSpPr/>
            <p:nvPr/>
          </p:nvSpPr>
          <p:spPr>
            <a:xfrm>
              <a:off x="941575" y="5244275"/>
              <a:ext cx="37175" cy="37175"/>
            </a:xfrm>
            <a:custGeom>
              <a:avLst/>
              <a:gdLst/>
              <a:ahLst/>
              <a:cxnLst/>
              <a:rect l="0" t="0" r="0" b="0"/>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1" name="Shape 761"/>
            <p:cNvSpPr/>
            <p:nvPr/>
          </p:nvSpPr>
          <p:spPr>
            <a:xfrm>
              <a:off x="614600" y="5244275"/>
              <a:ext cx="37175" cy="37175"/>
            </a:xfrm>
            <a:custGeom>
              <a:avLst/>
              <a:gdLst/>
              <a:ahLst/>
              <a:cxnLst/>
              <a:rect l="0" t="0" r="0" b="0"/>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22222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62" name="Shape 762"/>
          <p:cNvSpPr txBox="1">
            <a:spLocks noGrp="1"/>
          </p:cNvSpPr>
          <p:nvPr>
            <p:ph type="sldNum" idx="12"/>
          </p:nvPr>
        </p:nvSpPr>
        <p:spPr>
          <a:xfrm>
            <a:off x="0" y="0"/>
            <a:ext cx="594900" cy="731700"/>
          </a:xfrm>
          <a:prstGeom prst="rect">
            <a:avLst/>
          </a:prstGeom>
          <a:ln>
            <a:noFill/>
          </a:ln>
        </p:spPr>
        <p:txBody>
          <a:bodyPr lIns="91425" tIns="91425" rIns="91425" bIns="91425" anchor="ctr" anchorCtr="0">
            <a:noAutofit/>
          </a:bodyPr>
          <a:lstStyle/>
          <a:p>
            <a:pPr lvl="0">
              <a:spcBef>
                <a:spcPts val="0"/>
              </a:spcBef>
              <a:buNone/>
            </a:pPr>
            <a:fld id="{00000000-1234-1234-1234-123412341234}" type="slidenum">
              <a:rPr lang="en"/>
              <a:t>71</a:t>
            </a:fld>
            <a:endParaRPr lang="en"/>
          </a:p>
        </p:txBody>
      </p:sp>
      <p:sp>
        <p:nvSpPr>
          <p:cNvPr id="763" name="Shape 763"/>
          <p:cNvSpPr txBox="1"/>
          <p:nvPr/>
        </p:nvSpPr>
        <p:spPr>
          <a:xfrm>
            <a:off x="495575" y="1196850"/>
            <a:ext cx="2592000" cy="1525800"/>
          </a:xfrm>
          <a:prstGeom prst="rect">
            <a:avLst/>
          </a:prstGeom>
          <a:noFill/>
          <a:ln>
            <a:noFill/>
          </a:ln>
        </p:spPr>
        <p:txBody>
          <a:bodyPr lIns="91425" tIns="91425" rIns="91425" bIns="91425" anchor="t" anchorCtr="0">
            <a:noAutofit/>
          </a:bodyPr>
          <a:lstStyle/>
          <a:p>
            <a:pPr lvl="0" rtl="0">
              <a:spcBef>
                <a:spcPts val="0"/>
              </a:spcBef>
              <a:buClr>
                <a:schemeClr val="dk1"/>
              </a:buClr>
              <a:buSzPct val="122222"/>
              <a:buFont typeface="Arial"/>
              <a:buNone/>
            </a:pPr>
            <a:r>
              <a:rPr lang="en" sz="900" b="1">
                <a:solidFill>
                  <a:srgbClr val="222222"/>
                </a:solidFill>
                <a:latin typeface="Roboto"/>
                <a:ea typeface="Roboto"/>
                <a:cs typeface="Roboto"/>
                <a:sym typeface="Roboto"/>
              </a:rPr>
              <a:t>SlidesCarnival icons are editable shapes</a:t>
            </a:r>
            <a:r>
              <a:rPr lang="en" sz="900">
                <a:solidFill>
                  <a:srgbClr val="222222"/>
                </a:solidFill>
                <a:latin typeface="Roboto"/>
                <a:ea typeface="Roboto"/>
                <a:cs typeface="Roboto"/>
                <a:sym typeface="Roboto"/>
              </a:rPr>
              <a:t>. </a:t>
            </a:r>
          </a:p>
          <a:p>
            <a:pPr lvl="0" rtl="0">
              <a:spcBef>
                <a:spcPts val="0"/>
              </a:spcBef>
              <a:buClr>
                <a:schemeClr val="dk1"/>
              </a:buClr>
              <a:buFont typeface="Arial"/>
              <a:buNone/>
            </a:pPr>
            <a:endParaRPr sz="900">
              <a:solidFill>
                <a:srgbClr val="222222"/>
              </a:solidFill>
              <a:latin typeface="Roboto"/>
              <a:ea typeface="Roboto"/>
              <a:cs typeface="Roboto"/>
              <a:sym typeface="Roboto"/>
            </a:endParaRPr>
          </a:p>
          <a:p>
            <a:pPr lvl="0" rtl="0">
              <a:spcBef>
                <a:spcPts val="0"/>
              </a:spcBef>
              <a:buClr>
                <a:schemeClr val="dk1"/>
              </a:buClr>
              <a:buSzPct val="122222"/>
              <a:buFont typeface="Arial"/>
              <a:buNone/>
            </a:pPr>
            <a:r>
              <a:rPr lang="en" sz="900">
                <a:solidFill>
                  <a:srgbClr val="222222"/>
                </a:solidFill>
                <a:latin typeface="Roboto"/>
                <a:ea typeface="Roboto"/>
                <a:cs typeface="Roboto"/>
                <a:sym typeface="Roboto"/>
              </a:rPr>
              <a:t>This means that you can:</a:t>
            </a:r>
          </a:p>
          <a:p>
            <a:pPr marL="457200" lvl="0" indent="-285750" rtl="0">
              <a:spcBef>
                <a:spcPts val="0"/>
              </a:spcBef>
              <a:buClr>
                <a:srgbClr val="222222"/>
              </a:buClr>
              <a:buSzPct val="100000"/>
              <a:buFont typeface="Roboto"/>
              <a:buChar char="●"/>
            </a:pPr>
            <a:r>
              <a:rPr lang="en" sz="900">
                <a:solidFill>
                  <a:srgbClr val="222222"/>
                </a:solidFill>
                <a:latin typeface="Roboto"/>
                <a:ea typeface="Roboto"/>
                <a:cs typeface="Roboto"/>
                <a:sym typeface="Roboto"/>
              </a:rPr>
              <a:t>Resize them without losing quality.</a:t>
            </a:r>
          </a:p>
          <a:p>
            <a:pPr marL="457200" lvl="0" indent="-285750" rtl="0">
              <a:spcBef>
                <a:spcPts val="0"/>
              </a:spcBef>
              <a:buClr>
                <a:srgbClr val="222222"/>
              </a:buClr>
              <a:buSzPct val="100000"/>
              <a:buFont typeface="Roboto"/>
              <a:buChar char="●"/>
            </a:pPr>
            <a:r>
              <a:rPr lang="en" sz="900">
                <a:solidFill>
                  <a:srgbClr val="222222"/>
                </a:solidFill>
                <a:latin typeface="Roboto"/>
                <a:ea typeface="Roboto"/>
                <a:cs typeface="Roboto"/>
                <a:sym typeface="Roboto"/>
              </a:rPr>
              <a:t>Change line color, width and style.</a:t>
            </a:r>
          </a:p>
          <a:p>
            <a:pPr lvl="0" rtl="0">
              <a:spcBef>
                <a:spcPts val="0"/>
              </a:spcBef>
              <a:buNone/>
            </a:pPr>
            <a:endParaRPr sz="900">
              <a:solidFill>
                <a:srgbClr val="222222"/>
              </a:solidFill>
              <a:latin typeface="Roboto"/>
              <a:ea typeface="Roboto"/>
              <a:cs typeface="Roboto"/>
              <a:sym typeface="Roboto"/>
            </a:endParaRPr>
          </a:p>
          <a:p>
            <a:pPr lvl="0" rtl="0">
              <a:spcBef>
                <a:spcPts val="0"/>
              </a:spcBef>
              <a:buNone/>
            </a:pPr>
            <a:r>
              <a:rPr lang="en" sz="900">
                <a:solidFill>
                  <a:srgbClr val="222222"/>
                </a:solidFill>
                <a:latin typeface="Roboto"/>
                <a:ea typeface="Roboto"/>
                <a:cs typeface="Roboto"/>
                <a:sym typeface="Roboto"/>
              </a:rPr>
              <a:t>Isn’t that nice? :)</a:t>
            </a:r>
          </a:p>
          <a:p>
            <a:pPr lvl="0" rtl="0">
              <a:spcBef>
                <a:spcPts val="0"/>
              </a:spcBef>
              <a:buNone/>
            </a:pPr>
            <a:endParaRPr sz="900">
              <a:solidFill>
                <a:srgbClr val="222222"/>
              </a:solidFill>
              <a:latin typeface="Roboto"/>
              <a:ea typeface="Roboto"/>
              <a:cs typeface="Roboto"/>
              <a:sym typeface="Roboto"/>
            </a:endParaRPr>
          </a:p>
          <a:p>
            <a:pPr lvl="0" rtl="0">
              <a:spcBef>
                <a:spcPts val="0"/>
              </a:spcBef>
              <a:buNone/>
            </a:pPr>
            <a:r>
              <a:rPr lang="en" sz="900">
                <a:solidFill>
                  <a:srgbClr val="222222"/>
                </a:solidFill>
                <a:latin typeface="Roboto"/>
                <a:ea typeface="Roboto"/>
                <a:cs typeface="Roboto"/>
                <a:sym typeface="Roboto"/>
              </a:rPr>
              <a:t>Examples:</a:t>
            </a:r>
          </a:p>
          <a:p>
            <a:pPr lvl="0" rtl="0">
              <a:spcBef>
                <a:spcPts val="0"/>
              </a:spcBef>
              <a:buClr>
                <a:schemeClr val="dk1"/>
              </a:buClr>
              <a:buFont typeface="Arial"/>
              <a:buNone/>
            </a:pPr>
            <a:endParaRPr sz="900">
              <a:solidFill>
                <a:srgbClr val="222222"/>
              </a:solidFill>
              <a:latin typeface="Roboto"/>
              <a:ea typeface="Roboto"/>
              <a:cs typeface="Roboto"/>
              <a:sym typeface="Roboto"/>
            </a:endParaRPr>
          </a:p>
          <a:p>
            <a:pPr lvl="0" rtl="0">
              <a:spcBef>
                <a:spcPts val="0"/>
              </a:spcBef>
              <a:buNone/>
            </a:pPr>
            <a:endParaRPr sz="900">
              <a:solidFill>
                <a:srgbClr val="222222"/>
              </a:solidFill>
              <a:latin typeface="Roboto"/>
              <a:ea typeface="Roboto"/>
              <a:cs typeface="Roboto"/>
              <a:sym typeface="Roboto"/>
            </a:endParaRPr>
          </a:p>
        </p:txBody>
      </p:sp>
      <p:grpSp>
        <p:nvGrpSpPr>
          <p:cNvPr id="764" name="Shape 764"/>
          <p:cNvGrpSpPr/>
          <p:nvPr/>
        </p:nvGrpSpPr>
        <p:grpSpPr>
          <a:xfrm>
            <a:off x="1490894" y="2688175"/>
            <a:ext cx="433992" cy="422729"/>
            <a:chOff x="5916675" y="927975"/>
            <a:chExt cx="516350" cy="502950"/>
          </a:xfrm>
        </p:grpSpPr>
        <p:sp>
          <p:nvSpPr>
            <p:cNvPr id="765" name="Shape 765"/>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6" name="Shape 766"/>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67" name="Shape 767"/>
          <p:cNvGrpSpPr/>
          <p:nvPr/>
        </p:nvGrpSpPr>
        <p:grpSpPr>
          <a:xfrm>
            <a:off x="606914" y="3394076"/>
            <a:ext cx="1079481" cy="1051467"/>
            <a:chOff x="5916675" y="927975"/>
            <a:chExt cx="516350" cy="502950"/>
          </a:xfrm>
        </p:grpSpPr>
        <p:sp>
          <p:nvSpPr>
            <p:cNvPr id="768" name="Shape 768"/>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87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69" name="Shape 769"/>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8700"/>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grpSp>
      <p:grpSp>
        <p:nvGrpSpPr>
          <p:cNvPr id="770" name="Shape 770"/>
          <p:cNvGrpSpPr/>
          <p:nvPr/>
        </p:nvGrpSpPr>
        <p:grpSpPr>
          <a:xfrm>
            <a:off x="607056" y="2688175"/>
            <a:ext cx="433992" cy="422729"/>
            <a:chOff x="5916675" y="927975"/>
            <a:chExt cx="516350" cy="502950"/>
          </a:xfrm>
        </p:grpSpPr>
        <p:sp>
          <p:nvSpPr>
            <p:cNvPr id="771" name="Shape 771"/>
            <p:cNvSpPr/>
            <p:nvPr/>
          </p:nvSpPr>
          <p:spPr>
            <a:xfrm>
              <a:off x="5916675" y="927975"/>
              <a:ext cx="516350" cy="502950"/>
            </a:xfrm>
            <a:custGeom>
              <a:avLst/>
              <a:gdLst/>
              <a:ahLst/>
              <a:cxnLst/>
              <a:rect l="0" t="0" r="0" b="0"/>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2" name="Shape 772"/>
            <p:cNvSpPr/>
            <p:nvPr/>
          </p:nvSpPr>
          <p:spPr>
            <a:xfrm>
              <a:off x="6006800" y="1011375"/>
              <a:ext cx="336125" cy="336125"/>
            </a:xfrm>
            <a:custGeom>
              <a:avLst/>
              <a:gdLst/>
              <a:ahLst/>
              <a:cxnLst/>
              <a:rect l="0" t="0" r="0" b="0"/>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87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grpSp>
      <p:sp>
        <p:nvSpPr>
          <p:cNvPr id="773" name="Shape 773"/>
          <p:cNvSpPr/>
          <p:nvPr/>
        </p:nvSpPr>
        <p:spPr>
          <a:xfrm>
            <a:off x="1683055" y="292455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6D9E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4" name="Shape 774"/>
          <p:cNvSpPr/>
          <p:nvPr/>
        </p:nvSpPr>
        <p:spPr>
          <a:xfrm>
            <a:off x="799218" y="2924552"/>
            <a:ext cx="402263" cy="227229"/>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6D9EEB"/>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75" name="Shape 775"/>
          <p:cNvSpPr/>
          <p:nvPr/>
        </p:nvSpPr>
        <p:spPr>
          <a:xfrm>
            <a:off x="1084753" y="3982090"/>
            <a:ext cx="1000561" cy="565193"/>
          </a:xfrm>
          <a:custGeom>
            <a:avLst/>
            <a:gdLst/>
            <a:ahLst/>
            <a:cxnLst/>
            <a:rect l="0" t="0" r="0" b="0"/>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6D9EEB"/>
            </a:solidFill>
            <a:prstDash val="dash"/>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9"/>
        <p:cNvGrpSpPr/>
        <p:nvPr/>
      </p:nvGrpSpPr>
      <p:grpSpPr>
        <a:xfrm>
          <a:off x="0" y="0"/>
          <a:ext cx="0" cy="0"/>
          <a:chOff x="0" y="0"/>
          <a:chExt cx="0" cy="0"/>
        </a:xfrm>
      </p:grpSpPr>
      <p:sp>
        <p:nvSpPr>
          <p:cNvPr id="780" name="Shape 780"/>
          <p:cNvSpPr txBox="1"/>
          <p:nvPr/>
        </p:nvSpPr>
        <p:spPr>
          <a:xfrm>
            <a:off x="2392450" y="990475"/>
            <a:ext cx="6287100" cy="1380900"/>
          </a:xfrm>
          <a:prstGeom prst="rect">
            <a:avLst/>
          </a:prstGeom>
          <a:noFill/>
          <a:ln>
            <a:noFill/>
          </a:ln>
        </p:spPr>
        <p:txBody>
          <a:bodyPr lIns="91425" tIns="91425" rIns="91425" bIns="91425" anchor="t" anchorCtr="0">
            <a:noAutofit/>
          </a:bodyPr>
          <a:lstStyle/>
          <a:p>
            <a:pPr lvl="0" rtl="0">
              <a:spcBef>
                <a:spcPts val="0"/>
              </a:spcBef>
              <a:buClr>
                <a:schemeClr val="dk1"/>
              </a:buClr>
              <a:buFont typeface="Arial"/>
              <a:buNone/>
            </a:pPr>
            <a:r>
              <a:rPr lang="en" b="1">
                <a:solidFill>
                  <a:srgbClr val="222222"/>
                </a:solidFill>
                <a:latin typeface="Roboto"/>
                <a:ea typeface="Roboto"/>
                <a:cs typeface="Roboto"/>
                <a:sym typeface="Roboto"/>
              </a:rPr>
              <a:t>Now you can use any emoji as an icon!</a:t>
            </a:r>
          </a:p>
          <a:p>
            <a:pPr lvl="0" rtl="0">
              <a:spcBef>
                <a:spcPts val="0"/>
              </a:spcBef>
              <a:buClr>
                <a:schemeClr val="dk1"/>
              </a:buClr>
              <a:buFont typeface="Arial"/>
              <a:buNone/>
            </a:pPr>
            <a:r>
              <a:rPr lang="en">
                <a:solidFill>
                  <a:srgbClr val="222222"/>
                </a:solidFill>
                <a:latin typeface="Roboto"/>
                <a:ea typeface="Roboto"/>
                <a:cs typeface="Roboto"/>
                <a:sym typeface="Roboto"/>
              </a:rPr>
              <a:t>And of course it resizes without losing quality and you can change the color.</a:t>
            </a:r>
          </a:p>
          <a:p>
            <a:pPr lvl="0" rtl="0">
              <a:spcBef>
                <a:spcPts val="0"/>
              </a:spcBef>
              <a:buNone/>
            </a:pPr>
            <a:endParaRPr>
              <a:solidFill>
                <a:srgbClr val="222222"/>
              </a:solidFill>
              <a:latin typeface="Roboto"/>
              <a:ea typeface="Roboto"/>
              <a:cs typeface="Roboto"/>
              <a:sym typeface="Roboto"/>
            </a:endParaRPr>
          </a:p>
          <a:p>
            <a:pPr lvl="0">
              <a:spcBef>
                <a:spcPts val="0"/>
              </a:spcBef>
              <a:buNone/>
            </a:pPr>
            <a:r>
              <a:rPr lang="en">
                <a:solidFill>
                  <a:srgbClr val="222222"/>
                </a:solidFill>
                <a:latin typeface="Roboto"/>
                <a:ea typeface="Roboto"/>
                <a:cs typeface="Roboto"/>
                <a:sym typeface="Roboto"/>
              </a:rPr>
              <a:t>How? Follow Google instructions </a:t>
            </a:r>
            <a:r>
              <a:rPr lang="en" u="sng">
                <a:solidFill>
                  <a:srgbClr val="222222"/>
                </a:solidFill>
                <a:latin typeface="Roboto"/>
                <a:ea typeface="Roboto"/>
                <a:cs typeface="Roboto"/>
                <a:sym typeface="Roboto"/>
                <a:hlinkClick r:id="rId3"/>
              </a:rPr>
              <a:t>https://twitter.com/googledocs/status/730087240156643328</a:t>
            </a:r>
          </a:p>
          <a:p>
            <a:pPr lvl="0" rtl="0">
              <a:spcBef>
                <a:spcPts val="0"/>
              </a:spcBef>
              <a:buNone/>
            </a:pPr>
            <a:endParaRPr>
              <a:solidFill>
                <a:srgbClr val="222222"/>
              </a:solidFill>
              <a:latin typeface="Roboto"/>
              <a:ea typeface="Roboto"/>
              <a:cs typeface="Roboto"/>
              <a:sym typeface="Roboto"/>
            </a:endParaRPr>
          </a:p>
          <a:p>
            <a:pPr lvl="0" rtl="0">
              <a:spcBef>
                <a:spcPts val="0"/>
              </a:spcBef>
              <a:buNone/>
            </a:pPr>
            <a:endParaRPr>
              <a:solidFill>
                <a:srgbClr val="222222"/>
              </a:solidFill>
              <a:latin typeface="Roboto"/>
              <a:ea typeface="Roboto"/>
              <a:cs typeface="Roboto"/>
              <a:sym typeface="Roboto"/>
            </a:endParaRPr>
          </a:p>
          <a:p>
            <a:pPr lvl="0" rtl="0">
              <a:spcBef>
                <a:spcPts val="0"/>
              </a:spcBef>
              <a:buClr>
                <a:schemeClr val="dk1"/>
              </a:buClr>
              <a:buFont typeface="Arial"/>
              <a:buNone/>
            </a:pPr>
            <a:endParaRPr>
              <a:solidFill>
                <a:srgbClr val="222222"/>
              </a:solidFill>
              <a:latin typeface="Roboto"/>
              <a:ea typeface="Roboto"/>
              <a:cs typeface="Roboto"/>
              <a:sym typeface="Roboto"/>
            </a:endParaRPr>
          </a:p>
          <a:p>
            <a:pPr lvl="0" rtl="0">
              <a:spcBef>
                <a:spcPts val="0"/>
              </a:spcBef>
              <a:buNone/>
            </a:pPr>
            <a:endParaRPr>
              <a:solidFill>
                <a:srgbClr val="222222"/>
              </a:solidFill>
              <a:latin typeface="Roboto"/>
              <a:ea typeface="Roboto"/>
              <a:cs typeface="Roboto"/>
              <a:sym typeface="Roboto"/>
            </a:endParaRPr>
          </a:p>
        </p:txBody>
      </p:sp>
      <p:sp>
        <p:nvSpPr>
          <p:cNvPr id="781" name="Shape 781"/>
          <p:cNvSpPr txBox="1"/>
          <p:nvPr/>
        </p:nvSpPr>
        <p:spPr>
          <a:xfrm>
            <a:off x="1036700" y="2450450"/>
            <a:ext cx="7642800" cy="2570700"/>
          </a:xfrm>
          <a:prstGeom prst="rect">
            <a:avLst/>
          </a:prstGeom>
          <a:noFill/>
          <a:ln>
            <a:noFill/>
          </a:ln>
        </p:spPr>
        <p:txBody>
          <a:bodyPr lIns="91425" tIns="91425" rIns="91425" bIns="91425" anchor="t" anchorCtr="0">
            <a:noAutofit/>
          </a:bodyPr>
          <a:lstStyle/>
          <a:p>
            <a:pPr lvl="0">
              <a:lnSpc>
                <a:spcPct val="115000"/>
              </a:lnSpc>
              <a:spcBef>
                <a:spcPts val="0"/>
              </a:spcBef>
              <a:buNone/>
            </a:pPr>
            <a:r>
              <a:rPr lang="en" sz="3600">
                <a:solidFill>
                  <a:srgbClr val="222222"/>
                </a:solidFill>
              </a:rPr>
              <a:t>✋👆👉👍👤👦👧👨👩👪💃🏃💑❤😂😉😋😒😭👶😸🐟🍒🍔💣📌📖🔨🎃🎈🎨🏈🏰🌏🔌🔑</a:t>
            </a:r>
            <a:r>
              <a:rPr lang="en" sz="2400">
                <a:solidFill>
                  <a:srgbClr val="FF8700"/>
                </a:solidFill>
                <a:highlight>
                  <a:srgbClr val="000000"/>
                </a:highlight>
                <a:latin typeface="Roboto"/>
                <a:ea typeface="Roboto"/>
                <a:cs typeface="Roboto"/>
                <a:sym typeface="Roboto"/>
              </a:rPr>
              <a:t> and many more...</a:t>
            </a:r>
          </a:p>
        </p:txBody>
      </p:sp>
      <p:sp>
        <p:nvSpPr>
          <p:cNvPr id="782" name="Shape 782"/>
          <p:cNvSpPr txBox="1"/>
          <p:nvPr/>
        </p:nvSpPr>
        <p:spPr>
          <a:xfrm>
            <a:off x="877575" y="932614"/>
            <a:ext cx="1440600" cy="1296000"/>
          </a:xfrm>
          <a:prstGeom prst="rect">
            <a:avLst/>
          </a:prstGeom>
          <a:noFill/>
          <a:ln>
            <a:noFill/>
          </a:ln>
        </p:spPr>
        <p:txBody>
          <a:bodyPr lIns="91425" tIns="91425" rIns="91425" bIns="91425" anchor="ctr" anchorCtr="0">
            <a:noAutofit/>
          </a:bodyPr>
          <a:lstStyle/>
          <a:p>
            <a:pPr lvl="0" algn="ctr">
              <a:spcBef>
                <a:spcPts val="0"/>
              </a:spcBef>
              <a:buClr>
                <a:schemeClr val="dk1"/>
              </a:buClr>
              <a:buSzPct val="25000"/>
              <a:buFont typeface="Arial"/>
              <a:buNone/>
            </a:pPr>
            <a:r>
              <a:rPr lang="en" sz="9600">
                <a:solidFill>
                  <a:srgbClr val="FF8700"/>
                </a:solidFill>
              </a:rPr>
              <a:t>😉</a:t>
            </a:r>
          </a:p>
        </p:txBody>
      </p:sp>
      <p:sp>
        <p:nvSpPr>
          <p:cNvPr id="783" name="Shape 783"/>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72</a:t>
            </a:fld>
            <a:endParaRPr lang="e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History of Open Source Development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a:t>Things started to change in the early 1970'</a:t>
            </a:r>
            <a:r>
              <a:rPr lang="en-US" sz="2800" dirty="0" smtClean="0"/>
              <a:t>s</a:t>
            </a:r>
          </a:p>
          <a:p>
            <a:r>
              <a:rPr lang="en-US" sz="2800" dirty="0" smtClean="0"/>
              <a:t>Early </a:t>
            </a:r>
            <a:r>
              <a:rPr lang="en-US" sz="2800" dirty="0"/>
              <a:t>1980's computer vendors and software companies began to routinely charge for software </a:t>
            </a:r>
            <a:r>
              <a:rPr lang="en-US" sz="2800" dirty="0" smtClean="0"/>
              <a:t>licenses</a:t>
            </a:r>
          </a:p>
          <a:p>
            <a:r>
              <a:rPr lang="en-US" sz="2800" dirty="0" smtClean="0"/>
              <a:t>Impose </a:t>
            </a:r>
            <a:r>
              <a:rPr lang="en-US" sz="2800" dirty="0"/>
              <a:t>legal restrictions on new software developments </a:t>
            </a:r>
            <a:r>
              <a:rPr lang="en-US" sz="2800" dirty="0" smtClean="0"/>
              <a:t>through: </a:t>
            </a:r>
            <a:r>
              <a:rPr lang="en-US" sz="2800" i="1" dirty="0" smtClean="0"/>
              <a:t>copyrights</a:t>
            </a:r>
            <a:r>
              <a:rPr lang="en-US" sz="2800" dirty="0"/>
              <a:t>, </a:t>
            </a:r>
            <a:r>
              <a:rPr lang="en-US" sz="2800" i="1" dirty="0"/>
              <a:t>trademarks</a:t>
            </a:r>
            <a:r>
              <a:rPr lang="en-US" sz="2800" dirty="0"/>
              <a:t>, and </a:t>
            </a:r>
            <a:r>
              <a:rPr lang="en-US" sz="2800" i="1" dirty="0"/>
              <a:t>leasing contracts</a:t>
            </a:r>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8</a:t>
            </a:fld>
            <a:endParaRPr lang="en"/>
          </a:p>
        </p:txBody>
      </p:sp>
    </p:spTree>
    <p:extLst>
      <p:ext uri="{BB962C8B-B14F-4D97-AF65-F5344CB8AC3E}">
        <p14:creationId xmlns:p14="http://schemas.microsoft.com/office/powerpoint/2010/main" val="4116928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1104900" y="276075"/>
            <a:ext cx="6724500" cy="749100"/>
          </a:xfrm>
          <a:prstGeom prst="rect">
            <a:avLst/>
          </a:prstGeom>
        </p:spPr>
        <p:txBody>
          <a:bodyPr lIns="91425" tIns="91425" rIns="91425" bIns="91425" anchor="ctr" anchorCtr="0">
            <a:noAutofit/>
          </a:bodyPr>
          <a:lstStyle/>
          <a:p>
            <a:pPr lvl="0">
              <a:spcBef>
                <a:spcPts val="0"/>
              </a:spcBef>
              <a:buNone/>
            </a:pPr>
            <a:r>
              <a:rPr lang="en" dirty="0" smtClean="0"/>
              <a:t>History of Open Source Development</a:t>
            </a:r>
            <a:endParaRPr lang="en" dirty="0"/>
          </a:p>
        </p:txBody>
      </p:sp>
      <p:sp>
        <p:nvSpPr>
          <p:cNvPr id="141" name="Shape 141"/>
          <p:cNvSpPr txBox="1">
            <a:spLocks noGrp="1"/>
          </p:cNvSpPr>
          <p:nvPr>
            <p:ph type="body" idx="1"/>
          </p:nvPr>
        </p:nvSpPr>
        <p:spPr>
          <a:xfrm>
            <a:off x="1104900" y="1277625"/>
            <a:ext cx="7581900" cy="3648300"/>
          </a:xfrm>
          <a:prstGeom prst="rect">
            <a:avLst/>
          </a:prstGeom>
        </p:spPr>
        <p:txBody>
          <a:bodyPr lIns="91425" tIns="91425" rIns="91425" bIns="91425" anchor="t" anchorCtr="0">
            <a:noAutofit/>
          </a:bodyPr>
          <a:lstStyle/>
          <a:p>
            <a:r>
              <a:rPr lang="en-US" sz="2800" dirty="0" smtClean="0"/>
              <a:t>2 Groups on </a:t>
            </a:r>
            <a:r>
              <a:rPr lang="en-US" sz="2800" dirty="0"/>
              <a:t>open source software (OSS) </a:t>
            </a:r>
            <a:r>
              <a:rPr lang="en-US" sz="2800" dirty="0" smtClean="0"/>
              <a:t>philosophy</a:t>
            </a:r>
          </a:p>
          <a:p>
            <a:r>
              <a:rPr lang="en-US" sz="2800" dirty="0"/>
              <a:t>In the East coast, a programmer at the MIT Artificial Intelligence Lab launched the GNU Project and the Free Software Foundation, his name was </a:t>
            </a:r>
            <a:r>
              <a:rPr lang="en-US" sz="2800" b="1" i="1" dirty="0"/>
              <a:t>Richard </a:t>
            </a:r>
            <a:r>
              <a:rPr lang="en-US" sz="2800" b="1" i="1" dirty="0" smtClean="0"/>
              <a:t>Stallman</a:t>
            </a:r>
          </a:p>
          <a:p>
            <a:endParaRPr lang="en-US" sz="2800" b="1" i="1" dirty="0"/>
          </a:p>
        </p:txBody>
      </p:sp>
      <p:sp>
        <p:nvSpPr>
          <p:cNvPr id="142" name="Shape 142"/>
          <p:cNvSpPr txBox="1">
            <a:spLocks noGrp="1"/>
          </p:cNvSpPr>
          <p:nvPr>
            <p:ph type="sldNum" idx="12"/>
          </p:nvPr>
        </p:nvSpPr>
        <p:spPr>
          <a:xfrm>
            <a:off x="0" y="0"/>
            <a:ext cx="594900" cy="731700"/>
          </a:xfrm>
          <a:prstGeom prst="rect">
            <a:avLst/>
          </a:prstGeom>
        </p:spPr>
        <p:txBody>
          <a:bodyPr lIns="91425" tIns="91425" rIns="91425" bIns="91425" anchor="ctr" anchorCtr="0">
            <a:noAutofit/>
          </a:bodyPr>
          <a:lstStyle/>
          <a:p>
            <a:pPr lvl="0">
              <a:spcBef>
                <a:spcPts val="0"/>
              </a:spcBef>
              <a:buNone/>
            </a:pPr>
            <a:fld id="{00000000-1234-1234-1234-123412341234}" type="slidenum">
              <a:rPr lang="en"/>
              <a:t>9</a:t>
            </a:fld>
            <a:endParaRPr lang="en"/>
          </a:p>
        </p:txBody>
      </p:sp>
    </p:spTree>
    <p:extLst>
      <p:ext uri="{BB962C8B-B14F-4D97-AF65-F5344CB8AC3E}">
        <p14:creationId xmlns:p14="http://schemas.microsoft.com/office/powerpoint/2010/main" val="1667359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William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1311</TotalTime>
  <Words>3272</Words>
  <Application>Microsoft Macintosh PowerPoint</Application>
  <PresentationFormat>On-screen Show (16:9)</PresentationFormat>
  <Paragraphs>400</Paragraphs>
  <Slides>72</Slides>
  <Notes>72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72</vt:i4>
      </vt:variant>
    </vt:vector>
  </HeadingPairs>
  <TitlesOfParts>
    <vt:vector size="75" baseType="lpstr">
      <vt:lpstr>Dosis</vt:lpstr>
      <vt:lpstr>Roboto</vt:lpstr>
      <vt:lpstr>William template</vt:lpstr>
      <vt:lpstr>Introduction to Open Source Development </vt:lpstr>
      <vt:lpstr>HELLO!</vt:lpstr>
      <vt:lpstr>Open Source Development</vt:lpstr>
      <vt:lpstr>You will learn about:</vt:lpstr>
      <vt:lpstr>A brief history about open source development </vt:lpstr>
      <vt:lpstr>History of Open Source Development</vt:lpstr>
      <vt:lpstr>History of Open Source Development</vt:lpstr>
      <vt:lpstr>History of Open Source Development</vt:lpstr>
      <vt:lpstr>History of Open Source Development</vt:lpstr>
      <vt:lpstr>History of Open Source Development</vt:lpstr>
      <vt:lpstr>BIG CONCEPT</vt:lpstr>
      <vt:lpstr>The evolution of the open source movement </vt:lpstr>
      <vt:lpstr>PowerPoint Presentation</vt:lpstr>
      <vt:lpstr>Evolution of Open Source Development </vt:lpstr>
      <vt:lpstr>Evolution of Open Source Development </vt:lpstr>
      <vt:lpstr>Evolution of Open Source Development </vt:lpstr>
      <vt:lpstr>Evolution of Open Source Development </vt:lpstr>
      <vt:lpstr>Evolution of Open Source Development </vt:lpstr>
      <vt:lpstr>Evolution of Open Source Development </vt:lpstr>
      <vt:lpstr>Evolution of Open Source Development </vt:lpstr>
      <vt:lpstr>FLOSS - Free, libre, open source software </vt:lpstr>
      <vt:lpstr>FLOSS - Free, libre, open source software </vt:lpstr>
      <vt:lpstr>PowerPoint Presentation</vt:lpstr>
      <vt:lpstr>FLOSS</vt:lpstr>
      <vt:lpstr>FLOSS - Free, libre, open source software </vt:lpstr>
      <vt:lpstr>FLOSS - Free, libre, open source software </vt:lpstr>
      <vt:lpstr>FLOSS - Free, libre, open source software </vt:lpstr>
      <vt:lpstr>Did you know?</vt:lpstr>
      <vt:lpstr>Advantages and Disadvantages of Open Source </vt:lpstr>
      <vt:lpstr>Pros: Lower Monetary Costs</vt:lpstr>
      <vt:lpstr>Pros: Security and Reliability </vt:lpstr>
      <vt:lpstr>Pros: Incompatible Formats </vt:lpstr>
      <vt:lpstr>Pros: Licensing</vt:lpstr>
      <vt:lpstr>Pros: Community Driven and Community Serving</vt:lpstr>
      <vt:lpstr>Pros: Independent</vt:lpstr>
      <vt:lpstr>Cons: A Few</vt:lpstr>
      <vt:lpstr>Cons: A Few</vt:lpstr>
      <vt:lpstr>Trends &amp; Perspectives </vt:lpstr>
      <vt:lpstr>Open Source Trends and Perspectives </vt:lpstr>
      <vt:lpstr>Open Source Trends and Perspectives </vt:lpstr>
      <vt:lpstr>Career Path </vt:lpstr>
      <vt:lpstr>Career Path </vt:lpstr>
      <vt:lpstr>Summery</vt:lpstr>
      <vt:lpstr>THANKS!</vt:lpstr>
      <vt:lpstr>Quiz # 1</vt:lpstr>
      <vt:lpstr>Quiz # 1</vt:lpstr>
      <vt:lpstr>Quiz # 1</vt:lpstr>
      <vt:lpstr>Quiz # 1</vt:lpstr>
      <vt:lpstr>Quiz # 1</vt:lpstr>
      <vt:lpstr>Quiz # 1</vt:lpstr>
      <vt:lpstr>BIG CONCEPT</vt:lpstr>
      <vt:lpstr>This is a slide title</vt:lpstr>
      <vt:lpstr>You can also split your content</vt:lpstr>
      <vt:lpstr>In two or three columns</vt:lpstr>
      <vt:lpstr>A picture is worth a thousand words</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THANKS!</vt:lpstr>
      <vt:lpstr>Credits</vt:lpstr>
      <vt:lpstr>Presentation design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Open Source Development </dc:title>
  <cp:lastModifiedBy>Ricky Noel Diancin Jr.</cp:lastModifiedBy>
  <cp:revision>79</cp:revision>
  <dcterms:modified xsi:type="dcterms:W3CDTF">2016-11-10T07:02:55Z</dcterms:modified>
</cp:coreProperties>
</file>