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68"/>
  </p:notesMasterIdLst>
  <p:sldIdLst>
    <p:sldId id="256" r:id="rId2"/>
    <p:sldId id="258" r:id="rId3"/>
    <p:sldId id="260" r:id="rId4"/>
    <p:sldId id="257" r:id="rId5"/>
    <p:sldId id="284" r:id="rId6"/>
    <p:sldId id="283" r:id="rId7"/>
    <p:sldId id="259" r:id="rId8"/>
    <p:sldId id="286" r:id="rId9"/>
    <p:sldId id="285" r:id="rId10"/>
    <p:sldId id="287" r:id="rId11"/>
    <p:sldId id="288" r:id="rId12"/>
    <p:sldId id="289" r:id="rId13"/>
    <p:sldId id="290" r:id="rId14"/>
    <p:sldId id="291" r:id="rId15"/>
    <p:sldId id="263" r:id="rId16"/>
    <p:sldId id="292" r:id="rId17"/>
    <p:sldId id="294" r:id="rId18"/>
    <p:sldId id="295" r:id="rId19"/>
    <p:sldId id="296" r:id="rId20"/>
    <p:sldId id="297" r:id="rId21"/>
    <p:sldId id="298" r:id="rId22"/>
    <p:sldId id="299" r:id="rId23"/>
    <p:sldId id="300" r:id="rId24"/>
    <p:sldId id="313" r:id="rId25"/>
    <p:sldId id="301" r:id="rId26"/>
    <p:sldId id="302" r:id="rId27"/>
    <p:sldId id="303" r:id="rId28"/>
    <p:sldId id="304" r:id="rId29"/>
    <p:sldId id="305" r:id="rId30"/>
    <p:sldId id="306" r:id="rId31"/>
    <p:sldId id="308" r:id="rId32"/>
    <p:sldId id="307" r:id="rId33"/>
    <p:sldId id="310" r:id="rId34"/>
    <p:sldId id="311" r:id="rId35"/>
    <p:sldId id="312" r:id="rId36"/>
    <p:sldId id="261" r:id="rId37"/>
    <p:sldId id="314" r:id="rId38"/>
    <p:sldId id="315" r:id="rId39"/>
    <p:sldId id="316" r:id="rId40"/>
    <p:sldId id="317" r:id="rId41"/>
    <p:sldId id="318" r:id="rId42"/>
    <p:sldId id="319" r:id="rId43"/>
    <p:sldId id="320" r:id="rId44"/>
    <p:sldId id="321" r:id="rId45"/>
    <p:sldId id="322" r:id="rId46"/>
    <p:sldId id="323" r:id="rId47"/>
    <p:sldId id="262" r:id="rId48"/>
    <p:sldId id="264" r:id="rId49"/>
    <p:sldId id="265" r:id="rId50"/>
    <p:sldId id="266" r:id="rId51"/>
    <p:sldId id="267" r:id="rId52"/>
    <p:sldId id="268" r:id="rId53"/>
    <p:sldId id="269" r:id="rId54"/>
    <p:sldId id="270" r:id="rId55"/>
    <p:sldId id="271" r:id="rId56"/>
    <p:sldId id="272" r:id="rId57"/>
    <p:sldId id="273" r:id="rId58"/>
    <p:sldId id="274" r:id="rId59"/>
    <p:sldId id="275" r:id="rId60"/>
    <p:sldId id="276" r:id="rId61"/>
    <p:sldId id="277" r:id="rId62"/>
    <p:sldId id="278" r:id="rId63"/>
    <p:sldId id="279" r:id="rId64"/>
    <p:sldId id="280" r:id="rId65"/>
    <p:sldId id="281" r:id="rId66"/>
    <p:sldId id="282" r:id="rId6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1F0565E-147B-444F-8DC4-C5BFB0BD04F5}">
  <a:tblStyle styleId="{01F0565E-147B-444F-8DC4-C5BFB0BD04F5}"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002" autoAdjust="0"/>
  </p:normalViewPr>
  <p:slideViewPr>
    <p:cSldViewPr snapToGrid="0" snapToObjects="1">
      <p:cViewPr>
        <p:scale>
          <a:sx n="63" d="100"/>
          <a:sy n="63" d="100"/>
        </p:scale>
        <p:origin x="-2304" y="-80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notesMaster" Target="notesMasters/notesMaster1.xml"/><Relationship Id="rId69" Type="http://schemas.openxmlformats.org/officeDocument/2006/relationships/printerSettings" Target="printerSettings/printerSettings1.bin"/><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presProps" Target="presProps.xml"/><Relationship Id="rId71" Type="http://schemas.openxmlformats.org/officeDocument/2006/relationships/viewProps" Target="viewProps.xml"/><Relationship Id="rId72"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72580579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effectLst/>
                <a:latin typeface="ArialMT"/>
              </a:rPr>
              <a:t>POSS companies help the consumer manage the risks of deploying open source software. </a:t>
            </a:r>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effectLst/>
                <a:latin typeface="ArialMT"/>
              </a:rPr>
              <a:t>POSS companies help the consumer manage the risks of deploying open source software. </a:t>
            </a:r>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Thus the only way proprietary software vendors can link with GPL software without causing their own software to become GPL is by paying the POSS company. </a:t>
            </a:r>
            <a:endParaRPr lang="en-US" dirty="0" smtClean="0"/>
          </a:p>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Of course if the POSS company plans to accept your contributions they will ask you to sign a legal document which states that you have given them the rights to do so. </a:t>
            </a:r>
            <a:endParaRPr lang="en-US" dirty="0" smtClean="0"/>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Of course if the POSS company plans to accept your contributions they will ask you to sign a legal document which states that you have given them the rights to do so. </a:t>
            </a:r>
            <a:endParaRPr lang="en-US" dirty="0" smtClean="0"/>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This model is used by many commercial software companies that participate in open source including IBM. </a:t>
            </a:r>
          </a:p>
          <a:p>
            <a:r>
              <a:rPr lang="en-US" sz="1100" kern="1200" dirty="0" smtClean="0">
                <a:solidFill>
                  <a:schemeClr val="tx1"/>
                </a:solidFill>
                <a:effectLst/>
                <a:latin typeface="+mn-lt"/>
                <a:ea typeface="+mn-ea"/>
                <a:cs typeface="+mn-cs"/>
              </a:rPr>
              <a:t>In fact, IBM is an acknowledged leader in this space. </a:t>
            </a:r>
          </a:p>
          <a:p>
            <a:r>
              <a:rPr lang="en-US" sz="1100" kern="1200" dirty="0" smtClean="0">
                <a:solidFill>
                  <a:schemeClr val="tx1"/>
                </a:solidFill>
                <a:effectLst/>
                <a:latin typeface="+mn-lt"/>
                <a:ea typeface="+mn-ea"/>
                <a:cs typeface="+mn-cs"/>
              </a:rPr>
              <a:t>Does this mean IBM is a POSS company? </a:t>
            </a:r>
          </a:p>
          <a:p>
            <a:r>
              <a:rPr lang="en-US" sz="1100" kern="1200" dirty="0" smtClean="0">
                <a:solidFill>
                  <a:schemeClr val="tx1"/>
                </a:solidFill>
                <a:effectLst/>
                <a:latin typeface="+mn-lt"/>
                <a:ea typeface="+mn-ea"/>
                <a:cs typeface="+mn-cs"/>
              </a:rPr>
              <a:t>A company is considered a POSS when most of its revenue comes from open source software sales. </a:t>
            </a:r>
          </a:p>
          <a:p>
            <a:r>
              <a:rPr lang="en-US" sz="1100" kern="1200" dirty="0" smtClean="0">
                <a:solidFill>
                  <a:schemeClr val="tx1"/>
                </a:solidFill>
                <a:effectLst/>
                <a:latin typeface="+mn-lt"/>
                <a:ea typeface="+mn-ea"/>
                <a:cs typeface="+mn-cs"/>
              </a:rPr>
              <a:t>Since this is not the case for IBM it would not be considered a POSS company by that definition. </a:t>
            </a:r>
          </a:p>
          <a:p>
            <a:r>
              <a:rPr lang="en-US" sz="1100" kern="1200" dirty="0" smtClean="0">
                <a:solidFill>
                  <a:schemeClr val="tx1"/>
                </a:solidFill>
                <a:effectLst/>
                <a:latin typeface="+mn-lt"/>
                <a:ea typeface="+mn-ea"/>
                <a:cs typeface="+mn-cs"/>
              </a:rPr>
              <a:t>Probably the best example of IBM’s successful usage of this open source business model is Eclipse – the world’s default IDE and tooling platform. </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This model is used by many commercial software companies that participate in open source including IBM. In fact, IBM is an acknowledged leader in this space. </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Do you think this applies to open source?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Are the users of open source software getting a free lunch?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If the creators of open source software are giving their users a free lunch, then how do they themselves earn a living or even be profitable? </a:t>
            </a:r>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smtClean="0"/>
          </a:p>
          <a:p>
            <a:pPr lvl="0">
              <a:spcBef>
                <a:spcPts val="0"/>
              </a:spcBef>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An example of a POSS company using this business model is </a:t>
            </a:r>
            <a:r>
              <a:rPr lang="en-US" sz="1100" kern="1200" dirty="0" err="1" smtClean="0">
                <a:solidFill>
                  <a:schemeClr val="tx1"/>
                </a:solidFill>
                <a:effectLst/>
                <a:latin typeface="+mn-lt"/>
                <a:ea typeface="+mn-ea"/>
                <a:cs typeface="+mn-cs"/>
              </a:rPr>
              <a:t>Zend</a:t>
            </a:r>
            <a:r>
              <a:rPr lang="en-US" sz="1100" kern="1200" dirty="0" smtClean="0">
                <a:solidFill>
                  <a:schemeClr val="tx1"/>
                </a:solidFill>
                <a:effectLst/>
                <a:latin typeface="+mn-lt"/>
                <a:ea typeface="+mn-ea"/>
                <a:cs typeface="+mn-cs"/>
              </a:rPr>
              <a:t>, "the PHP company". </a:t>
            </a:r>
            <a:r>
              <a:rPr lang="en-US" sz="1100" kern="1200" dirty="0" err="1" smtClean="0">
                <a:solidFill>
                  <a:schemeClr val="tx1"/>
                </a:solidFill>
                <a:effectLst/>
                <a:latin typeface="+mn-lt"/>
                <a:ea typeface="+mn-ea"/>
                <a:cs typeface="+mn-cs"/>
              </a:rPr>
              <a:t>Zend</a:t>
            </a:r>
            <a:r>
              <a:rPr lang="en-US" sz="1100" kern="1200" dirty="0" smtClean="0">
                <a:solidFill>
                  <a:schemeClr val="tx1"/>
                </a:solidFill>
                <a:effectLst/>
                <a:latin typeface="+mn-lt"/>
                <a:ea typeface="+mn-ea"/>
                <a:cs typeface="+mn-cs"/>
              </a:rPr>
              <a:t> provides a platform fully tested to develop PHP applications. </a:t>
            </a: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In the bottom quadrants, the business model is tied to the license of the open source software </a:t>
            </a:r>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Dual licensing applies only when the open source software is GPL- licensed, and Split Open Source / Commercial products when the open source software is Mozilla-based.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However the business models in the top quadrant have no bearing on the license of the open source software itself. </a:t>
            </a:r>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smtClean="0"/>
          </a:p>
          <a:p>
            <a:pPr lvl="0">
              <a:spcBef>
                <a:spcPts val="0"/>
              </a:spcBef>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In the bottom quadrants, the business model is tied to the license of the open source software </a:t>
            </a:r>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Dual licensing applies only when the open source software is GPL- licensed, and Split Open Source / Commercial products when the open source software is Mozilla-based.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However the business models in the top quadrant have no bearing on the license of the open source software itself. </a:t>
            </a:r>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smtClean="0"/>
          </a:p>
          <a:p>
            <a:pPr lvl="0">
              <a:spcBef>
                <a:spcPts val="0"/>
              </a:spcBef>
              <a:buNone/>
            </a:pPr>
            <a:endParaRPr lang="en-US" dirty="0" smtClean="0"/>
          </a:p>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The Express editions are free of charge, and by default have no customer support. </a:t>
            </a:r>
          </a:p>
          <a:p>
            <a:r>
              <a:rPr lang="en-US" sz="1100" kern="1200" dirty="0" smtClean="0">
                <a:solidFill>
                  <a:schemeClr val="tx1"/>
                </a:solidFill>
                <a:effectLst/>
                <a:latin typeface="+mn-lt"/>
                <a:ea typeface="+mn-ea"/>
                <a:cs typeface="+mn-cs"/>
              </a:rPr>
              <a:t>This means that if you run into a problem such as a defect in the product, the vendor will not provide you with any support. </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However, vendors often optionally offer support for a fee. </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Thus proprietary software vendors are using the same approach as the open source business model – not charging for the software itself but generating revenue by providing support.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For example a startup company in its initial stages may not be in a position to spend lots of money to purchase software licenses; however, if the company grows, they would need more sophisticated product features which are generally not available in the free versions or on open source software.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Therefore, an obvious choice for these companies would be to upgrade to a fee-based version of the proprietary software. </a:t>
            </a:r>
            <a:endParaRPr lang="en-US" dirty="0" smtClean="0"/>
          </a:p>
          <a:p>
            <a:pPr lvl="0">
              <a:spcBef>
                <a:spcPts val="0"/>
              </a:spcBef>
              <a:buNone/>
            </a:pP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Font typeface="+mj-lt"/>
              <a:buAutoNum type="arabicPeriod"/>
            </a:pPr>
            <a:r>
              <a:rPr lang="en-US" sz="1100" dirty="0" smtClean="0">
                <a:effectLst/>
                <a:latin typeface="ArialMT"/>
              </a:rPr>
              <a:t>MySQL. </a:t>
            </a:r>
          </a:p>
          <a:p>
            <a:pPr>
              <a:buFont typeface="+mj-lt"/>
              <a:buAutoNum type="arabicPeriod"/>
            </a:pPr>
            <a:r>
              <a:rPr lang="en-US" sz="1100" dirty="0" smtClean="0">
                <a:effectLst/>
                <a:latin typeface="ArialMT"/>
              </a:rPr>
              <a:t>Split Open Source software / commercial products. </a:t>
            </a:r>
          </a:p>
          <a:p>
            <a:pPr>
              <a:buFont typeface="+mj-lt"/>
              <a:buAutoNum type="arabicPeriod"/>
            </a:pPr>
            <a:r>
              <a:rPr lang="en-US" sz="1100" dirty="0" smtClean="0">
                <a:effectLst/>
                <a:latin typeface="ArialMT"/>
              </a:rPr>
              <a:t>POSS companies help the consumer manage the risks of deploying open source software. </a:t>
            </a:r>
          </a:p>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100" dirty="0" smtClean="0"/>
              <a:t>The POSS company generates revenue when it sells the open source software under a commercial license. </a:t>
            </a:r>
          </a:p>
          <a:p>
            <a:pPr>
              <a:buFont typeface="+mj-lt"/>
              <a:buNone/>
            </a:pPr>
            <a:endParaRPr lang="en-US" sz="1100" dirty="0" smtClean="0">
              <a:effectLst/>
              <a:latin typeface="ArialMT"/>
            </a:endParaRPr>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4. Not limits on data storage and usage. No limits on type of hardware used. Paid support option </a:t>
            </a:r>
            <a:br>
              <a:rPr lang="en-US" sz="1100" kern="1200" dirty="0" smtClean="0">
                <a:solidFill>
                  <a:schemeClr val="tx1"/>
                </a:solidFill>
                <a:effectLst/>
                <a:latin typeface="+mn-lt"/>
                <a:ea typeface="+mn-ea"/>
                <a:cs typeface="+mn-cs"/>
              </a:rPr>
            </a:br>
            <a:r>
              <a:rPr lang="en-US" sz="1100" kern="1200" dirty="0" smtClean="0">
                <a:solidFill>
                  <a:schemeClr val="tx1"/>
                </a:solidFill>
                <a:effectLst/>
                <a:latin typeface="+mn-lt"/>
                <a:ea typeface="+mn-ea"/>
                <a:cs typeface="+mn-cs"/>
              </a:rPr>
              <a:t>5. It is difficult to work in an OSS environment with many different OSS products that have not been tested together. </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Using the Platform providers' business model, a company offers a tested environment and provides support.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tx1"/>
              </a:solidFill>
              <a:effectLst/>
              <a:latin typeface="+mn-lt"/>
              <a:ea typeface="+mn-ea"/>
              <a:cs typeface="+mn-cs"/>
            </a:endParaRPr>
          </a:p>
          <a:p>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C. OS Providers is not a business model </a:t>
            </a:r>
          </a:p>
          <a:p>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A. Split open source / commercial products </a:t>
            </a:r>
          </a:p>
          <a:p>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D</a:t>
            </a:r>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D</a:t>
            </a:r>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D</a:t>
            </a:r>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8" name="Shape 3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Strictly speaking, at this point you can choose not to bother; however, from our experience, this knowledge will help you understand some of the nuances behind why communities and companies do what they do. </a:t>
            </a:r>
            <a:endParaRPr lang="en-US"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4" name="Shape 2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2" name="Shape 2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1" name="Shape 2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0" name="Shape 3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9" name="Shape 3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8" name="Shape 3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5" name="Shape 3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2" name="Shape 3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0" name="Shape 3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Shape 7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3" name="Shape 7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traditional software business models monetize software by either directly selling software products or by providing software development services. </a:t>
            </a:r>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smtClean="0"/>
          </a:p>
          <a:p>
            <a:pPr lvl="0">
              <a:spcBef>
                <a:spcPts val="0"/>
              </a:spcBef>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a:off x="0" y="0"/>
            <a:ext cx="3044099" cy="5143500"/>
          </a:xfrm>
          <a:prstGeom prst="rect">
            <a:avLst/>
          </a:prstGeom>
          <a:solidFill>
            <a:srgbClr val="294667"/>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3044100" y="0"/>
            <a:ext cx="6099900" cy="5143500"/>
          </a:xfrm>
          <a:prstGeom prst="rect">
            <a:avLst/>
          </a:prstGeom>
          <a:solidFill>
            <a:srgbClr val="FFA800">
              <a:alpha val="85880"/>
            </a:srgbClr>
          </a:solidFill>
          <a:ln>
            <a:noFill/>
          </a:ln>
        </p:spPr>
        <p:txBody>
          <a:bodyPr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3679325" y="2753850"/>
            <a:ext cx="4903800" cy="1159800"/>
          </a:xfrm>
          <a:prstGeom prst="rect">
            <a:avLst/>
          </a:prstGeom>
        </p:spPr>
        <p:txBody>
          <a:bodyPr lIns="91425" tIns="91425" rIns="91425" bIns="91425" anchor="ctr" anchorCtr="0"/>
          <a:lstStyle>
            <a:lvl1pPr lvl="0">
              <a:spcBef>
                <a:spcPts val="0"/>
              </a:spcBef>
              <a:buClr>
                <a:srgbClr val="FFFFFF"/>
              </a:buClr>
              <a:buSzPct val="100000"/>
              <a:defRPr sz="3600">
                <a:solidFill>
                  <a:srgbClr val="FFFFFF"/>
                </a:solidFill>
              </a:defRPr>
            </a:lvl1pPr>
            <a:lvl2pPr lvl="1">
              <a:spcBef>
                <a:spcPts val="0"/>
              </a:spcBef>
              <a:buClr>
                <a:srgbClr val="FFFFFF"/>
              </a:buClr>
              <a:buSzPct val="100000"/>
              <a:defRPr sz="3600">
                <a:solidFill>
                  <a:srgbClr val="FFFFFF"/>
                </a:solidFill>
              </a:defRPr>
            </a:lvl2pPr>
            <a:lvl3pPr lvl="2">
              <a:spcBef>
                <a:spcPts val="0"/>
              </a:spcBef>
              <a:buClr>
                <a:srgbClr val="FFFFFF"/>
              </a:buClr>
              <a:buSzPct val="100000"/>
              <a:defRPr sz="3600">
                <a:solidFill>
                  <a:srgbClr val="FFFFFF"/>
                </a:solidFill>
              </a:defRPr>
            </a:lvl3pPr>
            <a:lvl4pPr lvl="3">
              <a:spcBef>
                <a:spcPts val="0"/>
              </a:spcBef>
              <a:buClr>
                <a:srgbClr val="FFFFFF"/>
              </a:buClr>
              <a:buSzPct val="100000"/>
              <a:defRPr sz="3600">
                <a:solidFill>
                  <a:srgbClr val="FFFFFF"/>
                </a:solidFill>
              </a:defRPr>
            </a:lvl4pPr>
            <a:lvl5pPr lvl="4">
              <a:spcBef>
                <a:spcPts val="0"/>
              </a:spcBef>
              <a:buClr>
                <a:srgbClr val="FFFFFF"/>
              </a:buClr>
              <a:buSzPct val="100000"/>
              <a:defRPr sz="3600">
                <a:solidFill>
                  <a:srgbClr val="FFFFFF"/>
                </a:solidFill>
              </a:defRPr>
            </a:lvl5pPr>
            <a:lvl6pPr lvl="5">
              <a:spcBef>
                <a:spcPts val="0"/>
              </a:spcBef>
              <a:buClr>
                <a:srgbClr val="FFFFFF"/>
              </a:buClr>
              <a:buSzPct val="100000"/>
              <a:defRPr sz="3600">
                <a:solidFill>
                  <a:srgbClr val="FFFFFF"/>
                </a:solidFill>
              </a:defRPr>
            </a:lvl6pPr>
            <a:lvl7pPr lvl="6">
              <a:spcBef>
                <a:spcPts val="0"/>
              </a:spcBef>
              <a:buClr>
                <a:srgbClr val="FFFFFF"/>
              </a:buClr>
              <a:buSzPct val="100000"/>
              <a:defRPr sz="3600">
                <a:solidFill>
                  <a:srgbClr val="FFFFFF"/>
                </a:solidFill>
              </a:defRPr>
            </a:lvl7pPr>
            <a:lvl8pPr lvl="7">
              <a:spcBef>
                <a:spcPts val="0"/>
              </a:spcBef>
              <a:buClr>
                <a:srgbClr val="FFFFFF"/>
              </a:buClr>
              <a:buSzPct val="100000"/>
              <a:defRPr sz="3600">
                <a:solidFill>
                  <a:srgbClr val="FFFFFF"/>
                </a:solidFill>
              </a:defRPr>
            </a:lvl8pPr>
            <a:lvl9pPr lvl="8">
              <a:spcBef>
                <a:spcPts val="0"/>
              </a:spcBef>
              <a:buClr>
                <a:srgbClr val="FFFFFF"/>
              </a:buClr>
              <a:buSzPct val="100000"/>
              <a:defRPr sz="3600">
                <a:solidFill>
                  <a:srgbClr val="FFFFFF"/>
                </a:solidFill>
              </a:defRPr>
            </a:lvl9pPr>
          </a:lstStyle>
          <a:p>
            <a:endParaRPr dirty="0"/>
          </a:p>
        </p:txBody>
      </p:sp>
      <p:cxnSp>
        <p:nvCxnSpPr>
          <p:cNvPr id="13" name="Shape 13"/>
          <p:cNvCxnSpPr/>
          <p:nvPr/>
        </p:nvCxnSpPr>
        <p:spPr>
          <a:xfrm>
            <a:off x="3815840" y="4083900"/>
            <a:ext cx="695700" cy="0"/>
          </a:xfrm>
          <a:prstGeom prst="straightConnector1">
            <a:avLst/>
          </a:prstGeom>
          <a:noFill/>
          <a:ln w="38100" cap="flat" cmpd="sng">
            <a:solidFill>
              <a:srgbClr val="FFFFFF"/>
            </a:solidFill>
            <a:prstDash val="solid"/>
            <a:round/>
            <a:headEnd type="none" w="lg" len="lg"/>
            <a:tailEnd type="none" w="lg" len="lg"/>
          </a:ln>
        </p:spPr>
      </p:cxnSp>
      <p:sp>
        <p:nvSpPr>
          <p:cNvPr id="14" name="Shape 14"/>
          <p:cNvSpPr/>
          <p:nvPr/>
        </p:nvSpPr>
        <p:spPr>
          <a:xfrm>
            <a:off x="1747200" y="2787000"/>
            <a:ext cx="1296900" cy="12969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aption">
    <p:spTree>
      <p:nvGrpSpPr>
        <p:cNvPr id="1" name="Shape 79"/>
        <p:cNvGrpSpPr/>
        <p:nvPr/>
      </p:nvGrpSpPr>
      <p:grpSpPr>
        <a:xfrm>
          <a:off x="0" y="0"/>
          <a:ext cx="0" cy="0"/>
          <a:chOff x="0" y="0"/>
          <a:chExt cx="0" cy="0"/>
        </a:xfrm>
      </p:grpSpPr>
      <p:sp>
        <p:nvSpPr>
          <p:cNvPr id="80" name="Shape 80"/>
          <p:cNvSpPr/>
          <p:nvPr/>
        </p:nvSpPr>
        <p:spPr>
          <a:xfrm>
            <a:off x="100" y="-5800"/>
            <a:ext cx="9144000" cy="5149500"/>
          </a:xfrm>
          <a:prstGeom prst="rect">
            <a:avLst/>
          </a:prstGeom>
          <a:solidFill>
            <a:srgbClr val="FFA800">
              <a:alpha val="85880"/>
            </a:srgbClr>
          </a:solidFill>
          <a:ln>
            <a:noFill/>
          </a:ln>
        </p:spPr>
        <p:txBody>
          <a:bodyPr lIns="91425" tIns="91425" rIns="91425" bIns="91425" anchor="ctr" anchorCtr="0">
            <a:noAutofit/>
          </a:bodyPr>
          <a:lstStyle/>
          <a:p>
            <a:pPr lvl="0">
              <a:spcBef>
                <a:spcPts val="0"/>
              </a:spcBef>
              <a:buNone/>
            </a:pPr>
            <a:endParaRPr/>
          </a:p>
        </p:txBody>
      </p:sp>
      <p:sp>
        <p:nvSpPr>
          <p:cNvPr id="81" name="Shape 81"/>
          <p:cNvSpPr/>
          <p:nvPr/>
        </p:nvSpPr>
        <p:spPr>
          <a:xfrm>
            <a:off x="0" y="-5925"/>
            <a:ext cx="9144000" cy="5149500"/>
          </a:xfrm>
          <a:prstGeom prst="frame">
            <a:avLst>
              <a:gd name="adj1" fmla="val 5041"/>
            </a:avLst>
          </a:prstGeom>
          <a:solidFill>
            <a:srgbClr val="294667"/>
          </a:solidFill>
          <a:ln>
            <a:noFill/>
          </a:ln>
        </p:spPr>
        <p:txBody>
          <a:bodyPr lIns="91425" tIns="91425" rIns="91425" bIns="91425" anchor="ctr" anchorCtr="0">
            <a:noAutofit/>
          </a:bodyPr>
          <a:lstStyle/>
          <a:p>
            <a:pPr lvl="0">
              <a:spcBef>
                <a:spcPts val="0"/>
              </a:spcBef>
              <a:buNone/>
            </a:pPr>
            <a:endParaRPr/>
          </a:p>
        </p:txBody>
      </p:sp>
      <p:sp>
        <p:nvSpPr>
          <p:cNvPr id="82" name="Shape 82"/>
          <p:cNvSpPr/>
          <p:nvPr/>
        </p:nvSpPr>
        <p:spPr>
          <a:xfrm>
            <a:off x="4303650" y="4607000"/>
            <a:ext cx="536700" cy="536700"/>
          </a:xfrm>
          <a:prstGeom prst="rect">
            <a:avLst/>
          </a:prstGeom>
          <a:solidFill>
            <a:srgbClr val="F3F3F3"/>
          </a:solidFill>
          <a:ln>
            <a:noFill/>
          </a:ln>
        </p:spPr>
        <p:txBody>
          <a:bodyPr lIns="91425" tIns="91425" rIns="91425" bIns="91425" anchor="ctr" anchorCtr="0">
            <a:noAutofit/>
          </a:bodyPr>
          <a:lstStyle/>
          <a:p>
            <a:pPr lvl="0">
              <a:spcBef>
                <a:spcPts val="0"/>
              </a:spcBef>
              <a:buNone/>
            </a:pPr>
            <a:endParaRPr/>
          </a:p>
        </p:txBody>
      </p:sp>
      <p:sp>
        <p:nvSpPr>
          <p:cNvPr id="83" name="Shape 83"/>
          <p:cNvSpPr txBox="1">
            <a:spLocks noGrp="1"/>
          </p:cNvSpPr>
          <p:nvPr>
            <p:ph type="body" idx="1"/>
          </p:nvPr>
        </p:nvSpPr>
        <p:spPr>
          <a:xfrm>
            <a:off x="457200" y="4101509"/>
            <a:ext cx="8229600" cy="519600"/>
          </a:xfrm>
          <a:prstGeom prst="rect">
            <a:avLst/>
          </a:prstGeom>
        </p:spPr>
        <p:txBody>
          <a:bodyPr lIns="91425" tIns="91425" rIns="91425" bIns="91425" anchor="t" anchorCtr="0"/>
          <a:lstStyle>
            <a:lvl1pPr lvl="0" algn="ctr">
              <a:spcBef>
                <a:spcPts val="360"/>
              </a:spcBef>
              <a:buClr>
                <a:srgbClr val="294667"/>
              </a:buClr>
              <a:buSzPct val="100000"/>
              <a:buNone/>
              <a:defRPr sz="1200" b="1">
                <a:solidFill>
                  <a:srgbClr val="294667"/>
                </a:solidFill>
              </a:defRPr>
            </a:lvl1pPr>
          </a:lstStyle>
          <a:p>
            <a:endParaRPr/>
          </a:p>
        </p:txBody>
      </p:sp>
      <p:sp>
        <p:nvSpPr>
          <p:cNvPr id="84" name="Shape 84"/>
          <p:cNvSpPr txBox="1">
            <a:spLocks noGrp="1"/>
          </p:cNvSpPr>
          <p:nvPr>
            <p:ph type="sldNum" idx="12"/>
          </p:nvPr>
        </p:nvSpPr>
        <p:spPr>
          <a:xfrm>
            <a:off x="4303575" y="4606750"/>
            <a:ext cx="536700" cy="536700"/>
          </a:xfrm>
          <a:prstGeom prst="rect">
            <a:avLst/>
          </a:prstGeom>
        </p:spPr>
        <p:txBody>
          <a:bodyPr lIns="91425" tIns="91425" rIns="91425" bIns="91425" anchor="ctr" anchorCtr="0">
            <a:noAutofit/>
          </a:bodyPr>
          <a:lstStyle/>
          <a:p>
            <a:pPr lvl="0" algn="ctr">
              <a:spcBef>
                <a:spcPts val="0"/>
              </a:spcBef>
              <a:buNone/>
            </a:pPr>
            <a:fld id="{00000000-1234-1234-1234-123412341234}" type="slidenum">
              <a:rPr lang="en">
                <a:solidFill>
                  <a:srgbClr val="294667"/>
                </a:solidFill>
              </a:rPr>
              <a:t>‹#›</a:t>
            </a:fld>
            <a:endParaRPr lang="en">
              <a:solidFill>
                <a:srgbClr val="294667"/>
              </a:solidFill>
            </a:endParaRP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dark)">
    <p:spTree>
      <p:nvGrpSpPr>
        <p:cNvPr id="1" name="Shape 85"/>
        <p:cNvGrpSpPr/>
        <p:nvPr/>
      </p:nvGrpSpPr>
      <p:grpSpPr>
        <a:xfrm>
          <a:off x="0" y="0"/>
          <a:ext cx="0" cy="0"/>
          <a:chOff x="0" y="0"/>
          <a:chExt cx="0" cy="0"/>
        </a:xfrm>
      </p:grpSpPr>
      <p:sp>
        <p:nvSpPr>
          <p:cNvPr id="86" name="Shape 86"/>
          <p:cNvSpPr/>
          <p:nvPr/>
        </p:nvSpPr>
        <p:spPr>
          <a:xfrm>
            <a:off x="100" y="-5800"/>
            <a:ext cx="9144000" cy="5149500"/>
          </a:xfrm>
          <a:prstGeom prst="rect">
            <a:avLst/>
          </a:prstGeom>
          <a:solidFill>
            <a:srgbClr val="325680">
              <a:alpha val="86150"/>
            </a:srgbClr>
          </a:solidFill>
          <a:ln>
            <a:noFill/>
          </a:ln>
        </p:spPr>
        <p:txBody>
          <a:bodyPr lIns="91425" tIns="91425" rIns="91425" bIns="91425" anchor="ctr" anchorCtr="0">
            <a:noAutofit/>
          </a:bodyPr>
          <a:lstStyle/>
          <a:p>
            <a:pPr lvl="0">
              <a:spcBef>
                <a:spcPts val="0"/>
              </a:spcBef>
              <a:buNone/>
            </a:pPr>
            <a:endParaRPr/>
          </a:p>
        </p:txBody>
      </p:sp>
      <p:sp>
        <p:nvSpPr>
          <p:cNvPr id="87" name="Shape 87"/>
          <p:cNvSpPr/>
          <p:nvPr/>
        </p:nvSpPr>
        <p:spPr>
          <a:xfrm>
            <a:off x="0" y="-5925"/>
            <a:ext cx="9144000" cy="5149500"/>
          </a:xfrm>
          <a:prstGeom prst="frame">
            <a:avLst>
              <a:gd name="adj1" fmla="val 5041"/>
            </a:avLst>
          </a:prstGeom>
          <a:solidFill>
            <a:srgbClr val="FFA800"/>
          </a:solidFill>
          <a:ln>
            <a:noFill/>
          </a:ln>
        </p:spPr>
        <p:txBody>
          <a:bodyPr lIns="91425" tIns="91425" rIns="91425" bIns="91425" anchor="ctr" anchorCtr="0">
            <a:noAutofit/>
          </a:bodyPr>
          <a:lstStyle/>
          <a:p>
            <a:pPr lvl="0">
              <a:spcBef>
                <a:spcPts val="0"/>
              </a:spcBef>
              <a:buNone/>
            </a:pPr>
            <a:endParaRPr/>
          </a:p>
        </p:txBody>
      </p:sp>
      <p:sp>
        <p:nvSpPr>
          <p:cNvPr id="88" name="Shape 88"/>
          <p:cNvSpPr/>
          <p:nvPr/>
        </p:nvSpPr>
        <p:spPr>
          <a:xfrm>
            <a:off x="4303650" y="4607000"/>
            <a:ext cx="536700" cy="5367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89" name="Shape 89"/>
          <p:cNvSpPr txBox="1">
            <a:spLocks noGrp="1"/>
          </p:cNvSpPr>
          <p:nvPr>
            <p:ph type="sldNum" idx="12"/>
          </p:nvPr>
        </p:nvSpPr>
        <p:spPr>
          <a:xfrm>
            <a:off x="4303575" y="4606750"/>
            <a:ext cx="536700" cy="536700"/>
          </a:xfrm>
          <a:prstGeom prst="rect">
            <a:avLst/>
          </a:prstGeom>
        </p:spPr>
        <p:txBody>
          <a:bodyPr lIns="91425" tIns="91425" rIns="91425" bIns="91425" anchor="ctr" anchorCtr="0">
            <a:noAutofit/>
          </a:bodyPr>
          <a:lstStyle/>
          <a:p>
            <a:pPr lvl="0" algn="ctr">
              <a:spcBef>
                <a:spcPts val="0"/>
              </a:spcBef>
              <a:buNone/>
            </a:pPr>
            <a:fld id="{00000000-1234-1234-1234-123412341234}" type="slidenum">
              <a:rPr lang="en">
                <a:solidFill>
                  <a:srgbClr val="294667"/>
                </a:solidFill>
              </a:rPr>
              <a:t>‹#›</a:t>
            </a:fld>
            <a:endParaRPr lang="en">
              <a:solidFill>
                <a:srgbClr val="294667"/>
              </a:solidFill>
            </a:endParaRP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bright)">
    <p:spTree>
      <p:nvGrpSpPr>
        <p:cNvPr id="1" name="Shape 90"/>
        <p:cNvGrpSpPr/>
        <p:nvPr/>
      </p:nvGrpSpPr>
      <p:grpSpPr>
        <a:xfrm>
          <a:off x="0" y="0"/>
          <a:ext cx="0" cy="0"/>
          <a:chOff x="0" y="0"/>
          <a:chExt cx="0" cy="0"/>
        </a:xfrm>
      </p:grpSpPr>
      <p:sp>
        <p:nvSpPr>
          <p:cNvPr id="91" name="Shape 91"/>
          <p:cNvSpPr/>
          <p:nvPr/>
        </p:nvSpPr>
        <p:spPr>
          <a:xfrm>
            <a:off x="100" y="-5800"/>
            <a:ext cx="9144000" cy="5149500"/>
          </a:xfrm>
          <a:prstGeom prst="rect">
            <a:avLst/>
          </a:prstGeom>
          <a:solidFill>
            <a:srgbClr val="FFA800">
              <a:alpha val="85880"/>
            </a:srgbClr>
          </a:solidFill>
          <a:ln>
            <a:noFill/>
          </a:ln>
        </p:spPr>
        <p:txBody>
          <a:bodyPr lIns="91425" tIns="91425" rIns="91425" bIns="91425" anchor="ctr" anchorCtr="0">
            <a:noAutofit/>
          </a:bodyPr>
          <a:lstStyle/>
          <a:p>
            <a:pPr lvl="0">
              <a:spcBef>
                <a:spcPts val="0"/>
              </a:spcBef>
              <a:buNone/>
            </a:pPr>
            <a:endParaRPr/>
          </a:p>
        </p:txBody>
      </p:sp>
      <p:sp>
        <p:nvSpPr>
          <p:cNvPr id="92" name="Shape 92"/>
          <p:cNvSpPr/>
          <p:nvPr/>
        </p:nvSpPr>
        <p:spPr>
          <a:xfrm>
            <a:off x="0" y="-5925"/>
            <a:ext cx="9144000" cy="5149500"/>
          </a:xfrm>
          <a:prstGeom prst="frame">
            <a:avLst>
              <a:gd name="adj1" fmla="val 5041"/>
            </a:avLst>
          </a:prstGeom>
          <a:solidFill>
            <a:srgbClr val="294667"/>
          </a:solidFill>
          <a:ln>
            <a:noFill/>
          </a:ln>
        </p:spPr>
        <p:txBody>
          <a:bodyPr lIns="91425" tIns="91425" rIns="91425" bIns="91425" anchor="ctr" anchorCtr="0">
            <a:noAutofit/>
          </a:bodyPr>
          <a:lstStyle/>
          <a:p>
            <a:pPr lvl="0">
              <a:spcBef>
                <a:spcPts val="0"/>
              </a:spcBef>
              <a:buNone/>
            </a:pPr>
            <a:endParaRPr/>
          </a:p>
        </p:txBody>
      </p:sp>
      <p:sp>
        <p:nvSpPr>
          <p:cNvPr id="93" name="Shape 93"/>
          <p:cNvSpPr/>
          <p:nvPr/>
        </p:nvSpPr>
        <p:spPr>
          <a:xfrm>
            <a:off x="4303650" y="4607000"/>
            <a:ext cx="536700" cy="5367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94" name="Shape 94"/>
          <p:cNvSpPr txBox="1">
            <a:spLocks noGrp="1"/>
          </p:cNvSpPr>
          <p:nvPr>
            <p:ph type="sldNum" idx="12"/>
          </p:nvPr>
        </p:nvSpPr>
        <p:spPr>
          <a:xfrm>
            <a:off x="4303575" y="4606750"/>
            <a:ext cx="536700" cy="536700"/>
          </a:xfrm>
          <a:prstGeom prst="rect">
            <a:avLst/>
          </a:prstGeom>
        </p:spPr>
        <p:txBody>
          <a:bodyPr lIns="91425" tIns="91425" rIns="91425" bIns="91425" anchor="ctr" anchorCtr="0">
            <a:noAutofit/>
          </a:bodyPr>
          <a:lstStyle/>
          <a:p>
            <a:pPr lvl="0" algn="ctr" rtl="0">
              <a:spcBef>
                <a:spcPts val="0"/>
              </a:spcBef>
              <a:buNone/>
            </a:pPr>
            <a:fld id="{00000000-1234-1234-1234-123412341234}" type="slidenum">
              <a:rPr lang="en">
                <a:solidFill>
                  <a:srgbClr val="294667"/>
                </a:solidFill>
              </a:rPr>
              <a:t>‹#›</a:t>
            </a:fld>
            <a:endParaRPr lang="en">
              <a:solidFill>
                <a:srgbClr val="294667"/>
              </a:solidFill>
            </a:endParaRP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 (white)">
    <p:spTree>
      <p:nvGrpSpPr>
        <p:cNvPr id="1" name="Shape 95"/>
        <p:cNvGrpSpPr/>
        <p:nvPr/>
      </p:nvGrpSpPr>
      <p:grpSpPr>
        <a:xfrm>
          <a:off x="0" y="0"/>
          <a:ext cx="0" cy="0"/>
          <a:chOff x="0" y="0"/>
          <a:chExt cx="0" cy="0"/>
        </a:xfrm>
      </p:grpSpPr>
      <p:sp>
        <p:nvSpPr>
          <p:cNvPr id="96" name="Shape 96"/>
          <p:cNvSpPr/>
          <p:nvPr/>
        </p:nvSpPr>
        <p:spPr>
          <a:xfrm>
            <a:off x="0" y="-5925"/>
            <a:ext cx="9144000" cy="5149500"/>
          </a:xfrm>
          <a:prstGeom prst="frame">
            <a:avLst>
              <a:gd name="adj1" fmla="val 5041"/>
            </a:avLst>
          </a:prstGeom>
          <a:solidFill>
            <a:srgbClr val="FFA800"/>
          </a:solidFill>
          <a:ln>
            <a:noFill/>
          </a:ln>
        </p:spPr>
        <p:txBody>
          <a:bodyPr lIns="91425" tIns="91425" rIns="91425" bIns="91425" anchor="ctr" anchorCtr="0">
            <a:noAutofit/>
          </a:bodyPr>
          <a:lstStyle/>
          <a:p>
            <a:pPr lvl="0">
              <a:spcBef>
                <a:spcPts val="0"/>
              </a:spcBef>
              <a:buNone/>
            </a:pPr>
            <a:endParaRPr/>
          </a:p>
        </p:txBody>
      </p:sp>
      <p:sp>
        <p:nvSpPr>
          <p:cNvPr id="97" name="Shape 97"/>
          <p:cNvSpPr/>
          <p:nvPr/>
        </p:nvSpPr>
        <p:spPr>
          <a:xfrm>
            <a:off x="4303650" y="4607000"/>
            <a:ext cx="536700" cy="536700"/>
          </a:xfrm>
          <a:prstGeom prst="rect">
            <a:avLst/>
          </a:prstGeom>
          <a:solidFill>
            <a:srgbClr val="294667"/>
          </a:solidFill>
          <a:ln>
            <a:noFill/>
          </a:ln>
        </p:spPr>
        <p:txBody>
          <a:bodyPr lIns="91425" tIns="91425" rIns="91425" bIns="91425" anchor="ctr" anchorCtr="0">
            <a:noAutofit/>
          </a:bodyPr>
          <a:lstStyle/>
          <a:p>
            <a:pPr lvl="0">
              <a:spcBef>
                <a:spcPts val="0"/>
              </a:spcBef>
              <a:buNone/>
            </a:pPr>
            <a:endParaRPr/>
          </a:p>
        </p:txBody>
      </p:sp>
      <p:sp>
        <p:nvSpPr>
          <p:cNvPr id="98" name="Shape 98"/>
          <p:cNvSpPr txBox="1">
            <a:spLocks noGrp="1"/>
          </p:cNvSpPr>
          <p:nvPr>
            <p:ph type="sldNum" idx="12"/>
          </p:nvPr>
        </p:nvSpPr>
        <p:spPr>
          <a:xfrm>
            <a:off x="4303575" y="4606750"/>
            <a:ext cx="536700" cy="536700"/>
          </a:xfrm>
          <a:prstGeom prst="rect">
            <a:avLst/>
          </a:prstGeom>
          <a:noFill/>
        </p:spPr>
        <p:txBody>
          <a:bodyPr lIns="91425" tIns="91425" rIns="91425" bIns="91425" anchor="ctr" anchorCtr="0">
            <a:noAutofit/>
          </a:bodyPr>
          <a:lstStyle/>
          <a:p>
            <a:pPr lvl="0" algn="ctr" rtl="0">
              <a:spcBef>
                <a:spcPts val="0"/>
              </a:spcBef>
              <a:buNone/>
            </a:pPr>
            <a:fld id="{00000000-1234-1234-1234-123412341234}" type="slidenum">
              <a:rPr lang="en">
                <a:solidFill>
                  <a:srgbClr val="FFFFFF"/>
                </a:solidFill>
              </a:rPr>
              <a:t>‹#›</a:t>
            </a:fld>
            <a:endParaRPr lang="en">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5"/>
        <p:cNvGrpSpPr/>
        <p:nvPr/>
      </p:nvGrpSpPr>
      <p:grpSpPr>
        <a:xfrm>
          <a:off x="0" y="0"/>
          <a:ext cx="0" cy="0"/>
          <a:chOff x="0" y="0"/>
          <a:chExt cx="0" cy="0"/>
        </a:xfrm>
      </p:grpSpPr>
      <p:sp>
        <p:nvSpPr>
          <p:cNvPr id="16" name="Shape 16"/>
          <p:cNvSpPr/>
          <p:nvPr/>
        </p:nvSpPr>
        <p:spPr>
          <a:xfrm>
            <a:off x="0" y="0"/>
            <a:ext cx="4572000" cy="5143500"/>
          </a:xfrm>
          <a:prstGeom prst="rect">
            <a:avLst/>
          </a:prstGeom>
          <a:solidFill>
            <a:srgbClr val="FFA800">
              <a:alpha val="85880"/>
            </a:srgbClr>
          </a:solidFill>
          <a:ln>
            <a:noFill/>
          </a:ln>
        </p:spPr>
        <p:txBody>
          <a:bodyPr lIns="91425" tIns="91425" rIns="91425" bIns="91425" anchor="ctr" anchorCtr="0">
            <a:noAutofit/>
          </a:bodyPr>
          <a:lstStyle/>
          <a:p>
            <a:pPr lvl="0">
              <a:spcBef>
                <a:spcPts val="0"/>
              </a:spcBef>
              <a:buNone/>
            </a:pPr>
            <a:endParaRPr/>
          </a:p>
        </p:txBody>
      </p:sp>
      <p:sp>
        <p:nvSpPr>
          <p:cNvPr id="17" name="Shape 17"/>
          <p:cNvSpPr/>
          <p:nvPr/>
        </p:nvSpPr>
        <p:spPr>
          <a:xfrm>
            <a:off x="4572000" y="0"/>
            <a:ext cx="45720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8" name="Shape 18"/>
          <p:cNvSpPr/>
          <p:nvPr/>
        </p:nvSpPr>
        <p:spPr>
          <a:xfrm>
            <a:off x="0" y="0"/>
            <a:ext cx="536700" cy="536700"/>
          </a:xfrm>
          <a:prstGeom prst="rect">
            <a:avLst/>
          </a:prstGeom>
          <a:solidFill>
            <a:srgbClr val="294667"/>
          </a:solidFill>
          <a:ln>
            <a:noFill/>
          </a:ln>
        </p:spPr>
        <p:txBody>
          <a:bodyPr lIns="91425" tIns="91425" rIns="91425" bIns="91425" anchor="ctr" anchorCtr="0">
            <a:noAutofit/>
          </a:bodyPr>
          <a:lstStyle/>
          <a:p>
            <a:pPr lvl="0">
              <a:spcBef>
                <a:spcPts val="0"/>
              </a:spcBef>
              <a:buNone/>
            </a:pPr>
            <a:endParaRPr/>
          </a:p>
        </p:txBody>
      </p:sp>
      <p:sp>
        <p:nvSpPr>
          <p:cNvPr id="19" name="Shape 19"/>
          <p:cNvSpPr txBox="1">
            <a:spLocks noGrp="1"/>
          </p:cNvSpPr>
          <p:nvPr>
            <p:ph type="ctrTitle"/>
          </p:nvPr>
        </p:nvSpPr>
        <p:spPr>
          <a:xfrm>
            <a:off x="5020500" y="2251075"/>
            <a:ext cx="3675000" cy="1159800"/>
          </a:xfrm>
          <a:prstGeom prst="rect">
            <a:avLst/>
          </a:prstGeom>
        </p:spPr>
        <p:txBody>
          <a:bodyPr lIns="91425" tIns="91425" rIns="91425" bIns="91425" anchor="b" anchorCtr="0"/>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a:endParaRPr dirty="0"/>
          </a:p>
        </p:txBody>
      </p:sp>
      <p:sp>
        <p:nvSpPr>
          <p:cNvPr id="20" name="Shape 20"/>
          <p:cNvSpPr txBox="1">
            <a:spLocks noGrp="1"/>
          </p:cNvSpPr>
          <p:nvPr>
            <p:ph type="subTitle" idx="1"/>
          </p:nvPr>
        </p:nvSpPr>
        <p:spPr>
          <a:xfrm>
            <a:off x="5020500" y="3602050"/>
            <a:ext cx="3675000" cy="573900"/>
          </a:xfrm>
          <a:prstGeom prst="rect">
            <a:avLst/>
          </a:prstGeom>
        </p:spPr>
        <p:txBody>
          <a:bodyPr lIns="91425" tIns="91425" rIns="91425" bIns="91425" anchor="t" anchorCtr="0"/>
          <a:lstStyle>
            <a:lvl1pPr lvl="0" rtl="0">
              <a:spcBef>
                <a:spcPts val="0"/>
              </a:spcBef>
              <a:buClr>
                <a:srgbClr val="FFA800"/>
              </a:buClr>
              <a:buSzPct val="100000"/>
              <a:buNone/>
              <a:defRPr sz="1400">
                <a:solidFill>
                  <a:srgbClr val="FFA800"/>
                </a:solidFill>
              </a:defRPr>
            </a:lvl1pPr>
            <a:lvl2pPr lvl="1" rtl="0">
              <a:spcBef>
                <a:spcPts val="0"/>
              </a:spcBef>
              <a:buClr>
                <a:srgbClr val="FFA800"/>
              </a:buClr>
              <a:buSzPct val="100000"/>
              <a:buNone/>
              <a:defRPr sz="1400">
                <a:solidFill>
                  <a:srgbClr val="FFA800"/>
                </a:solidFill>
              </a:defRPr>
            </a:lvl2pPr>
            <a:lvl3pPr lvl="2" rtl="0">
              <a:spcBef>
                <a:spcPts val="0"/>
              </a:spcBef>
              <a:buClr>
                <a:srgbClr val="FFA800"/>
              </a:buClr>
              <a:buSzPct val="100000"/>
              <a:buNone/>
              <a:defRPr sz="1400">
                <a:solidFill>
                  <a:srgbClr val="FFA800"/>
                </a:solidFill>
              </a:defRPr>
            </a:lvl3pPr>
            <a:lvl4pPr lvl="3" rtl="0">
              <a:spcBef>
                <a:spcPts val="0"/>
              </a:spcBef>
              <a:buClr>
                <a:srgbClr val="FFA800"/>
              </a:buClr>
              <a:buSzPct val="100000"/>
              <a:buNone/>
              <a:defRPr sz="1400">
                <a:solidFill>
                  <a:srgbClr val="FFA800"/>
                </a:solidFill>
              </a:defRPr>
            </a:lvl4pPr>
            <a:lvl5pPr lvl="4" rtl="0">
              <a:spcBef>
                <a:spcPts val="0"/>
              </a:spcBef>
              <a:buClr>
                <a:srgbClr val="FFA800"/>
              </a:buClr>
              <a:buSzPct val="100000"/>
              <a:buNone/>
              <a:defRPr sz="1400">
                <a:solidFill>
                  <a:srgbClr val="FFA800"/>
                </a:solidFill>
              </a:defRPr>
            </a:lvl5pPr>
            <a:lvl6pPr lvl="5" rtl="0">
              <a:spcBef>
                <a:spcPts val="0"/>
              </a:spcBef>
              <a:buClr>
                <a:srgbClr val="FFA800"/>
              </a:buClr>
              <a:buSzPct val="100000"/>
              <a:buNone/>
              <a:defRPr sz="1400">
                <a:solidFill>
                  <a:srgbClr val="FFA800"/>
                </a:solidFill>
              </a:defRPr>
            </a:lvl6pPr>
            <a:lvl7pPr lvl="6" rtl="0">
              <a:spcBef>
                <a:spcPts val="0"/>
              </a:spcBef>
              <a:buClr>
                <a:srgbClr val="FFA800"/>
              </a:buClr>
              <a:buSzPct val="100000"/>
              <a:buNone/>
              <a:defRPr sz="1400">
                <a:solidFill>
                  <a:srgbClr val="FFA800"/>
                </a:solidFill>
              </a:defRPr>
            </a:lvl7pPr>
            <a:lvl8pPr lvl="7" rtl="0">
              <a:spcBef>
                <a:spcPts val="0"/>
              </a:spcBef>
              <a:buClr>
                <a:srgbClr val="FFA800"/>
              </a:buClr>
              <a:buSzPct val="100000"/>
              <a:buNone/>
              <a:defRPr sz="1400">
                <a:solidFill>
                  <a:srgbClr val="FFA800"/>
                </a:solidFill>
              </a:defRPr>
            </a:lvl8pPr>
            <a:lvl9pPr lvl="8" rtl="0">
              <a:spcBef>
                <a:spcPts val="0"/>
              </a:spcBef>
              <a:buClr>
                <a:srgbClr val="FFA800"/>
              </a:buClr>
              <a:buSzPct val="100000"/>
              <a:buNone/>
              <a:defRPr sz="1400">
                <a:solidFill>
                  <a:srgbClr val="FFA800"/>
                </a:solidFill>
              </a:defRPr>
            </a:lvl9pPr>
          </a:lstStyle>
          <a:p>
            <a:endParaRPr/>
          </a:p>
        </p:txBody>
      </p:sp>
      <p:sp>
        <p:nvSpPr>
          <p:cNvPr id="21" name="Shape 21"/>
          <p:cNvSpPr txBox="1">
            <a:spLocks noGrp="1"/>
          </p:cNvSpPr>
          <p:nvPr>
            <p:ph type="sldNum" idx="12"/>
          </p:nvPr>
        </p:nvSpPr>
        <p:spPr>
          <a:xfrm>
            <a:off x="0" y="0"/>
            <a:ext cx="536700" cy="536700"/>
          </a:xfrm>
          <a:prstGeom prst="rect">
            <a:avLst/>
          </a:prstGeom>
        </p:spPr>
        <p:txBody>
          <a:bodyPr lIns="91425" tIns="91425" rIns="91425" bIns="91425" anchor="ctr" anchorCtr="0">
            <a:noAutofit/>
          </a:bodyPr>
          <a:lstStyle/>
          <a:p>
            <a:pPr lvl="0" algn="ctr" rtl="0">
              <a:spcBef>
                <a:spcPts val="0"/>
              </a:spcBef>
              <a:buNone/>
            </a:pPr>
            <a:fld id="{00000000-1234-1234-1234-123412341234}" type="slidenum">
              <a:rPr lang="en">
                <a:solidFill>
                  <a:srgbClr val="FFFFFF"/>
                </a:solidFill>
              </a:rPr>
              <a:t>‹#›</a:t>
            </a:fld>
            <a:endParaRPr lang="en">
              <a:solidFill>
                <a:srgbClr val="FFFFFF"/>
              </a:solidFill>
            </a:endParaRPr>
          </a:p>
        </p:txBody>
      </p:sp>
      <p:cxnSp>
        <p:nvCxnSpPr>
          <p:cNvPr id="22" name="Shape 22"/>
          <p:cNvCxnSpPr/>
          <p:nvPr/>
        </p:nvCxnSpPr>
        <p:spPr>
          <a:xfrm>
            <a:off x="5136765" y="3486150"/>
            <a:ext cx="452400" cy="0"/>
          </a:xfrm>
          <a:prstGeom prst="straightConnector1">
            <a:avLst/>
          </a:prstGeom>
          <a:noFill/>
          <a:ln w="28575" cap="flat" cmpd="sng">
            <a:solidFill>
              <a:srgbClr val="FFA800"/>
            </a:solidFill>
            <a:prstDash val="solid"/>
            <a:round/>
            <a:headEnd type="none" w="lg" len="lg"/>
            <a:tailEnd type="none" w="lg" len="lg"/>
          </a:ln>
        </p:spPr>
      </p:cxn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23"/>
        <p:cNvGrpSpPr/>
        <p:nvPr/>
      </p:nvGrpSpPr>
      <p:grpSpPr>
        <a:xfrm>
          <a:off x="0" y="0"/>
          <a:ext cx="0" cy="0"/>
          <a:chOff x="0" y="0"/>
          <a:chExt cx="0" cy="0"/>
        </a:xfrm>
      </p:grpSpPr>
      <p:sp>
        <p:nvSpPr>
          <p:cNvPr id="24" name="Shape 24"/>
          <p:cNvSpPr/>
          <p:nvPr/>
        </p:nvSpPr>
        <p:spPr>
          <a:xfrm>
            <a:off x="100" y="-5800"/>
            <a:ext cx="9144000" cy="5149500"/>
          </a:xfrm>
          <a:prstGeom prst="rect">
            <a:avLst/>
          </a:prstGeom>
          <a:solidFill>
            <a:srgbClr val="325680">
              <a:alpha val="86150"/>
            </a:srgbClr>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a:off x="0" y="-5925"/>
            <a:ext cx="9144000" cy="5149500"/>
          </a:xfrm>
          <a:prstGeom prst="frame">
            <a:avLst>
              <a:gd name="adj1" fmla="val 5041"/>
            </a:avLst>
          </a:prstGeom>
          <a:solidFill>
            <a:srgbClr val="FFA800"/>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a:off x="4303650" y="0"/>
            <a:ext cx="536700" cy="886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7" name="Shape 27"/>
          <p:cNvSpPr txBox="1"/>
          <p:nvPr/>
        </p:nvSpPr>
        <p:spPr>
          <a:xfrm>
            <a:off x="3593400" y="208667"/>
            <a:ext cx="1957200" cy="653700"/>
          </a:xfrm>
          <a:prstGeom prst="rect">
            <a:avLst/>
          </a:prstGeom>
          <a:noFill/>
          <a:ln>
            <a:noFill/>
          </a:ln>
        </p:spPr>
        <p:txBody>
          <a:bodyPr lIns="91425" tIns="91425" rIns="91425" bIns="91425" anchor="t" anchorCtr="0">
            <a:noAutofit/>
          </a:bodyPr>
          <a:lstStyle/>
          <a:p>
            <a:pPr lvl="0" algn="ctr" rtl="0">
              <a:spcBef>
                <a:spcPts val="0"/>
              </a:spcBef>
              <a:buNone/>
            </a:pPr>
            <a:r>
              <a:rPr lang="en" sz="6000" b="1">
                <a:solidFill>
                  <a:srgbClr val="294667"/>
                </a:solidFill>
              </a:rPr>
              <a:t>“</a:t>
            </a:r>
          </a:p>
        </p:txBody>
      </p:sp>
      <p:sp>
        <p:nvSpPr>
          <p:cNvPr id="28" name="Shape 28"/>
          <p:cNvSpPr/>
          <p:nvPr/>
        </p:nvSpPr>
        <p:spPr>
          <a:xfrm>
            <a:off x="4303650" y="4607000"/>
            <a:ext cx="536700" cy="536700"/>
          </a:xfrm>
          <a:prstGeom prst="rect">
            <a:avLst/>
          </a:prstGeom>
          <a:solidFill>
            <a:srgbClr val="294667"/>
          </a:solidFill>
          <a:ln>
            <a:noFill/>
          </a:ln>
        </p:spPr>
        <p:txBody>
          <a:bodyPr lIns="91425" tIns="91425" rIns="91425" bIns="91425" anchor="ctr" anchorCtr="0">
            <a:noAutofit/>
          </a:bodyPr>
          <a:lstStyle/>
          <a:p>
            <a:pPr lvl="0">
              <a:spcBef>
                <a:spcPts val="0"/>
              </a:spcBef>
              <a:buNone/>
            </a:pPr>
            <a:endParaRPr/>
          </a:p>
        </p:txBody>
      </p:sp>
      <p:sp>
        <p:nvSpPr>
          <p:cNvPr id="29" name="Shape 29"/>
          <p:cNvSpPr txBox="1">
            <a:spLocks noGrp="1"/>
          </p:cNvSpPr>
          <p:nvPr>
            <p:ph type="body" idx="1"/>
          </p:nvPr>
        </p:nvSpPr>
        <p:spPr>
          <a:xfrm>
            <a:off x="1616475" y="1393325"/>
            <a:ext cx="5911200" cy="3003600"/>
          </a:xfrm>
          <a:prstGeom prst="rect">
            <a:avLst/>
          </a:prstGeom>
        </p:spPr>
        <p:txBody>
          <a:bodyPr lIns="91425" tIns="91425" rIns="91425" bIns="91425" anchor="t" anchorCtr="0"/>
          <a:lstStyle>
            <a:lvl1pPr lvl="0" algn="ctr" rtl="0">
              <a:spcBef>
                <a:spcPts val="0"/>
              </a:spcBef>
              <a:buClr>
                <a:srgbClr val="FFFFFF"/>
              </a:buClr>
              <a:buSzPct val="100000"/>
              <a:defRPr sz="3000" b="1">
                <a:solidFill>
                  <a:srgbClr val="FFFFFF"/>
                </a:solidFill>
              </a:defRPr>
            </a:lvl1pPr>
            <a:lvl2pPr lvl="1" algn="ctr" rtl="0">
              <a:spcBef>
                <a:spcPts val="0"/>
              </a:spcBef>
              <a:buClr>
                <a:srgbClr val="FFFFFF"/>
              </a:buClr>
              <a:buSzPct val="100000"/>
              <a:defRPr sz="3000" b="1">
                <a:solidFill>
                  <a:srgbClr val="FFFFFF"/>
                </a:solidFill>
              </a:defRPr>
            </a:lvl2pPr>
            <a:lvl3pPr lvl="2" algn="ctr" rtl="0">
              <a:spcBef>
                <a:spcPts val="0"/>
              </a:spcBef>
              <a:buClr>
                <a:srgbClr val="FFFFFF"/>
              </a:buClr>
              <a:buSzPct val="100000"/>
              <a:defRPr sz="3000" b="1">
                <a:solidFill>
                  <a:srgbClr val="FFFFFF"/>
                </a:solidFill>
              </a:defRPr>
            </a:lvl3pPr>
            <a:lvl4pPr lvl="3" algn="ctr" rtl="0">
              <a:spcBef>
                <a:spcPts val="0"/>
              </a:spcBef>
              <a:buClr>
                <a:srgbClr val="FFFFFF"/>
              </a:buClr>
              <a:buSzPct val="100000"/>
              <a:defRPr sz="3000" b="1">
                <a:solidFill>
                  <a:srgbClr val="FFFFFF"/>
                </a:solidFill>
              </a:defRPr>
            </a:lvl4pPr>
            <a:lvl5pPr lvl="4" algn="ctr" rtl="0">
              <a:spcBef>
                <a:spcPts val="0"/>
              </a:spcBef>
              <a:buClr>
                <a:srgbClr val="FFFFFF"/>
              </a:buClr>
              <a:buSzPct val="100000"/>
              <a:defRPr sz="3000" b="1">
                <a:solidFill>
                  <a:srgbClr val="FFFFFF"/>
                </a:solidFill>
              </a:defRPr>
            </a:lvl5pPr>
            <a:lvl6pPr lvl="5" algn="ctr" rtl="0">
              <a:spcBef>
                <a:spcPts val="0"/>
              </a:spcBef>
              <a:buClr>
                <a:srgbClr val="FFFFFF"/>
              </a:buClr>
              <a:buSzPct val="100000"/>
              <a:defRPr sz="3000" b="1">
                <a:solidFill>
                  <a:srgbClr val="FFFFFF"/>
                </a:solidFill>
              </a:defRPr>
            </a:lvl6pPr>
            <a:lvl7pPr lvl="6" algn="ctr" rtl="0">
              <a:spcBef>
                <a:spcPts val="0"/>
              </a:spcBef>
              <a:buClr>
                <a:srgbClr val="FFFFFF"/>
              </a:buClr>
              <a:buSzPct val="100000"/>
              <a:defRPr sz="3000" b="1">
                <a:solidFill>
                  <a:srgbClr val="FFFFFF"/>
                </a:solidFill>
              </a:defRPr>
            </a:lvl7pPr>
            <a:lvl8pPr lvl="7" algn="ctr" rtl="0">
              <a:spcBef>
                <a:spcPts val="0"/>
              </a:spcBef>
              <a:buClr>
                <a:srgbClr val="FFFFFF"/>
              </a:buClr>
              <a:buSzPct val="100000"/>
              <a:defRPr sz="3000" b="1">
                <a:solidFill>
                  <a:srgbClr val="FFFFFF"/>
                </a:solidFill>
              </a:defRPr>
            </a:lvl8pPr>
            <a:lvl9pPr lvl="8" algn="ctr">
              <a:spcBef>
                <a:spcPts val="0"/>
              </a:spcBef>
              <a:buClr>
                <a:srgbClr val="FFFFFF"/>
              </a:buClr>
              <a:buSzPct val="100000"/>
              <a:defRPr sz="3000" b="1">
                <a:solidFill>
                  <a:srgbClr val="FFFFFF"/>
                </a:solidFill>
              </a:defRPr>
            </a:lvl9pPr>
          </a:lstStyle>
          <a:p>
            <a:endParaRPr dirty="0"/>
          </a:p>
        </p:txBody>
      </p:sp>
      <p:sp>
        <p:nvSpPr>
          <p:cNvPr id="30" name="Shape 30"/>
          <p:cNvSpPr txBox="1">
            <a:spLocks noGrp="1"/>
          </p:cNvSpPr>
          <p:nvPr>
            <p:ph type="sldNum" idx="12"/>
          </p:nvPr>
        </p:nvSpPr>
        <p:spPr>
          <a:xfrm>
            <a:off x="265275" y="4607475"/>
            <a:ext cx="8616900" cy="536700"/>
          </a:xfrm>
          <a:prstGeom prst="rect">
            <a:avLst/>
          </a:prstGeom>
        </p:spPr>
        <p:txBody>
          <a:bodyPr lIns="91425" tIns="91425" rIns="91425" bIns="91425" anchor="ctr" anchorCtr="0">
            <a:noAutofit/>
          </a:bodyPr>
          <a:lstStyle/>
          <a:p>
            <a:pPr lvl="0" algn="ctr">
              <a:spcBef>
                <a:spcPts val="0"/>
              </a:spcBef>
              <a:buNone/>
            </a:pPr>
            <a:fld id="{00000000-1234-1234-1234-123412341234}" type="slidenum">
              <a:rPr lang="en">
                <a:solidFill>
                  <a:srgbClr val="FFFFFF"/>
                </a:solidFill>
              </a:rPr>
              <a:t>‹#›</a:t>
            </a:fld>
            <a:endParaRPr lang="en">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tmplLst>
          <p:tmpl lvl="1">
            <p:tnLst>
              <p:par>
                <p:cTn xmlns:p14="http://schemas.microsoft.com/office/powerpoint/2010/main" presetID="1" presetClass="entr" presetSubtype="0" fill="hold" nodeType="clickEffect" nodePh="1">
                  <p:stCondLst>
                    <p:cond delay="0"/>
                  </p:stCondLst>
                  <p:endCondLst>
                    <p:cond delay="0"/>
                  </p:endCondLst>
                  <p:childTnLst>
                    <p:set>
                      <p:cBhvr>
                        <p:cTn dur="1" fill="hold">
                          <p:stCondLst>
                            <p:cond delay="0"/>
                          </p:stCondLst>
                        </p:cTn>
                        <p:tgtEl>
                          <p:spTgt spid="29"/>
                        </p:tgtEl>
                        <p:attrNameLst>
                          <p:attrName>style.visibility</p:attrName>
                        </p:attrNameLst>
                      </p:cBhvr>
                      <p:to>
                        <p:strVal val="visible"/>
                      </p:to>
                    </p:se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Half - Text right">
    <p:spTree>
      <p:nvGrpSpPr>
        <p:cNvPr id="1" name="Shape 31"/>
        <p:cNvGrpSpPr/>
        <p:nvPr/>
      </p:nvGrpSpPr>
      <p:grpSpPr>
        <a:xfrm>
          <a:off x="0" y="0"/>
          <a:ext cx="0" cy="0"/>
          <a:chOff x="0" y="0"/>
          <a:chExt cx="0" cy="0"/>
        </a:xfrm>
      </p:grpSpPr>
      <p:sp>
        <p:nvSpPr>
          <p:cNvPr id="32" name="Shape 32"/>
          <p:cNvSpPr/>
          <p:nvPr/>
        </p:nvSpPr>
        <p:spPr>
          <a:xfrm>
            <a:off x="0" y="0"/>
            <a:ext cx="4572000" cy="5143500"/>
          </a:xfrm>
          <a:prstGeom prst="rect">
            <a:avLst/>
          </a:prstGeom>
          <a:solidFill>
            <a:srgbClr val="FFA800">
              <a:alpha val="85880"/>
            </a:srgbClr>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4572000" y="0"/>
            <a:ext cx="45720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4" name="Shape 34"/>
          <p:cNvSpPr txBox="1">
            <a:spLocks noGrp="1"/>
          </p:cNvSpPr>
          <p:nvPr>
            <p:ph type="title"/>
          </p:nvPr>
        </p:nvSpPr>
        <p:spPr>
          <a:xfrm>
            <a:off x="4994225" y="693649"/>
            <a:ext cx="3692400" cy="7689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5" name="Shape 35"/>
          <p:cNvSpPr txBox="1">
            <a:spLocks noGrp="1"/>
          </p:cNvSpPr>
          <p:nvPr>
            <p:ph type="body" idx="1"/>
          </p:nvPr>
        </p:nvSpPr>
        <p:spPr>
          <a:xfrm>
            <a:off x="4994225" y="1585101"/>
            <a:ext cx="3692400" cy="3340800"/>
          </a:xfrm>
          <a:prstGeom prst="rect">
            <a:avLst/>
          </a:prstGeom>
        </p:spPr>
        <p:txBody>
          <a:bodyPr lIns="91425" tIns="91425" rIns="91425" bIns="91425" anchor="t" anchorCtr="0"/>
          <a:lstStyle>
            <a:lvl1pPr lvl="0">
              <a:spcBef>
                <a:spcPts val="0"/>
              </a:spcBef>
              <a:buClr>
                <a:srgbClr val="FFC200"/>
              </a:buClr>
              <a:defRPr/>
            </a:lvl1pPr>
            <a:lvl2pPr lvl="1">
              <a:spcBef>
                <a:spcPts val="0"/>
              </a:spcBef>
              <a:buClr>
                <a:srgbClr val="FFC200"/>
              </a:buClr>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cxnSp>
        <p:nvCxnSpPr>
          <p:cNvPr id="36" name="Shape 36"/>
          <p:cNvCxnSpPr/>
          <p:nvPr/>
        </p:nvCxnSpPr>
        <p:spPr>
          <a:xfrm>
            <a:off x="5102786" y="1519975"/>
            <a:ext cx="452400" cy="0"/>
          </a:xfrm>
          <a:prstGeom prst="straightConnector1">
            <a:avLst/>
          </a:prstGeom>
          <a:noFill/>
          <a:ln w="28575" cap="flat" cmpd="sng">
            <a:solidFill>
              <a:srgbClr val="294667"/>
            </a:solidFill>
            <a:prstDash val="solid"/>
            <a:round/>
            <a:headEnd type="none" w="lg" len="lg"/>
            <a:tailEnd type="none" w="lg" len="lg"/>
          </a:ln>
        </p:spPr>
      </p:cxnSp>
      <p:sp>
        <p:nvSpPr>
          <p:cNvPr id="37" name="Shape 37"/>
          <p:cNvSpPr/>
          <p:nvPr/>
        </p:nvSpPr>
        <p:spPr>
          <a:xfrm>
            <a:off x="0" y="0"/>
            <a:ext cx="536700" cy="536700"/>
          </a:xfrm>
          <a:prstGeom prst="rect">
            <a:avLst/>
          </a:prstGeom>
          <a:solidFill>
            <a:srgbClr val="294667"/>
          </a:solidFill>
          <a:ln>
            <a:noFill/>
          </a:ln>
        </p:spPr>
        <p:txBody>
          <a:bodyPr lIns="91425" tIns="91425" rIns="91425" bIns="91425" anchor="ctr" anchorCtr="0">
            <a:noAutofit/>
          </a:bodyPr>
          <a:lstStyle/>
          <a:p>
            <a:pPr lvl="0">
              <a:spcBef>
                <a:spcPts val="0"/>
              </a:spcBef>
              <a:buNone/>
            </a:pPr>
            <a:endParaRPr/>
          </a:p>
        </p:txBody>
      </p:sp>
      <p:sp>
        <p:nvSpPr>
          <p:cNvPr id="38" name="Shape 38"/>
          <p:cNvSpPr txBox="1">
            <a:spLocks noGrp="1"/>
          </p:cNvSpPr>
          <p:nvPr>
            <p:ph type="sldNum" idx="12"/>
          </p:nvPr>
        </p:nvSpPr>
        <p:spPr>
          <a:xfrm>
            <a:off x="-6000" y="0"/>
            <a:ext cx="548700" cy="536700"/>
          </a:xfrm>
          <a:prstGeom prst="rect">
            <a:avLst/>
          </a:prstGeom>
          <a:ln>
            <a:noFill/>
          </a:ln>
        </p:spPr>
        <p:txBody>
          <a:bodyPr lIns="91425" tIns="91425" rIns="91425" bIns="91425" anchor="ctr" anchorCtr="0">
            <a:noAutofit/>
          </a:bodyPr>
          <a:lstStyle/>
          <a:p>
            <a:pPr lvl="0" algn="ctr">
              <a:spcBef>
                <a:spcPts val="0"/>
              </a:spcBef>
              <a:buNone/>
            </a:pPr>
            <a:fld id="{00000000-1234-1234-1234-123412341234}" type="slidenum">
              <a:rPr lang="en">
                <a:solidFill>
                  <a:srgbClr val="FFFFFF"/>
                </a:solidFill>
              </a:rPr>
              <a:t>‹#›</a:t>
            </a:fld>
            <a:endParaRPr lang="en">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tmplLst>
          <p:tmpl lvl="1">
            <p:tnLst>
              <p:par>
                <p:cTn xmlns:p14="http://schemas.microsoft.com/office/powerpoint/2010/main" presetID="1" presetClass="entr" presetSubtype="0" fill="hold" nodeType="clickEffect" nodePh="1">
                  <p:stCondLst>
                    <p:cond delay="0"/>
                  </p:stCondLst>
                  <p:endCondLst>
                    <p:cond delay="0"/>
                  </p:endCondLst>
                  <p:childTnLst>
                    <p:set>
                      <p:cBhvr>
                        <p:cTn dur="1" fill="hold">
                          <p:stCondLst>
                            <p:cond delay="0"/>
                          </p:stCondLst>
                        </p:cTn>
                        <p:tgtEl>
                          <p:spTgt spid="35"/>
                        </p:tgtEl>
                        <p:attrNameLst>
                          <p:attrName>style.visibility</p:attrName>
                        </p:attrNameLst>
                      </p:cBhvr>
                      <p:to>
                        <p:strVal val="visible"/>
                      </p:to>
                    </p:se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Half - Text left">
    <p:spTree>
      <p:nvGrpSpPr>
        <p:cNvPr id="1" name="Shape 39"/>
        <p:cNvGrpSpPr/>
        <p:nvPr/>
      </p:nvGrpSpPr>
      <p:grpSpPr>
        <a:xfrm>
          <a:off x="0" y="0"/>
          <a:ext cx="0" cy="0"/>
          <a:chOff x="0" y="0"/>
          <a:chExt cx="0" cy="0"/>
        </a:xfrm>
      </p:grpSpPr>
      <p:sp>
        <p:nvSpPr>
          <p:cNvPr id="40" name="Shape 40"/>
          <p:cNvSpPr/>
          <p:nvPr/>
        </p:nvSpPr>
        <p:spPr>
          <a:xfrm>
            <a:off x="0" y="0"/>
            <a:ext cx="4572000" cy="5143500"/>
          </a:xfrm>
          <a:prstGeom prst="rect">
            <a:avLst/>
          </a:prstGeom>
          <a:solidFill>
            <a:srgbClr val="FFA800"/>
          </a:solidFill>
          <a:ln>
            <a:noFill/>
          </a:ln>
        </p:spPr>
        <p:txBody>
          <a:bodyPr lIns="91425" tIns="91425" rIns="91425" bIns="91425" anchor="ctr" anchorCtr="0">
            <a:noAutofit/>
          </a:bodyPr>
          <a:lstStyle/>
          <a:p>
            <a:pPr lvl="0">
              <a:spcBef>
                <a:spcPts val="0"/>
              </a:spcBef>
              <a:buNone/>
            </a:pPr>
            <a:endParaRPr/>
          </a:p>
        </p:txBody>
      </p:sp>
      <p:sp>
        <p:nvSpPr>
          <p:cNvPr id="41" name="Shape 41"/>
          <p:cNvSpPr/>
          <p:nvPr/>
        </p:nvSpPr>
        <p:spPr>
          <a:xfrm>
            <a:off x="4572000" y="0"/>
            <a:ext cx="4572000" cy="5143500"/>
          </a:xfrm>
          <a:prstGeom prst="rect">
            <a:avLst/>
          </a:prstGeom>
          <a:solidFill>
            <a:srgbClr val="325680">
              <a:alpha val="86150"/>
            </a:srgbClr>
          </a:solidFill>
          <a:ln>
            <a:noFill/>
          </a:ln>
        </p:spPr>
        <p:txBody>
          <a:bodyPr lIns="91425" tIns="91425" rIns="91425" bIns="91425" anchor="ctr" anchorCtr="0">
            <a:noAutofit/>
          </a:bodyPr>
          <a:lstStyle/>
          <a:p>
            <a:pPr lvl="0">
              <a:spcBef>
                <a:spcPts val="0"/>
              </a:spcBef>
              <a:buNone/>
            </a:pPr>
            <a:endParaRPr/>
          </a:p>
        </p:txBody>
      </p:sp>
      <p:sp>
        <p:nvSpPr>
          <p:cNvPr id="42" name="Shape 42"/>
          <p:cNvSpPr txBox="1">
            <a:spLocks noGrp="1"/>
          </p:cNvSpPr>
          <p:nvPr>
            <p:ph type="title"/>
          </p:nvPr>
        </p:nvSpPr>
        <p:spPr>
          <a:xfrm>
            <a:off x="433768" y="693649"/>
            <a:ext cx="3692400" cy="7689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3" name="Shape 43"/>
          <p:cNvSpPr txBox="1">
            <a:spLocks noGrp="1"/>
          </p:cNvSpPr>
          <p:nvPr>
            <p:ph type="body" idx="1"/>
          </p:nvPr>
        </p:nvSpPr>
        <p:spPr>
          <a:xfrm>
            <a:off x="433768" y="1585101"/>
            <a:ext cx="3692400" cy="3340800"/>
          </a:xfrm>
          <a:prstGeom prst="rect">
            <a:avLst/>
          </a:prstGeom>
        </p:spPr>
        <p:txBody>
          <a:bodyPr lIns="91425" tIns="91425" rIns="91425" bIns="91425" anchor="t" anchorCtr="0"/>
          <a:lstStyle>
            <a:lvl1pPr lvl="0" rtl="0">
              <a:spcBef>
                <a:spcPts val="0"/>
              </a:spcBef>
              <a:buClr>
                <a:srgbClr val="FFFFFF"/>
              </a:buClr>
              <a:defRPr>
                <a:solidFill>
                  <a:srgbClr val="FFFFFF"/>
                </a:solidFill>
              </a:defRPr>
            </a:lvl1pPr>
            <a:lvl2pPr lvl="1" rtl="0">
              <a:spcBef>
                <a:spcPts val="0"/>
              </a:spcBef>
              <a:buClr>
                <a:srgbClr val="FFFFFF"/>
              </a:buClr>
              <a:defRPr>
                <a:solidFill>
                  <a:srgbClr val="FFFFFF"/>
                </a:solidFill>
              </a:defRPr>
            </a:lvl2pPr>
            <a:lvl3pPr lvl="2" rtl="0">
              <a:spcBef>
                <a:spcPts val="0"/>
              </a:spcBef>
              <a:buClr>
                <a:srgbClr val="FFFFFF"/>
              </a:buClr>
              <a:defRPr>
                <a:solidFill>
                  <a:srgbClr val="FFFFFF"/>
                </a:solidFill>
              </a:defRPr>
            </a:lvl3pPr>
            <a:lvl4pPr lvl="3" rtl="0">
              <a:spcBef>
                <a:spcPts val="0"/>
              </a:spcBef>
              <a:buClr>
                <a:srgbClr val="FFFFFF"/>
              </a:buClr>
              <a:defRPr>
                <a:solidFill>
                  <a:srgbClr val="FFFFFF"/>
                </a:solidFill>
              </a:defRPr>
            </a:lvl4pPr>
            <a:lvl5pPr lvl="4" rtl="0">
              <a:spcBef>
                <a:spcPts val="0"/>
              </a:spcBef>
              <a:buClr>
                <a:srgbClr val="FFFFFF"/>
              </a:buClr>
              <a:defRPr>
                <a:solidFill>
                  <a:srgbClr val="FFFFFF"/>
                </a:solidFill>
              </a:defRPr>
            </a:lvl5pPr>
            <a:lvl6pPr lvl="5" rtl="0">
              <a:spcBef>
                <a:spcPts val="0"/>
              </a:spcBef>
              <a:buClr>
                <a:srgbClr val="FFFFFF"/>
              </a:buClr>
              <a:defRPr>
                <a:solidFill>
                  <a:srgbClr val="FFFFFF"/>
                </a:solidFill>
              </a:defRPr>
            </a:lvl6pPr>
            <a:lvl7pPr lvl="6" rtl="0">
              <a:spcBef>
                <a:spcPts val="0"/>
              </a:spcBef>
              <a:buClr>
                <a:srgbClr val="FFFFFF"/>
              </a:buClr>
              <a:defRPr>
                <a:solidFill>
                  <a:srgbClr val="FFFFFF"/>
                </a:solidFill>
              </a:defRPr>
            </a:lvl7pPr>
            <a:lvl8pPr lvl="7" rtl="0">
              <a:spcBef>
                <a:spcPts val="0"/>
              </a:spcBef>
              <a:buClr>
                <a:srgbClr val="FFFFFF"/>
              </a:buClr>
              <a:defRPr>
                <a:solidFill>
                  <a:srgbClr val="FFFFFF"/>
                </a:solidFill>
              </a:defRPr>
            </a:lvl8pPr>
            <a:lvl9pPr lvl="8" rtl="0">
              <a:spcBef>
                <a:spcPts val="0"/>
              </a:spcBef>
              <a:buClr>
                <a:srgbClr val="FFFFFF"/>
              </a:buClr>
              <a:defRPr>
                <a:solidFill>
                  <a:srgbClr val="FFFFFF"/>
                </a:solidFill>
              </a:defRPr>
            </a:lvl9pPr>
          </a:lstStyle>
          <a:p>
            <a:endParaRPr dirty="0"/>
          </a:p>
        </p:txBody>
      </p:sp>
      <p:cxnSp>
        <p:nvCxnSpPr>
          <p:cNvPr id="44" name="Shape 44"/>
          <p:cNvCxnSpPr/>
          <p:nvPr/>
        </p:nvCxnSpPr>
        <p:spPr>
          <a:xfrm>
            <a:off x="542330" y="1519975"/>
            <a:ext cx="452400" cy="0"/>
          </a:xfrm>
          <a:prstGeom prst="straightConnector1">
            <a:avLst/>
          </a:prstGeom>
          <a:noFill/>
          <a:ln w="28575" cap="flat" cmpd="sng">
            <a:solidFill>
              <a:srgbClr val="294667"/>
            </a:solidFill>
            <a:prstDash val="solid"/>
            <a:round/>
            <a:headEnd type="none" w="lg" len="lg"/>
            <a:tailEnd type="none" w="lg" len="lg"/>
          </a:ln>
        </p:spPr>
      </p:cxnSp>
      <p:sp>
        <p:nvSpPr>
          <p:cNvPr id="45" name="Shape 45"/>
          <p:cNvSpPr/>
          <p:nvPr/>
        </p:nvSpPr>
        <p:spPr>
          <a:xfrm>
            <a:off x="0" y="0"/>
            <a:ext cx="536700" cy="5367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6" name="Shape 46"/>
          <p:cNvSpPr txBox="1">
            <a:spLocks noGrp="1"/>
          </p:cNvSpPr>
          <p:nvPr>
            <p:ph type="sldNum" idx="12"/>
          </p:nvPr>
        </p:nvSpPr>
        <p:spPr>
          <a:xfrm>
            <a:off x="-6000" y="0"/>
            <a:ext cx="548700" cy="536700"/>
          </a:xfrm>
          <a:prstGeom prst="rect">
            <a:avLst/>
          </a:prstGeom>
          <a:noFill/>
          <a:ln>
            <a:noFill/>
          </a:ln>
        </p:spPr>
        <p:txBody>
          <a:bodyPr lIns="91425" tIns="91425" rIns="91425" bIns="91425" anchor="ctr" anchorCtr="0">
            <a:noAutofit/>
          </a:bodyPr>
          <a:lstStyle/>
          <a:p>
            <a:pPr lvl="0" algn="ctr" rtl="0">
              <a:spcBef>
                <a:spcPts val="0"/>
              </a:spcBef>
              <a:buNone/>
            </a:pPr>
            <a:fld id="{00000000-1234-1234-1234-123412341234}" type="slidenum">
              <a:rPr lang="en">
                <a:solidFill>
                  <a:srgbClr val="294667"/>
                </a:solidFill>
              </a:rPr>
              <a:t>‹#›</a:t>
            </a:fld>
            <a:endParaRPr lang="en">
              <a:solidFill>
                <a:srgbClr val="294667"/>
              </a:solidFill>
            </a:endParaRP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p:tmplLst>
          <p:tmpl lvl="1">
            <p:tnLst>
              <p:par>
                <p:cTn xmlns:p14="http://schemas.microsoft.com/office/powerpoint/2010/main" presetID="1" presetClass="entr" presetSubtype="0" fill="hold" nodeType="clickEffect" nodePh="1">
                  <p:stCondLst>
                    <p:cond delay="0"/>
                  </p:stCondLst>
                  <p:endCondLst>
                    <p:cond delay="0"/>
                  </p:endCondLst>
                  <p:childTnLst>
                    <p:set>
                      <p:cBhvr>
                        <p:cTn dur="1" fill="hold">
                          <p:stCondLst>
                            <p:cond delay="0"/>
                          </p:stCondLst>
                        </p:cTn>
                        <p:tgtEl>
                          <p:spTgt spid="43"/>
                        </p:tgtEl>
                        <p:attrNameLst>
                          <p:attrName>style.visibility</p:attrName>
                        </p:attrNameLst>
                      </p:cBhvr>
                      <p:to>
                        <p:strVal val="visible"/>
                      </p:to>
                    </p:se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p:cSld name="Third - 2 columns right">
    <p:spTree>
      <p:nvGrpSpPr>
        <p:cNvPr id="1" name="Shape 47"/>
        <p:cNvGrpSpPr/>
        <p:nvPr/>
      </p:nvGrpSpPr>
      <p:grpSpPr>
        <a:xfrm>
          <a:off x="0" y="0"/>
          <a:ext cx="0" cy="0"/>
          <a:chOff x="0" y="0"/>
          <a:chExt cx="0" cy="0"/>
        </a:xfrm>
      </p:grpSpPr>
      <p:sp>
        <p:nvSpPr>
          <p:cNvPr id="48" name="Shape 48"/>
          <p:cNvSpPr/>
          <p:nvPr/>
        </p:nvSpPr>
        <p:spPr>
          <a:xfrm>
            <a:off x="0" y="0"/>
            <a:ext cx="3044099" cy="5143500"/>
          </a:xfrm>
          <a:prstGeom prst="rect">
            <a:avLst/>
          </a:prstGeom>
          <a:solidFill>
            <a:srgbClr val="FFA800">
              <a:alpha val="85880"/>
            </a:srgbClr>
          </a:solidFill>
          <a:ln>
            <a:noFill/>
          </a:ln>
        </p:spPr>
        <p:txBody>
          <a:bodyPr lIns="91425" tIns="91425" rIns="91425" bIns="91425" anchor="ctr" anchorCtr="0">
            <a:noAutofit/>
          </a:bodyPr>
          <a:lstStyle/>
          <a:p>
            <a:pPr lvl="0">
              <a:spcBef>
                <a:spcPts val="0"/>
              </a:spcBef>
              <a:buNone/>
            </a:pPr>
            <a:endParaRPr/>
          </a:p>
        </p:txBody>
      </p:sp>
      <p:sp>
        <p:nvSpPr>
          <p:cNvPr id="49" name="Shape 49"/>
          <p:cNvSpPr/>
          <p:nvPr/>
        </p:nvSpPr>
        <p:spPr>
          <a:xfrm>
            <a:off x="3043975" y="0"/>
            <a:ext cx="60999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0" name="Shape 50"/>
          <p:cNvSpPr/>
          <p:nvPr/>
        </p:nvSpPr>
        <p:spPr>
          <a:xfrm>
            <a:off x="0" y="0"/>
            <a:ext cx="536700" cy="536700"/>
          </a:xfrm>
          <a:prstGeom prst="rect">
            <a:avLst/>
          </a:prstGeom>
          <a:solidFill>
            <a:srgbClr val="294667"/>
          </a:solidFill>
          <a:ln>
            <a:noFill/>
          </a:ln>
        </p:spPr>
        <p:txBody>
          <a:bodyPr lIns="91425" tIns="91425" rIns="91425" bIns="91425" anchor="ctr" anchorCtr="0">
            <a:noAutofit/>
          </a:bodyPr>
          <a:lstStyle/>
          <a:p>
            <a:pPr lvl="0">
              <a:spcBef>
                <a:spcPts val="0"/>
              </a:spcBef>
              <a:buNone/>
            </a:pPr>
            <a:endParaRPr/>
          </a:p>
        </p:txBody>
      </p:sp>
      <p:sp>
        <p:nvSpPr>
          <p:cNvPr id="51" name="Shape 51"/>
          <p:cNvSpPr txBox="1">
            <a:spLocks noGrp="1"/>
          </p:cNvSpPr>
          <p:nvPr>
            <p:ph type="title"/>
          </p:nvPr>
        </p:nvSpPr>
        <p:spPr>
          <a:xfrm>
            <a:off x="3468200" y="796375"/>
            <a:ext cx="5218800" cy="6693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2" name="Shape 52"/>
          <p:cNvSpPr txBox="1">
            <a:spLocks noGrp="1"/>
          </p:cNvSpPr>
          <p:nvPr>
            <p:ph type="body" idx="1"/>
          </p:nvPr>
        </p:nvSpPr>
        <p:spPr>
          <a:xfrm>
            <a:off x="3467824" y="1614875"/>
            <a:ext cx="2532900" cy="3158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400"/>
            </a:lvl2pPr>
            <a:lvl3pPr lvl="2">
              <a:spcBef>
                <a:spcPts val="0"/>
              </a:spcBef>
              <a:buSzPct val="100000"/>
              <a:defRPr sz="1400"/>
            </a:lvl3pPr>
            <a:lvl4pPr lvl="3">
              <a:spcBef>
                <a:spcPts val="0"/>
              </a:spcBef>
              <a:buSzPct val="100000"/>
              <a:defRPr sz="1400"/>
            </a:lvl4pPr>
            <a:lvl5pPr lvl="4">
              <a:spcBef>
                <a:spcPts val="0"/>
              </a:spcBef>
              <a:buSzPct val="100000"/>
              <a:defRPr sz="1400"/>
            </a:lvl5pPr>
            <a:lvl6pPr lvl="5">
              <a:spcBef>
                <a:spcPts val="0"/>
              </a:spcBef>
              <a:buSzPct val="100000"/>
              <a:defRPr sz="1400"/>
            </a:lvl6pPr>
            <a:lvl7pPr lvl="6">
              <a:spcBef>
                <a:spcPts val="0"/>
              </a:spcBef>
              <a:buSzPct val="100000"/>
              <a:defRPr sz="1400"/>
            </a:lvl7pPr>
            <a:lvl8pPr lvl="7">
              <a:spcBef>
                <a:spcPts val="0"/>
              </a:spcBef>
              <a:buSzPct val="100000"/>
              <a:defRPr sz="1400"/>
            </a:lvl8pPr>
            <a:lvl9pPr lvl="8">
              <a:spcBef>
                <a:spcPts val="0"/>
              </a:spcBef>
              <a:buSzPct val="100000"/>
              <a:defRPr sz="1400"/>
            </a:lvl9pPr>
          </a:lstStyle>
          <a:p>
            <a:endParaRPr dirty="0"/>
          </a:p>
        </p:txBody>
      </p:sp>
      <p:sp>
        <p:nvSpPr>
          <p:cNvPr id="53" name="Shape 53"/>
          <p:cNvSpPr txBox="1">
            <a:spLocks noGrp="1"/>
          </p:cNvSpPr>
          <p:nvPr>
            <p:ph type="body" idx="2"/>
          </p:nvPr>
        </p:nvSpPr>
        <p:spPr>
          <a:xfrm>
            <a:off x="6153578" y="1614875"/>
            <a:ext cx="2532899" cy="3158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400"/>
            </a:lvl2pPr>
            <a:lvl3pPr lvl="2">
              <a:spcBef>
                <a:spcPts val="0"/>
              </a:spcBef>
              <a:buSzPct val="100000"/>
              <a:defRPr sz="1400"/>
            </a:lvl3pPr>
            <a:lvl4pPr lvl="3">
              <a:spcBef>
                <a:spcPts val="0"/>
              </a:spcBef>
              <a:buSzPct val="100000"/>
              <a:defRPr sz="1400"/>
            </a:lvl4pPr>
            <a:lvl5pPr lvl="4">
              <a:spcBef>
                <a:spcPts val="0"/>
              </a:spcBef>
              <a:buSzPct val="100000"/>
              <a:defRPr sz="1400"/>
            </a:lvl5pPr>
            <a:lvl6pPr lvl="5">
              <a:spcBef>
                <a:spcPts val="0"/>
              </a:spcBef>
              <a:buSzPct val="100000"/>
              <a:defRPr sz="1400"/>
            </a:lvl6pPr>
            <a:lvl7pPr lvl="6">
              <a:spcBef>
                <a:spcPts val="0"/>
              </a:spcBef>
              <a:buSzPct val="100000"/>
              <a:defRPr sz="1400"/>
            </a:lvl7pPr>
            <a:lvl8pPr lvl="7">
              <a:spcBef>
                <a:spcPts val="0"/>
              </a:spcBef>
              <a:buSzPct val="100000"/>
              <a:defRPr sz="1400"/>
            </a:lvl8pPr>
            <a:lvl9pPr lvl="8">
              <a:spcBef>
                <a:spcPts val="0"/>
              </a:spcBef>
              <a:buSzPct val="100000"/>
              <a:defRPr sz="1400"/>
            </a:lvl9pPr>
          </a:lstStyle>
          <a:p>
            <a:endParaRPr/>
          </a:p>
        </p:txBody>
      </p:sp>
      <p:sp>
        <p:nvSpPr>
          <p:cNvPr id="54" name="Shape 54"/>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pPr lvl="0" algn="ctr">
              <a:spcBef>
                <a:spcPts val="0"/>
              </a:spcBef>
              <a:buNone/>
            </a:pPr>
            <a:fld id="{00000000-1234-1234-1234-123412341234}" type="slidenum">
              <a:rPr lang="en">
                <a:solidFill>
                  <a:srgbClr val="FFFFFF"/>
                </a:solidFill>
              </a:rPr>
              <a:t>‹#›</a:t>
            </a:fld>
            <a:endParaRPr lang="en">
              <a:solidFill>
                <a:srgbClr val="FFFFFF"/>
              </a:solidFill>
            </a:endParaRPr>
          </a:p>
        </p:txBody>
      </p:sp>
      <p:cxnSp>
        <p:nvCxnSpPr>
          <p:cNvPr id="55" name="Shape 55"/>
          <p:cNvCxnSpPr/>
          <p:nvPr/>
        </p:nvCxnSpPr>
        <p:spPr>
          <a:xfrm>
            <a:off x="3578786" y="1519975"/>
            <a:ext cx="452400" cy="0"/>
          </a:xfrm>
          <a:prstGeom prst="straightConnector1">
            <a:avLst/>
          </a:prstGeom>
          <a:noFill/>
          <a:ln w="28575" cap="flat" cmpd="sng">
            <a:solidFill>
              <a:srgbClr val="294667"/>
            </a:solidFill>
            <a:prstDash val="solid"/>
            <a:round/>
            <a:headEnd type="none" w="lg" len="lg"/>
            <a:tailEnd type="none" w="lg" len="lg"/>
          </a:ln>
        </p:spPr>
      </p:cxn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hird - 2 columns left">
    <p:spTree>
      <p:nvGrpSpPr>
        <p:cNvPr id="1" name="Shape 56"/>
        <p:cNvGrpSpPr/>
        <p:nvPr/>
      </p:nvGrpSpPr>
      <p:grpSpPr>
        <a:xfrm>
          <a:off x="0" y="0"/>
          <a:ext cx="0" cy="0"/>
          <a:chOff x="0" y="0"/>
          <a:chExt cx="0" cy="0"/>
        </a:xfrm>
      </p:grpSpPr>
      <p:sp>
        <p:nvSpPr>
          <p:cNvPr id="57" name="Shape 57"/>
          <p:cNvSpPr/>
          <p:nvPr/>
        </p:nvSpPr>
        <p:spPr>
          <a:xfrm flipH="1">
            <a:off x="6099775" y="0"/>
            <a:ext cx="3044100" cy="5143500"/>
          </a:xfrm>
          <a:prstGeom prst="rect">
            <a:avLst/>
          </a:prstGeom>
          <a:solidFill>
            <a:srgbClr val="325680">
              <a:alpha val="86150"/>
            </a:srgbClr>
          </a:solidFill>
          <a:ln>
            <a:noFill/>
          </a:ln>
        </p:spPr>
        <p:txBody>
          <a:bodyPr lIns="91425" tIns="91425" rIns="91425" bIns="91425" anchor="ctr" anchorCtr="0">
            <a:noAutofit/>
          </a:bodyPr>
          <a:lstStyle/>
          <a:p>
            <a:pPr lvl="0">
              <a:spcBef>
                <a:spcPts val="0"/>
              </a:spcBef>
              <a:buNone/>
            </a:pPr>
            <a:endParaRPr/>
          </a:p>
        </p:txBody>
      </p:sp>
      <p:sp>
        <p:nvSpPr>
          <p:cNvPr id="58" name="Shape 58"/>
          <p:cNvSpPr/>
          <p:nvPr/>
        </p:nvSpPr>
        <p:spPr>
          <a:xfrm flipH="1">
            <a:off x="0" y="0"/>
            <a:ext cx="6099900" cy="5143500"/>
          </a:xfrm>
          <a:prstGeom prst="rect">
            <a:avLst/>
          </a:prstGeom>
          <a:solidFill>
            <a:srgbClr val="FFA800"/>
          </a:solidFill>
          <a:ln>
            <a:noFill/>
          </a:ln>
        </p:spPr>
        <p:txBody>
          <a:bodyPr lIns="91425" tIns="91425" rIns="91425" bIns="91425" anchor="ctr" anchorCtr="0">
            <a:noAutofit/>
          </a:bodyPr>
          <a:lstStyle/>
          <a:p>
            <a:pPr lvl="0">
              <a:spcBef>
                <a:spcPts val="0"/>
              </a:spcBef>
              <a:buNone/>
            </a:pPr>
            <a:endParaRPr/>
          </a:p>
        </p:txBody>
      </p:sp>
      <p:sp>
        <p:nvSpPr>
          <p:cNvPr id="59" name="Shape 59"/>
          <p:cNvSpPr/>
          <p:nvPr/>
        </p:nvSpPr>
        <p:spPr>
          <a:xfrm>
            <a:off x="0" y="0"/>
            <a:ext cx="536700" cy="5367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0" name="Shape 60"/>
          <p:cNvSpPr txBox="1">
            <a:spLocks noGrp="1"/>
          </p:cNvSpPr>
          <p:nvPr>
            <p:ph type="title"/>
          </p:nvPr>
        </p:nvSpPr>
        <p:spPr>
          <a:xfrm>
            <a:off x="434705" y="796375"/>
            <a:ext cx="5218800" cy="6693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1" name="Shape 61"/>
          <p:cNvSpPr txBox="1">
            <a:spLocks noGrp="1"/>
          </p:cNvSpPr>
          <p:nvPr>
            <p:ph type="body" idx="1"/>
          </p:nvPr>
        </p:nvSpPr>
        <p:spPr>
          <a:xfrm>
            <a:off x="434330" y="1614875"/>
            <a:ext cx="2532900" cy="3158700"/>
          </a:xfrm>
          <a:prstGeom prst="rect">
            <a:avLst/>
          </a:prstGeom>
        </p:spPr>
        <p:txBody>
          <a:bodyPr lIns="91425" tIns="91425" rIns="91425" bIns="91425" anchor="t" anchorCtr="0"/>
          <a:lstStyle>
            <a:lvl1pPr lvl="0" rtl="0">
              <a:spcBef>
                <a:spcPts val="0"/>
              </a:spcBef>
              <a:buClr>
                <a:srgbClr val="FFFFFF"/>
              </a:buClr>
              <a:buSzPct val="100000"/>
              <a:defRPr sz="1400">
                <a:solidFill>
                  <a:srgbClr val="FFFFFF"/>
                </a:solidFill>
              </a:defRPr>
            </a:lvl1pPr>
            <a:lvl2pPr lvl="1" rtl="0">
              <a:spcBef>
                <a:spcPts val="0"/>
              </a:spcBef>
              <a:buClr>
                <a:srgbClr val="FFFFFF"/>
              </a:buClr>
              <a:buSzPct val="100000"/>
              <a:defRPr sz="1400">
                <a:solidFill>
                  <a:srgbClr val="FFFFFF"/>
                </a:solidFill>
              </a:defRPr>
            </a:lvl2pPr>
            <a:lvl3pPr lvl="2" rtl="0">
              <a:spcBef>
                <a:spcPts val="0"/>
              </a:spcBef>
              <a:buClr>
                <a:srgbClr val="FFFFFF"/>
              </a:buClr>
              <a:buSzPct val="100000"/>
              <a:defRPr sz="1400">
                <a:solidFill>
                  <a:srgbClr val="FFFFFF"/>
                </a:solidFill>
              </a:defRPr>
            </a:lvl3pPr>
            <a:lvl4pPr lvl="3" rtl="0">
              <a:spcBef>
                <a:spcPts val="0"/>
              </a:spcBef>
              <a:buClr>
                <a:srgbClr val="FFFFFF"/>
              </a:buClr>
              <a:buSzPct val="100000"/>
              <a:defRPr sz="1400">
                <a:solidFill>
                  <a:srgbClr val="FFFFFF"/>
                </a:solidFill>
              </a:defRPr>
            </a:lvl4pPr>
            <a:lvl5pPr lvl="4" rtl="0">
              <a:spcBef>
                <a:spcPts val="0"/>
              </a:spcBef>
              <a:buClr>
                <a:srgbClr val="FFFFFF"/>
              </a:buClr>
              <a:buSzPct val="100000"/>
              <a:defRPr sz="1400">
                <a:solidFill>
                  <a:srgbClr val="FFFFFF"/>
                </a:solidFill>
              </a:defRPr>
            </a:lvl5pPr>
            <a:lvl6pPr lvl="5" rtl="0">
              <a:spcBef>
                <a:spcPts val="0"/>
              </a:spcBef>
              <a:buClr>
                <a:srgbClr val="FFFFFF"/>
              </a:buClr>
              <a:buSzPct val="100000"/>
              <a:defRPr sz="1400">
                <a:solidFill>
                  <a:srgbClr val="FFFFFF"/>
                </a:solidFill>
              </a:defRPr>
            </a:lvl6pPr>
            <a:lvl7pPr lvl="6" rtl="0">
              <a:spcBef>
                <a:spcPts val="0"/>
              </a:spcBef>
              <a:buClr>
                <a:srgbClr val="FFFFFF"/>
              </a:buClr>
              <a:buSzPct val="100000"/>
              <a:defRPr sz="1400">
                <a:solidFill>
                  <a:srgbClr val="FFFFFF"/>
                </a:solidFill>
              </a:defRPr>
            </a:lvl7pPr>
            <a:lvl8pPr lvl="7" rtl="0">
              <a:spcBef>
                <a:spcPts val="0"/>
              </a:spcBef>
              <a:buClr>
                <a:srgbClr val="FFFFFF"/>
              </a:buClr>
              <a:buSzPct val="100000"/>
              <a:defRPr sz="1400">
                <a:solidFill>
                  <a:srgbClr val="FFFFFF"/>
                </a:solidFill>
              </a:defRPr>
            </a:lvl8pPr>
            <a:lvl9pPr lvl="8" rtl="0">
              <a:spcBef>
                <a:spcPts val="0"/>
              </a:spcBef>
              <a:buClr>
                <a:srgbClr val="FFFFFF"/>
              </a:buClr>
              <a:buSzPct val="100000"/>
              <a:defRPr sz="1400">
                <a:solidFill>
                  <a:srgbClr val="FFFFFF"/>
                </a:solidFill>
              </a:defRPr>
            </a:lvl9pPr>
          </a:lstStyle>
          <a:p>
            <a:endParaRPr/>
          </a:p>
        </p:txBody>
      </p:sp>
      <p:sp>
        <p:nvSpPr>
          <p:cNvPr id="62" name="Shape 62"/>
          <p:cNvSpPr txBox="1">
            <a:spLocks noGrp="1"/>
          </p:cNvSpPr>
          <p:nvPr>
            <p:ph type="body" idx="2"/>
          </p:nvPr>
        </p:nvSpPr>
        <p:spPr>
          <a:xfrm>
            <a:off x="3120084" y="1614875"/>
            <a:ext cx="2532900" cy="3158700"/>
          </a:xfrm>
          <a:prstGeom prst="rect">
            <a:avLst/>
          </a:prstGeom>
        </p:spPr>
        <p:txBody>
          <a:bodyPr lIns="91425" tIns="91425" rIns="91425" bIns="91425" anchor="t" anchorCtr="0"/>
          <a:lstStyle>
            <a:lvl1pPr lvl="0" rtl="0">
              <a:spcBef>
                <a:spcPts val="0"/>
              </a:spcBef>
              <a:buClr>
                <a:srgbClr val="FFFFFF"/>
              </a:buClr>
              <a:buSzPct val="100000"/>
              <a:defRPr sz="1400">
                <a:solidFill>
                  <a:srgbClr val="FFFFFF"/>
                </a:solidFill>
              </a:defRPr>
            </a:lvl1pPr>
            <a:lvl2pPr lvl="1" rtl="0">
              <a:spcBef>
                <a:spcPts val="0"/>
              </a:spcBef>
              <a:buClr>
                <a:srgbClr val="FFFFFF"/>
              </a:buClr>
              <a:buSzPct val="100000"/>
              <a:defRPr sz="1400">
                <a:solidFill>
                  <a:srgbClr val="FFFFFF"/>
                </a:solidFill>
              </a:defRPr>
            </a:lvl2pPr>
            <a:lvl3pPr lvl="2" rtl="0">
              <a:spcBef>
                <a:spcPts val="0"/>
              </a:spcBef>
              <a:buClr>
                <a:srgbClr val="FFFFFF"/>
              </a:buClr>
              <a:buSzPct val="100000"/>
              <a:defRPr sz="1400">
                <a:solidFill>
                  <a:srgbClr val="FFFFFF"/>
                </a:solidFill>
              </a:defRPr>
            </a:lvl3pPr>
            <a:lvl4pPr lvl="3" rtl="0">
              <a:spcBef>
                <a:spcPts val="0"/>
              </a:spcBef>
              <a:buClr>
                <a:srgbClr val="FFFFFF"/>
              </a:buClr>
              <a:buSzPct val="100000"/>
              <a:defRPr sz="1400">
                <a:solidFill>
                  <a:srgbClr val="FFFFFF"/>
                </a:solidFill>
              </a:defRPr>
            </a:lvl4pPr>
            <a:lvl5pPr lvl="4" rtl="0">
              <a:spcBef>
                <a:spcPts val="0"/>
              </a:spcBef>
              <a:buClr>
                <a:srgbClr val="FFFFFF"/>
              </a:buClr>
              <a:buSzPct val="100000"/>
              <a:defRPr sz="1400">
                <a:solidFill>
                  <a:srgbClr val="FFFFFF"/>
                </a:solidFill>
              </a:defRPr>
            </a:lvl5pPr>
            <a:lvl6pPr lvl="5" rtl="0">
              <a:spcBef>
                <a:spcPts val="0"/>
              </a:spcBef>
              <a:buClr>
                <a:srgbClr val="FFFFFF"/>
              </a:buClr>
              <a:buSzPct val="100000"/>
              <a:defRPr sz="1400">
                <a:solidFill>
                  <a:srgbClr val="FFFFFF"/>
                </a:solidFill>
              </a:defRPr>
            </a:lvl6pPr>
            <a:lvl7pPr lvl="6" rtl="0">
              <a:spcBef>
                <a:spcPts val="0"/>
              </a:spcBef>
              <a:buClr>
                <a:srgbClr val="FFFFFF"/>
              </a:buClr>
              <a:buSzPct val="100000"/>
              <a:defRPr sz="1400">
                <a:solidFill>
                  <a:srgbClr val="FFFFFF"/>
                </a:solidFill>
              </a:defRPr>
            </a:lvl7pPr>
            <a:lvl8pPr lvl="7" rtl="0">
              <a:spcBef>
                <a:spcPts val="0"/>
              </a:spcBef>
              <a:buClr>
                <a:srgbClr val="FFFFFF"/>
              </a:buClr>
              <a:buSzPct val="100000"/>
              <a:defRPr sz="1400">
                <a:solidFill>
                  <a:srgbClr val="FFFFFF"/>
                </a:solidFill>
              </a:defRPr>
            </a:lvl8pPr>
            <a:lvl9pPr lvl="8" rtl="0">
              <a:spcBef>
                <a:spcPts val="0"/>
              </a:spcBef>
              <a:buClr>
                <a:srgbClr val="FFFFFF"/>
              </a:buClr>
              <a:buSzPct val="100000"/>
              <a:defRPr sz="1400">
                <a:solidFill>
                  <a:srgbClr val="FFFFFF"/>
                </a:solidFill>
              </a:defRPr>
            </a:lvl9pPr>
          </a:lstStyle>
          <a:p>
            <a:endParaRPr/>
          </a:p>
        </p:txBody>
      </p:sp>
      <p:sp>
        <p:nvSpPr>
          <p:cNvPr id="63" name="Shape 63"/>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pPr lvl="0" algn="ctr" rtl="0">
              <a:spcBef>
                <a:spcPts val="0"/>
              </a:spcBef>
              <a:buNone/>
            </a:pPr>
            <a:fld id="{00000000-1234-1234-1234-123412341234}" type="slidenum">
              <a:rPr lang="en">
                <a:solidFill>
                  <a:srgbClr val="294667"/>
                </a:solidFill>
              </a:rPr>
              <a:t>‹#›</a:t>
            </a:fld>
            <a:endParaRPr lang="en">
              <a:solidFill>
                <a:srgbClr val="294667"/>
              </a:solidFill>
            </a:endParaRPr>
          </a:p>
        </p:txBody>
      </p:sp>
      <p:cxnSp>
        <p:nvCxnSpPr>
          <p:cNvPr id="64" name="Shape 64"/>
          <p:cNvCxnSpPr/>
          <p:nvPr/>
        </p:nvCxnSpPr>
        <p:spPr>
          <a:xfrm>
            <a:off x="545292" y="1519975"/>
            <a:ext cx="452400" cy="0"/>
          </a:xfrm>
          <a:prstGeom prst="straightConnector1">
            <a:avLst/>
          </a:prstGeom>
          <a:noFill/>
          <a:ln w="28575" cap="flat" cmpd="sng">
            <a:solidFill>
              <a:srgbClr val="294667"/>
            </a:solidFill>
            <a:prstDash val="solid"/>
            <a:round/>
            <a:headEnd type="none" w="lg" len="lg"/>
            <a:tailEnd type="none" w="lg" len="lg"/>
          </a:ln>
        </p:spPr>
      </p:cxn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white)">
    <p:spTree>
      <p:nvGrpSpPr>
        <p:cNvPr id="1" name="Shape 65"/>
        <p:cNvGrpSpPr/>
        <p:nvPr/>
      </p:nvGrpSpPr>
      <p:grpSpPr>
        <a:xfrm>
          <a:off x="0" y="0"/>
          <a:ext cx="0" cy="0"/>
          <a:chOff x="0" y="0"/>
          <a:chExt cx="0" cy="0"/>
        </a:xfrm>
      </p:grpSpPr>
      <p:sp>
        <p:nvSpPr>
          <p:cNvPr id="66" name="Shape 66"/>
          <p:cNvSpPr/>
          <p:nvPr/>
        </p:nvSpPr>
        <p:spPr>
          <a:xfrm>
            <a:off x="0" y="0"/>
            <a:ext cx="3044099" cy="5143500"/>
          </a:xfrm>
          <a:prstGeom prst="rect">
            <a:avLst/>
          </a:prstGeom>
          <a:solidFill>
            <a:srgbClr val="FFA800">
              <a:alpha val="85880"/>
            </a:srgbClr>
          </a:solidFill>
          <a:ln>
            <a:noFill/>
          </a:ln>
        </p:spPr>
        <p:txBody>
          <a:bodyPr lIns="91425" tIns="91425" rIns="91425" bIns="91425" anchor="ctr" anchorCtr="0">
            <a:noAutofit/>
          </a:bodyPr>
          <a:lstStyle/>
          <a:p>
            <a:pPr lvl="0">
              <a:spcBef>
                <a:spcPts val="0"/>
              </a:spcBef>
              <a:buNone/>
            </a:pPr>
            <a:endParaRPr/>
          </a:p>
        </p:txBody>
      </p:sp>
      <p:sp>
        <p:nvSpPr>
          <p:cNvPr id="67" name="Shape 67"/>
          <p:cNvSpPr/>
          <p:nvPr/>
        </p:nvSpPr>
        <p:spPr>
          <a:xfrm>
            <a:off x="3043975" y="0"/>
            <a:ext cx="60999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cxnSp>
        <p:nvCxnSpPr>
          <p:cNvPr id="68" name="Shape 68"/>
          <p:cNvCxnSpPr/>
          <p:nvPr/>
        </p:nvCxnSpPr>
        <p:spPr>
          <a:xfrm>
            <a:off x="534891" y="1796050"/>
            <a:ext cx="452399" cy="0"/>
          </a:xfrm>
          <a:prstGeom prst="straightConnector1">
            <a:avLst/>
          </a:prstGeom>
          <a:noFill/>
          <a:ln w="28575" cap="flat" cmpd="sng">
            <a:solidFill>
              <a:srgbClr val="294667"/>
            </a:solidFill>
            <a:prstDash val="solid"/>
            <a:round/>
            <a:headEnd type="none" w="lg" len="lg"/>
            <a:tailEnd type="none" w="lg" len="lg"/>
          </a:ln>
        </p:spPr>
      </p:cxnSp>
      <p:sp>
        <p:nvSpPr>
          <p:cNvPr id="69" name="Shape 69"/>
          <p:cNvSpPr/>
          <p:nvPr/>
        </p:nvSpPr>
        <p:spPr>
          <a:xfrm>
            <a:off x="0" y="0"/>
            <a:ext cx="536700" cy="536700"/>
          </a:xfrm>
          <a:prstGeom prst="rect">
            <a:avLst/>
          </a:prstGeom>
          <a:solidFill>
            <a:srgbClr val="294667"/>
          </a:solidFill>
          <a:ln>
            <a:noFill/>
          </a:ln>
        </p:spPr>
        <p:txBody>
          <a:bodyPr lIns="91425" tIns="91425" rIns="91425" bIns="91425" anchor="ctr" anchorCtr="0">
            <a:noAutofit/>
          </a:bodyPr>
          <a:lstStyle/>
          <a:p>
            <a:pPr lvl="0">
              <a:spcBef>
                <a:spcPts val="0"/>
              </a:spcBef>
              <a:buNone/>
            </a:pPr>
            <a:endParaRPr/>
          </a:p>
        </p:txBody>
      </p:sp>
      <p:sp>
        <p:nvSpPr>
          <p:cNvPr id="70" name="Shape 70"/>
          <p:cNvSpPr txBox="1">
            <a:spLocks noGrp="1"/>
          </p:cNvSpPr>
          <p:nvPr>
            <p:ph type="title"/>
          </p:nvPr>
        </p:nvSpPr>
        <p:spPr>
          <a:xfrm>
            <a:off x="442405" y="1045150"/>
            <a:ext cx="2147400" cy="6747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1" name="Shape 71"/>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pPr lvl="0" algn="ctr">
              <a:spcBef>
                <a:spcPts val="0"/>
              </a:spcBef>
              <a:buNone/>
            </a:pPr>
            <a:fld id="{00000000-1234-1234-1234-123412341234}" type="slidenum">
              <a:rPr lang="en">
                <a:solidFill>
                  <a:srgbClr val="FFFFFF"/>
                </a:solidFill>
              </a:rPr>
              <a:t>‹#›</a:t>
            </a:fld>
            <a:endParaRPr lang="en">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1">
    <p:spTree>
      <p:nvGrpSpPr>
        <p:cNvPr id="1" name="Shape 72"/>
        <p:cNvGrpSpPr/>
        <p:nvPr/>
      </p:nvGrpSpPr>
      <p:grpSpPr>
        <a:xfrm>
          <a:off x="0" y="0"/>
          <a:ext cx="0" cy="0"/>
          <a:chOff x="0" y="0"/>
          <a:chExt cx="0" cy="0"/>
        </a:xfrm>
      </p:grpSpPr>
      <p:sp>
        <p:nvSpPr>
          <p:cNvPr id="73" name="Shape 73"/>
          <p:cNvSpPr/>
          <p:nvPr/>
        </p:nvSpPr>
        <p:spPr>
          <a:xfrm>
            <a:off x="0" y="0"/>
            <a:ext cx="3044099"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a:off x="3043975" y="0"/>
            <a:ext cx="6099900" cy="5143500"/>
          </a:xfrm>
          <a:prstGeom prst="rect">
            <a:avLst/>
          </a:prstGeom>
          <a:solidFill>
            <a:srgbClr val="325680">
              <a:alpha val="86150"/>
            </a:srgbClr>
          </a:solidFill>
          <a:ln>
            <a:noFill/>
          </a:ln>
        </p:spPr>
        <p:txBody>
          <a:bodyPr lIns="91425" tIns="91425" rIns="91425" bIns="91425" anchor="ctr" anchorCtr="0">
            <a:noAutofit/>
          </a:bodyPr>
          <a:lstStyle/>
          <a:p>
            <a:pPr lvl="0">
              <a:spcBef>
                <a:spcPts val="0"/>
              </a:spcBef>
              <a:buNone/>
            </a:pPr>
            <a:endParaRPr/>
          </a:p>
        </p:txBody>
      </p:sp>
      <p:cxnSp>
        <p:nvCxnSpPr>
          <p:cNvPr id="75" name="Shape 75"/>
          <p:cNvCxnSpPr/>
          <p:nvPr/>
        </p:nvCxnSpPr>
        <p:spPr>
          <a:xfrm>
            <a:off x="534891" y="1796050"/>
            <a:ext cx="452399" cy="0"/>
          </a:xfrm>
          <a:prstGeom prst="straightConnector1">
            <a:avLst/>
          </a:prstGeom>
          <a:noFill/>
          <a:ln w="28575" cap="flat" cmpd="sng">
            <a:solidFill>
              <a:srgbClr val="FFA800"/>
            </a:solidFill>
            <a:prstDash val="solid"/>
            <a:round/>
            <a:headEnd type="none" w="lg" len="lg"/>
            <a:tailEnd type="none" w="lg" len="lg"/>
          </a:ln>
        </p:spPr>
      </p:cxnSp>
      <p:sp>
        <p:nvSpPr>
          <p:cNvPr id="76" name="Shape 76"/>
          <p:cNvSpPr/>
          <p:nvPr/>
        </p:nvSpPr>
        <p:spPr>
          <a:xfrm>
            <a:off x="0" y="0"/>
            <a:ext cx="536700" cy="536700"/>
          </a:xfrm>
          <a:prstGeom prst="rect">
            <a:avLst/>
          </a:prstGeom>
          <a:solidFill>
            <a:srgbClr val="FFA800"/>
          </a:solidFill>
          <a:ln>
            <a:noFill/>
          </a:ln>
        </p:spPr>
        <p:txBody>
          <a:bodyPr lIns="91425" tIns="91425" rIns="91425" bIns="91425" anchor="ctr" anchorCtr="0">
            <a:noAutofit/>
          </a:bodyPr>
          <a:lstStyle/>
          <a:p>
            <a:pPr lvl="0">
              <a:spcBef>
                <a:spcPts val="0"/>
              </a:spcBef>
              <a:buNone/>
            </a:pPr>
            <a:endParaRPr/>
          </a:p>
        </p:txBody>
      </p:sp>
      <p:sp>
        <p:nvSpPr>
          <p:cNvPr id="77" name="Shape 77"/>
          <p:cNvSpPr txBox="1">
            <a:spLocks noGrp="1"/>
          </p:cNvSpPr>
          <p:nvPr>
            <p:ph type="title"/>
          </p:nvPr>
        </p:nvSpPr>
        <p:spPr>
          <a:xfrm>
            <a:off x="442405" y="1045150"/>
            <a:ext cx="2147400" cy="674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8" name="Shape 78"/>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pPr lvl="0" algn="ctr" rtl="0">
              <a:spcBef>
                <a:spcPts val="0"/>
              </a:spcBef>
              <a:buNone/>
            </a:pPr>
            <a:fld id="{00000000-1234-1234-1234-123412341234}" type="slidenum">
              <a:rPr lang="en">
                <a:solidFill>
                  <a:srgbClr val="FFFFFF"/>
                </a:solidFill>
              </a:rPr>
              <a:t>‹#›</a:t>
            </a:fld>
            <a:endParaRPr lang="en">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lvl="0">
              <a:spcBef>
                <a:spcPts val="0"/>
              </a:spcBef>
              <a:buClr>
                <a:srgbClr val="294667"/>
              </a:buClr>
              <a:buFont typeface="Merriweather"/>
              <a:buNone/>
              <a:defRPr b="1">
                <a:solidFill>
                  <a:srgbClr val="294667"/>
                </a:solidFill>
                <a:latin typeface="Merriweather"/>
                <a:ea typeface="Merriweather"/>
                <a:cs typeface="Merriweather"/>
                <a:sym typeface="Merriweather"/>
              </a:defRPr>
            </a:lvl1pPr>
            <a:lvl2pPr lvl="1">
              <a:spcBef>
                <a:spcPts val="0"/>
              </a:spcBef>
              <a:buClr>
                <a:srgbClr val="294667"/>
              </a:buClr>
              <a:buFont typeface="Merriweather"/>
              <a:buNone/>
              <a:defRPr b="1">
                <a:solidFill>
                  <a:srgbClr val="294667"/>
                </a:solidFill>
                <a:latin typeface="Merriweather"/>
                <a:ea typeface="Merriweather"/>
                <a:cs typeface="Merriweather"/>
                <a:sym typeface="Merriweather"/>
              </a:defRPr>
            </a:lvl2pPr>
            <a:lvl3pPr lvl="2">
              <a:spcBef>
                <a:spcPts val="0"/>
              </a:spcBef>
              <a:buClr>
                <a:srgbClr val="294667"/>
              </a:buClr>
              <a:buFont typeface="Merriweather"/>
              <a:buNone/>
              <a:defRPr b="1">
                <a:solidFill>
                  <a:srgbClr val="294667"/>
                </a:solidFill>
                <a:latin typeface="Merriweather"/>
                <a:ea typeface="Merriweather"/>
                <a:cs typeface="Merriweather"/>
                <a:sym typeface="Merriweather"/>
              </a:defRPr>
            </a:lvl3pPr>
            <a:lvl4pPr lvl="3">
              <a:spcBef>
                <a:spcPts val="0"/>
              </a:spcBef>
              <a:buClr>
                <a:srgbClr val="294667"/>
              </a:buClr>
              <a:buFont typeface="Merriweather"/>
              <a:buNone/>
              <a:defRPr b="1">
                <a:solidFill>
                  <a:srgbClr val="294667"/>
                </a:solidFill>
                <a:latin typeface="Merriweather"/>
                <a:ea typeface="Merriweather"/>
                <a:cs typeface="Merriweather"/>
                <a:sym typeface="Merriweather"/>
              </a:defRPr>
            </a:lvl4pPr>
            <a:lvl5pPr lvl="4">
              <a:spcBef>
                <a:spcPts val="0"/>
              </a:spcBef>
              <a:buClr>
                <a:srgbClr val="294667"/>
              </a:buClr>
              <a:buFont typeface="Merriweather"/>
              <a:buNone/>
              <a:defRPr b="1">
                <a:solidFill>
                  <a:srgbClr val="294667"/>
                </a:solidFill>
                <a:latin typeface="Merriweather"/>
                <a:ea typeface="Merriweather"/>
                <a:cs typeface="Merriweather"/>
                <a:sym typeface="Merriweather"/>
              </a:defRPr>
            </a:lvl5pPr>
            <a:lvl6pPr lvl="5">
              <a:spcBef>
                <a:spcPts val="0"/>
              </a:spcBef>
              <a:buClr>
                <a:srgbClr val="294667"/>
              </a:buClr>
              <a:buFont typeface="Merriweather"/>
              <a:buNone/>
              <a:defRPr b="1">
                <a:solidFill>
                  <a:srgbClr val="294667"/>
                </a:solidFill>
                <a:latin typeface="Merriweather"/>
                <a:ea typeface="Merriweather"/>
                <a:cs typeface="Merriweather"/>
                <a:sym typeface="Merriweather"/>
              </a:defRPr>
            </a:lvl6pPr>
            <a:lvl7pPr lvl="6">
              <a:spcBef>
                <a:spcPts val="0"/>
              </a:spcBef>
              <a:buClr>
                <a:srgbClr val="294667"/>
              </a:buClr>
              <a:buFont typeface="Merriweather"/>
              <a:buNone/>
              <a:defRPr b="1">
                <a:solidFill>
                  <a:srgbClr val="294667"/>
                </a:solidFill>
                <a:latin typeface="Merriweather"/>
                <a:ea typeface="Merriweather"/>
                <a:cs typeface="Merriweather"/>
                <a:sym typeface="Merriweather"/>
              </a:defRPr>
            </a:lvl7pPr>
            <a:lvl8pPr lvl="7">
              <a:spcBef>
                <a:spcPts val="0"/>
              </a:spcBef>
              <a:buClr>
                <a:srgbClr val="294667"/>
              </a:buClr>
              <a:buFont typeface="Merriweather"/>
              <a:buNone/>
              <a:defRPr b="1">
                <a:solidFill>
                  <a:srgbClr val="294667"/>
                </a:solidFill>
                <a:latin typeface="Merriweather"/>
                <a:ea typeface="Merriweather"/>
                <a:cs typeface="Merriweather"/>
                <a:sym typeface="Merriweather"/>
              </a:defRPr>
            </a:lvl8pPr>
            <a:lvl9pPr lvl="8">
              <a:spcBef>
                <a:spcPts val="0"/>
              </a:spcBef>
              <a:buClr>
                <a:srgbClr val="294667"/>
              </a:buClr>
              <a:buFont typeface="Merriweather"/>
              <a:buNone/>
              <a:defRPr b="1">
                <a:solidFill>
                  <a:srgbClr val="294667"/>
                </a:solidFill>
                <a:latin typeface="Merriweather"/>
                <a:ea typeface="Merriweather"/>
                <a:cs typeface="Merriweather"/>
                <a:sym typeface="Merriweather"/>
              </a:defRPr>
            </a:lvl9pPr>
          </a:lstStyle>
          <a:p>
            <a:endParaRPr/>
          </a:p>
        </p:txBody>
      </p:sp>
      <p:sp>
        <p:nvSpPr>
          <p:cNvPr id="7" name="Shape 7"/>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lvl="0">
              <a:spcBef>
                <a:spcPts val="600"/>
              </a:spcBef>
              <a:buClr>
                <a:srgbClr val="FFA800"/>
              </a:buClr>
              <a:buSzPct val="100000"/>
              <a:buFont typeface="Open Sans"/>
              <a:buChar char="▫"/>
              <a:defRPr sz="1800">
                <a:solidFill>
                  <a:srgbClr val="021028"/>
                </a:solidFill>
                <a:latin typeface="Open Sans"/>
                <a:ea typeface="Open Sans"/>
                <a:cs typeface="Open Sans"/>
                <a:sym typeface="Open Sans"/>
              </a:defRPr>
            </a:lvl1pPr>
            <a:lvl2pPr lvl="1">
              <a:spcBef>
                <a:spcPts val="480"/>
              </a:spcBef>
              <a:buClr>
                <a:srgbClr val="FFA800"/>
              </a:buClr>
              <a:buSzPct val="100000"/>
              <a:buFont typeface="Open Sans"/>
              <a:buChar char="▪"/>
              <a:defRPr sz="1800">
                <a:solidFill>
                  <a:srgbClr val="021028"/>
                </a:solidFill>
                <a:latin typeface="Open Sans"/>
                <a:ea typeface="Open Sans"/>
                <a:cs typeface="Open Sans"/>
                <a:sym typeface="Open Sans"/>
              </a:defRPr>
            </a:lvl2pPr>
            <a:lvl3pPr lvl="2">
              <a:spcBef>
                <a:spcPts val="480"/>
              </a:spcBef>
              <a:buClr>
                <a:srgbClr val="FFA800"/>
              </a:buClr>
              <a:buSzPct val="100000"/>
              <a:buFont typeface="Open Sans"/>
              <a:buChar char="▫"/>
              <a:defRPr sz="1800">
                <a:solidFill>
                  <a:srgbClr val="021028"/>
                </a:solidFill>
                <a:latin typeface="Open Sans"/>
                <a:ea typeface="Open Sans"/>
                <a:cs typeface="Open Sans"/>
                <a:sym typeface="Open Sans"/>
              </a:defRPr>
            </a:lvl3pPr>
            <a:lvl4pPr lvl="3">
              <a:spcBef>
                <a:spcPts val="360"/>
              </a:spcBef>
              <a:buClr>
                <a:srgbClr val="FFA800"/>
              </a:buClr>
              <a:buSzPct val="100000"/>
              <a:buFont typeface="Open Sans"/>
              <a:buChar char="▪"/>
              <a:defRPr sz="1800">
                <a:solidFill>
                  <a:srgbClr val="021028"/>
                </a:solidFill>
                <a:latin typeface="Open Sans"/>
                <a:ea typeface="Open Sans"/>
                <a:cs typeface="Open Sans"/>
                <a:sym typeface="Open Sans"/>
              </a:defRPr>
            </a:lvl4pPr>
            <a:lvl5pPr lvl="4">
              <a:spcBef>
                <a:spcPts val="360"/>
              </a:spcBef>
              <a:buClr>
                <a:srgbClr val="FFA800"/>
              </a:buClr>
              <a:buSzPct val="100000"/>
              <a:buFont typeface="Open Sans"/>
              <a:buChar char="▫"/>
              <a:defRPr sz="1800">
                <a:solidFill>
                  <a:srgbClr val="021028"/>
                </a:solidFill>
                <a:latin typeface="Open Sans"/>
                <a:ea typeface="Open Sans"/>
                <a:cs typeface="Open Sans"/>
                <a:sym typeface="Open Sans"/>
              </a:defRPr>
            </a:lvl5pPr>
            <a:lvl6pPr lvl="5">
              <a:spcBef>
                <a:spcPts val="360"/>
              </a:spcBef>
              <a:buClr>
                <a:srgbClr val="FFA800"/>
              </a:buClr>
              <a:buSzPct val="100000"/>
              <a:buFont typeface="Open Sans"/>
              <a:buChar char="▪"/>
              <a:defRPr sz="1800">
                <a:solidFill>
                  <a:srgbClr val="021028"/>
                </a:solidFill>
                <a:latin typeface="Open Sans"/>
                <a:ea typeface="Open Sans"/>
                <a:cs typeface="Open Sans"/>
                <a:sym typeface="Open Sans"/>
              </a:defRPr>
            </a:lvl6pPr>
            <a:lvl7pPr lvl="6">
              <a:spcBef>
                <a:spcPts val="360"/>
              </a:spcBef>
              <a:buClr>
                <a:srgbClr val="FFA800"/>
              </a:buClr>
              <a:buSzPct val="100000"/>
              <a:buFont typeface="Open Sans"/>
              <a:buChar char="▫"/>
              <a:defRPr sz="1800">
                <a:solidFill>
                  <a:srgbClr val="021028"/>
                </a:solidFill>
                <a:latin typeface="Open Sans"/>
                <a:ea typeface="Open Sans"/>
                <a:cs typeface="Open Sans"/>
                <a:sym typeface="Open Sans"/>
              </a:defRPr>
            </a:lvl7pPr>
            <a:lvl8pPr lvl="7">
              <a:spcBef>
                <a:spcPts val="360"/>
              </a:spcBef>
              <a:buClr>
                <a:srgbClr val="FFA800"/>
              </a:buClr>
              <a:buSzPct val="100000"/>
              <a:buFont typeface="Open Sans"/>
              <a:buChar char="▪"/>
              <a:defRPr sz="1800">
                <a:solidFill>
                  <a:srgbClr val="021028"/>
                </a:solidFill>
                <a:latin typeface="Open Sans"/>
                <a:ea typeface="Open Sans"/>
                <a:cs typeface="Open Sans"/>
                <a:sym typeface="Open Sans"/>
              </a:defRPr>
            </a:lvl8pPr>
            <a:lvl9pPr lvl="8">
              <a:spcBef>
                <a:spcPts val="360"/>
              </a:spcBef>
              <a:buClr>
                <a:srgbClr val="FFA800"/>
              </a:buClr>
              <a:buSzPct val="100000"/>
              <a:buFont typeface="Open Sans"/>
              <a:buChar char="▫"/>
              <a:defRPr sz="1800">
                <a:solidFill>
                  <a:srgbClr val="021028"/>
                </a:solidFill>
                <a:latin typeface="Open Sans"/>
                <a:ea typeface="Open Sans"/>
                <a:cs typeface="Open Sans"/>
                <a:sym typeface="Open Sans"/>
              </a:defRPr>
            </a:lvl9pPr>
          </a:lstStyle>
          <a:p>
            <a:endParaRPr dirty="0"/>
          </a:p>
        </p:txBody>
      </p:sp>
      <p:sp>
        <p:nvSpPr>
          <p:cNvPr id="8" name="Shape 8"/>
          <p:cNvSpPr txBox="1">
            <a:spLocks noGrp="1"/>
          </p:cNvSpPr>
          <p:nvPr>
            <p:ph type="sldNum" idx="12"/>
          </p:nvPr>
        </p:nvSpPr>
        <p:spPr>
          <a:xfrm>
            <a:off x="8556783" y="4749850"/>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300" b="1">
                <a:solidFill>
                  <a:srgbClr val="021028"/>
                </a:solidFill>
                <a:latin typeface="Open Sans"/>
                <a:ea typeface="Open Sans"/>
                <a:cs typeface="Open Sans"/>
                <a:sym typeface="Open Sans"/>
              </a:rPr>
              <a:t>‹#›</a:t>
            </a:fld>
            <a:endParaRPr lang="en" sz="1300" b="1">
              <a:solidFill>
                <a:srgbClr val="021028"/>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xmlns:p14="http://schemas.microsoft.com/office/powerpoint/2010/main" presetID="1" presetClass="entr" presetSubtype="0" fill="hold" nodeType="clickEffect" nodePh="1">
                  <p:stCondLst>
                    <p:cond delay="0"/>
                  </p:stCondLst>
                  <p:endCondLst>
                    <p:cond delay="0"/>
                  </p:endCondLst>
                  <p:childTnLst>
                    <p:set>
                      <p:cBhvr>
                        <p:cTn dur="1" fill="hold">
                          <p:stCondLst>
                            <p:cond delay="0"/>
                          </p:stCondLst>
                        </p:cTn>
                        <p:tgtEl>
                          <p:spTgt spid="7"/>
                        </p:tgtEl>
                        <p:attrNameLst>
                          <p:attrName>style.visibility</p:attrName>
                        </p:attrNameLst>
                      </p:cBhvr>
                      <p:to>
                        <p:strVal val="visible"/>
                      </p:to>
                    </p:set>
                  </p:childTnLst>
                </p:cTn>
              </p:par>
            </p:tnLst>
          </p:tmpl>
        </p:tmplLst>
      </p:bldP>
    </p:bldLst>
  </p:timing>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4" Type="http://schemas.openxmlformats.org/officeDocument/2006/relationships/image" Target="../media/image9.png"/><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1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4.jpg"/></Relationships>
</file>

<file path=ppt/slides/_rels/slide26.xml.rels><?xml version="1.0" encoding="UTF-8" standalone="yes"?>
<Relationships xmlns="http://schemas.openxmlformats.org/package/2006/relationships"><Relationship Id="rId3" Type="http://schemas.openxmlformats.org/officeDocument/2006/relationships/image" Target="../media/image8.jpg"/><Relationship Id="rId4" Type="http://schemas.openxmlformats.org/officeDocument/2006/relationships/image" Target="../media/image13.png"/><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3" Type="http://schemas.openxmlformats.org/officeDocument/2006/relationships/image" Target="../media/image8.jpg"/><Relationship Id="rId4" Type="http://schemas.openxmlformats.org/officeDocument/2006/relationships/image" Target="../media/image14.png"/><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15.png"/><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4.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4.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4.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16.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17.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10.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image" Target="../media/image4.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image" Target="../media/image4.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 Id="rId3" Type="http://schemas.openxmlformats.org/officeDocument/2006/relationships/image" Target="../media/image4.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 Id="rId3" Type="http://schemas.openxmlformats.org/officeDocument/2006/relationships/image" Target="../media/image4.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 Id="rId3" Type="http://schemas.openxmlformats.org/officeDocument/2006/relationships/image" Target="../media/image4.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 Id="rId3" Type="http://schemas.openxmlformats.org/officeDocument/2006/relationships/image" Target="../media/image4.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 Id="rId3" Type="http://schemas.openxmlformats.org/officeDocument/2006/relationships/image" Target="../media/image4.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0.xml"/><Relationship Id="rId3" Type="http://schemas.openxmlformats.org/officeDocument/2006/relationships/image" Target="../media/image12.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1.xml"/><Relationship Id="rId3" Type="http://schemas.openxmlformats.org/officeDocument/2006/relationships/image" Target="../media/image6.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2.xml"/><Relationship Id="rId3" Type="http://schemas.openxmlformats.org/officeDocument/2006/relationships/image" Target="../media/image18.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 Id="rId3" Type="http://schemas.openxmlformats.org/officeDocument/2006/relationships/image" Target="../media/image17.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5.xml"/><Relationship Id="rId3" Type="http://schemas.openxmlformats.org/officeDocument/2006/relationships/image" Target="../media/image7.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 Id="rId3" Type="http://schemas.openxmlformats.org/officeDocument/2006/relationships/image" Target="../media/image12.jpg"/></Relationships>
</file>

<file path=ppt/slides/_rels/slide57.xml.rels><?xml version="1.0" encoding="UTF-8" standalone="yes"?>
<Relationships xmlns="http://schemas.openxmlformats.org/package/2006/relationships"><Relationship Id="rId3" Type="http://schemas.openxmlformats.org/officeDocument/2006/relationships/image" Target="../media/image19.jpg"/><Relationship Id="rId4" Type="http://schemas.openxmlformats.org/officeDocument/2006/relationships/hyperlink" Target="http://www.google.com/sheets/about/" TargetMode="External"/><Relationship Id="rId5" Type="http://schemas.openxmlformats.org/officeDocument/2006/relationships/image" Target="../media/image20.png"/><Relationship Id="rId1" Type="http://schemas.openxmlformats.org/officeDocument/2006/relationships/slideLayout" Target="../slideLayouts/slideLayout10.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8.xml"/><Relationship Id="rId3" Type="http://schemas.openxmlformats.org/officeDocument/2006/relationships/image" Target="../media/image5.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9.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0.xml"/><Relationship Id="rId3" Type="http://schemas.openxmlformats.org/officeDocument/2006/relationships/image" Target="../media/image5.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1.xml"/><Relationship Id="rId3" Type="http://schemas.openxmlformats.org/officeDocument/2006/relationships/image" Target="../media/image5.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2.xml"/><Relationship Id="rId3" Type="http://schemas.openxmlformats.org/officeDocument/2006/relationships/image" Target="../media/image5.jpg"/></Relationships>
</file>

<file path=ppt/slides/_rels/slide63.xml.rels><?xml version="1.0" encoding="UTF-8" standalone="yes"?>
<Relationships xmlns="http://schemas.openxmlformats.org/package/2006/relationships"><Relationship Id="rId3" Type="http://schemas.openxmlformats.org/officeDocument/2006/relationships/hyperlink" Target="http://www.slidescarnival.com/" TargetMode="External"/><Relationship Id="rId4" Type="http://schemas.openxmlformats.org/officeDocument/2006/relationships/hyperlink" Target="http://startupstockphotos.com/" TargetMode="External"/><Relationship Id="rId1" Type="http://schemas.openxmlformats.org/officeDocument/2006/relationships/slideLayout" Target="../slideLayouts/slideLayout9.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3" Type="http://schemas.openxmlformats.org/officeDocument/2006/relationships/hyperlink" Target="https://www.fontsquirrel.com/fonts/merriweather" TargetMode="External"/><Relationship Id="rId4" Type="http://schemas.openxmlformats.org/officeDocument/2006/relationships/hyperlink" Target="https://www.fontsquirrel.com/fonts/open-sans" TargetMode="External"/><Relationship Id="rId1" Type="http://schemas.openxmlformats.org/officeDocument/2006/relationships/slideLayout" Target="../slideLayouts/slideLayout9.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6.xml"/><Relationship Id="rId3" Type="http://schemas.openxmlformats.org/officeDocument/2006/relationships/hyperlink" Target="https://twitter.com/googledocs/status/73008724015664332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2"/>
        <p:cNvGrpSpPr/>
        <p:nvPr/>
      </p:nvGrpSpPr>
      <p:grpSpPr>
        <a:xfrm>
          <a:off x="0" y="0"/>
          <a:ext cx="0" cy="0"/>
          <a:chOff x="0" y="0"/>
          <a:chExt cx="0" cy="0"/>
        </a:xfrm>
      </p:grpSpPr>
      <p:sp>
        <p:nvSpPr>
          <p:cNvPr id="103" name="Shape 103"/>
          <p:cNvSpPr txBox="1">
            <a:spLocks noGrp="1"/>
          </p:cNvSpPr>
          <p:nvPr>
            <p:ph type="ctrTitle"/>
          </p:nvPr>
        </p:nvSpPr>
        <p:spPr>
          <a:xfrm>
            <a:off x="3679325" y="2753850"/>
            <a:ext cx="4903800" cy="1159800"/>
          </a:xfrm>
          <a:prstGeom prst="rect">
            <a:avLst/>
          </a:prstGeom>
        </p:spPr>
        <p:txBody>
          <a:bodyPr lIns="91425" tIns="91425" rIns="91425" bIns="91425" anchor="ctr" anchorCtr="0">
            <a:noAutofit/>
          </a:bodyPr>
          <a:lstStyle/>
          <a:p>
            <a:pPr lvl="0"/>
            <a:r>
              <a:rPr lang="en" dirty="0"/>
              <a:t>Open </a:t>
            </a:r>
            <a:r>
              <a:rPr lang="en" dirty="0" smtClean="0"/>
              <a:t>Source Business Models</a:t>
            </a:r>
            <a:endParaRPr lang="en" dirty="0"/>
          </a:p>
        </p:txBody>
      </p:sp>
      <p:grpSp>
        <p:nvGrpSpPr>
          <p:cNvPr id="104" name="Shape 104"/>
          <p:cNvGrpSpPr/>
          <p:nvPr/>
        </p:nvGrpSpPr>
        <p:grpSpPr>
          <a:xfrm>
            <a:off x="2021832" y="3108456"/>
            <a:ext cx="755765" cy="671484"/>
            <a:chOff x="5292575" y="3681900"/>
            <a:chExt cx="420150" cy="373275"/>
          </a:xfrm>
        </p:grpSpPr>
        <p:sp>
          <p:nvSpPr>
            <p:cNvPr id="105" name="Shape 105"/>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rnd" cmpd="sng">
              <a:solidFill>
                <a:srgbClr val="FFA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6" name="Shape 106"/>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rnd" cmpd="sng">
              <a:solidFill>
                <a:srgbClr val="FFA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7" name="Shape 107"/>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rnd" cmpd="sng">
              <a:solidFill>
                <a:srgbClr val="FFA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8" name="Shape 108"/>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rnd" cmpd="sng">
              <a:solidFill>
                <a:srgbClr val="FFA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9" name="Shape 109"/>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19050" cap="rnd" cmpd="sng">
              <a:solidFill>
                <a:srgbClr val="FFA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0" name="Shape 110"/>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rnd" cmpd="sng">
              <a:solidFill>
                <a:srgbClr val="FFA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1" name="Shape 111"/>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rnd" cmpd="sng">
              <a:solidFill>
                <a:srgbClr val="FFA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433768" y="693649"/>
            <a:ext cx="3692400" cy="768900"/>
          </a:xfrm>
          <a:prstGeom prst="rect">
            <a:avLst/>
          </a:prstGeom>
        </p:spPr>
        <p:txBody>
          <a:bodyPr lIns="91425" tIns="91425" rIns="91425" bIns="91425" anchor="b" anchorCtr="0">
            <a:noAutofit/>
          </a:bodyPr>
          <a:lstStyle/>
          <a:p>
            <a:pPr lvl="0" rtl="0">
              <a:spcBef>
                <a:spcPts val="0"/>
              </a:spcBef>
              <a:buNone/>
            </a:pPr>
            <a:r>
              <a:rPr lang="en" sz="3600" dirty="0" smtClean="0"/>
              <a:t>Did you know?</a:t>
            </a:r>
            <a:endParaRPr lang="en" sz="3600" dirty="0"/>
          </a:p>
        </p:txBody>
      </p:sp>
      <p:sp>
        <p:nvSpPr>
          <p:cNvPr id="187" name="Shape 187"/>
          <p:cNvSpPr txBox="1">
            <a:spLocks noGrp="1"/>
          </p:cNvSpPr>
          <p:nvPr>
            <p:ph type="body" idx="1"/>
          </p:nvPr>
        </p:nvSpPr>
        <p:spPr>
          <a:xfrm>
            <a:off x="433768" y="1585101"/>
            <a:ext cx="3692400" cy="3340800"/>
          </a:xfrm>
          <a:prstGeom prst="rect">
            <a:avLst/>
          </a:prstGeom>
        </p:spPr>
        <p:txBody>
          <a:bodyPr lIns="91425" tIns="91425" rIns="91425" bIns="91425" anchor="t" anchorCtr="0">
            <a:noAutofit/>
          </a:bodyPr>
          <a:lstStyle/>
          <a:p>
            <a:pPr lvl="0">
              <a:buNone/>
            </a:pPr>
            <a:r>
              <a:rPr lang="en" sz="2000" dirty="0"/>
              <a:t>When IBM sold the first mainframes, the software that was bundled with them was made freely available in open source. Users were allowed to modify and enhance it. </a:t>
            </a:r>
          </a:p>
        </p:txBody>
      </p:sp>
      <p:sp>
        <p:nvSpPr>
          <p:cNvPr id="188" name="Shape 188"/>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fld id="{00000000-1234-1234-1234-123412341234}" type="slidenum">
              <a:rPr lang="en">
                <a:solidFill>
                  <a:srgbClr val="294667"/>
                </a:solidFill>
              </a:rPr>
              <a:pPr/>
              <a:t>10</a:t>
            </a:fld>
            <a:endParaRPr lang="en">
              <a:solidFill>
                <a:srgbClr val="294667"/>
              </a:solidFill>
            </a:endParaRPr>
          </a:p>
        </p:txBody>
      </p:sp>
      <p:sp>
        <p:nvSpPr>
          <p:cNvPr id="11" name="Shape 393"/>
          <p:cNvSpPr/>
          <p:nvPr/>
        </p:nvSpPr>
        <p:spPr>
          <a:xfrm>
            <a:off x="4035583" y="219568"/>
            <a:ext cx="1069506" cy="972824"/>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Tree>
    <p:extLst>
      <p:ext uri="{BB962C8B-B14F-4D97-AF65-F5344CB8AC3E}">
        <p14:creationId xmlns:p14="http://schemas.microsoft.com/office/powerpoint/2010/main" val="296074348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2"/>
        <p:cNvGrpSpPr/>
        <p:nvPr/>
      </p:nvGrpSpPr>
      <p:grpSpPr>
        <a:xfrm>
          <a:off x="0" y="0"/>
          <a:ext cx="0" cy="0"/>
          <a:chOff x="0" y="0"/>
          <a:chExt cx="0" cy="0"/>
        </a:xfrm>
      </p:grpSpPr>
      <p:sp>
        <p:nvSpPr>
          <p:cNvPr id="133" name="Shape 133"/>
          <p:cNvSpPr txBox="1">
            <a:spLocks noGrp="1"/>
          </p:cNvSpPr>
          <p:nvPr>
            <p:ph type="ctrTitle"/>
          </p:nvPr>
        </p:nvSpPr>
        <p:spPr>
          <a:xfrm>
            <a:off x="5030524" y="1664663"/>
            <a:ext cx="4195166" cy="1746212"/>
          </a:xfrm>
          <a:prstGeom prst="rect">
            <a:avLst/>
          </a:prstGeom>
        </p:spPr>
        <p:txBody>
          <a:bodyPr lIns="91425" tIns="91425" rIns="91425" bIns="91425" anchor="b" anchorCtr="0">
            <a:noAutofit/>
          </a:bodyPr>
          <a:lstStyle/>
          <a:p>
            <a:r>
              <a:rPr lang="en-US" sz="2800" dirty="0"/>
              <a:t>Business </a:t>
            </a:r>
            <a:r>
              <a:rPr lang="en-US" sz="2800" dirty="0" smtClean="0"/>
              <a:t>Models </a:t>
            </a:r>
            <a:r>
              <a:rPr lang="en-US" sz="2800" dirty="0"/>
              <a:t>for </a:t>
            </a:r>
            <a:r>
              <a:rPr lang="en-US" sz="2800" dirty="0" smtClean="0"/>
              <a:t>OSS Companies </a:t>
            </a:r>
            <a:endParaRPr lang="en-US" sz="2800" dirty="0"/>
          </a:p>
        </p:txBody>
      </p:sp>
      <p:sp>
        <p:nvSpPr>
          <p:cNvPr id="134" name="Shape 134"/>
          <p:cNvSpPr txBox="1">
            <a:spLocks noGrp="1"/>
          </p:cNvSpPr>
          <p:nvPr>
            <p:ph type="subTitle" idx="1"/>
          </p:nvPr>
        </p:nvSpPr>
        <p:spPr>
          <a:xfrm>
            <a:off x="5020500" y="3602050"/>
            <a:ext cx="3675000" cy="573900"/>
          </a:xfrm>
          <a:prstGeom prst="rect">
            <a:avLst/>
          </a:prstGeom>
        </p:spPr>
        <p:txBody>
          <a:bodyPr lIns="91425" tIns="91425" rIns="91425" bIns="91425" anchor="t" anchorCtr="0">
            <a:noAutofit/>
          </a:bodyPr>
          <a:lstStyle/>
          <a:p>
            <a:r>
              <a:rPr lang="en-US" dirty="0"/>
              <a:t>How about open source software companies? </a:t>
            </a:r>
          </a:p>
        </p:txBody>
      </p:sp>
      <p:sp>
        <p:nvSpPr>
          <p:cNvPr id="135" name="Shape 135"/>
          <p:cNvSpPr txBox="1">
            <a:spLocks noGrp="1"/>
          </p:cNvSpPr>
          <p:nvPr>
            <p:ph type="sldNum" idx="12"/>
          </p:nvPr>
        </p:nvSpPr>
        <p:spPr>
          <a:xfrm>
            <a:off x="0" y="0"/>
            <a:ext cx="536700" cy="536700"/>
          </a:xfrm>
          <a:prstGeom prst="rect">
            <a:avLst/>
          </a:prstGeom>
        </p:spPr>
        <p:txBody>
          <a:bodyPr lIns="91425" tIns="91425" rIns="91425" bIns="91425" anchor="ctr" anchorCtr="0">
            <a:noAutofit/>
          </a:bodyPr>
          <a:lstStyle/>
          <a:p>
            <a:fld id="{00000000-1234-1234-1234-123412341234}" type="slidenum">
              <a:rPr lang="en"/>
              <a:pPr/>
              <a:t>11</a:t>
            </a:fld>
            <a:endParaRPr lang="en"/>
          </a:p>
        </p:txBody>
      </p:sp>
    </p:spTree>
    <p:extLst>
      <p:ext uri="{BB962C8B-B14F-4D97-AF65-F5344CB8AC3E}">
        <p14:creationId xmlns:p14="http://schemas.microsoft.com/office/powerpoint/2010/main" val="38084114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34705" y="796375"/>
            <a:ext cx="5218800" cy="669300"/>
          </a:xfrm>
          <a:prstGeom prst="rect">
            <a:avLst/>
          </a:prstGeom>
        </p:spPr>
        <p:txBody>
          <a:bodyPr lIns="91425" tIns="91425" rIns="91425" bIns="91425" anchor="b" anchorCtr="0">
            <a:noAutofit/>
          </a:bodyPr>
          <a:lstStyle/>
          <a:p>
            <a:pPr lvl="0"/>
            <a:r>
              <a:rPr lang="en" sz="2400" dirty="0" smtClean="0"/>
              <a:t>OSS Business Models </a:t>
            </a:r>
            <a:endParaRPr lang="en" sz="2400" dirty="0"/>
          </a:p>
        </p:txBody>
      </p:sp>
      <p:sp>
        <p:nvSpPr>
          <p:cNvPr id="119" name="Shape 119"/>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fld id="{00000000-1234-1234-1234-123412341234}" type="slidenum">
              <a:rPr lang="en">
                <a:solidFill>
                  <a:srgbClr val="294667"/>
                </a:solidFill>
              </a:rPr>
              <a:pPr/>
              <a:t>12</a:t>
            </a:fld>
            <a:endParaRPr lang="en">
              <a:solidFill>
                <a:srgbClr val="294667"/>
              </a:solidFill>
            </a:endParaRPr>
          </a:p>
        </p:txBody>
      </p:sp>
      <p:sp>
        <p:nvSpPr>
          <p:cNvPr id="121" name="Shape 121"/>
          <p:cNvSpPr txBox="1">
            <a:spLocks noGrp="1"/>
          </p:cNvSpPr>
          <p:nvPr>
            <p:ph type="body" idx="2"/>
          </p:nvPr>
        </p:nvSpPr>
        <p:spPr>
          <a:xfrm>
            <a:off x="434700" y="1729499"/>
            <a:ext cx="5218800" cy="3100587"/>
          </a:xfrm>
          <a:prstGeom prst="rect">
            <a:avLst/>
          </a:prstGeom>
        </p:spPr>
        <p:txBody>
          <a:bodyPr lIns="91425" tIns="91425" rIns="91425" bIns="91425" anchor="t" anchorCtr="0">
            <a:noAutofit/>
          </a:bodyPr>
          <a:lstStyle/>
          <a:p>
            <a:pPr marL="342900" indent="-342900"/>
            <a:r>
              <a:rPr lang="en-US" sz="2000" dirty="0" smtClean="0"/>
              <a:t>Community </a:t>
            </a:r>
            <a:r>
              <a:rPr lang="en-US" sz="2000" dirty="0"/>
              <a:t>projects which had mutual sharing as their main concern (over business ambitions) as in the case of the GNU </a:t>
            </a:r>
            <a:r>
              <a:rPr lang="en-US" sz="2000" dirty="0" smtClean="0"/>
              <a:t>project</a:t>
            </a:r>
          </a:p>
          <a:p>
            <a:pPr marL="342900" indent="-342900"/>
            <a:r>
              <a:rPr lang="en-US" sz="2000" dirty="0" smtClean="0"/>
              <a:t>Funded </a:t>
            </a:r>
            <a:r>
              <a:rPr lang="en-US" sz="2000" dirty="0"/>
              <a:t>by government contracts as in the case of BSD UNIX. </a:t>
            </a:r>
          </a:p>
        </p:txBody>
      </p:sp>
    </p:spTree>
    <p:extLst>
      <p:ext uri="{BB962C8B-B14F-4D97-AF65-F5344CB8AC3E}">
        <p14:creationId xmlns:p14="http://schemas.microsoft.com/office/powerpoint/2010/main" val="34809919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34705" y="796375"/>
            <a:ext cx="5218800" cy="669300"/>
          </a:xfrm>
          <a:prstGeom prst="rect">
            <a:avLst/>
          </a:prstGeom>
        </p:spPr>
        <p:txBody>
          <a:bodyPr lIns="91425" tIns="91425" rIns="91425" bIns="91425" anchor="b" anchorCtr="0">
            <a:noAutofit/>
          </a:bodyPr>
          <a:lstStyle/>
          <a:p>
            <a:pPr lvl="0"/>
            <a:r>
              <a:rPr lang="en" sz="2400" dirty="0" smtClean="0"/>
              <a:t>OSS Business Models </a:t>
            </a:r>
            <a:endParaRPr lang="en" sz="2400" dirty="0"/>
          </a:p>
        </p:txBody>
      </p:sp>
      <p:sp>
        <p:nvSpPr>
          <p:cNvPr id="119" name="Shape 119"/>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fld id="{00000000-1234-1234-1234-123412341234}" type="slidenum">
              <a:rPr lang="en">
                <a:solidFill>
                  <a:srgbClr val="294667"/>
                </a:solidFill>
              </a:rPr>
              <a:pPr/>
              <a:t>13</a:t>
            </a:fld>
            <a:endParaRPr lang="en">
              <a:solidFill>
                <a:srgbClr val="294667"/>
              </a:solidFill>
            </a:endParaRPr>
          </a:p>
        </p:txBody>
      </p:sp>
      <p:sp>
        <p:nvSpPr>
          <p:cNvPr id="121" name="Shape 121"/>
          <p:cNvSpPr txBox="1">
            <a:spLocks noGrp="1"/>
          </p:cNvSpPr>
          <p:nvPr>
            <p:ph type="body" idx="2"/>
          </p:nvPr>
        </p:nvSpPr>
        <p:spPr>
          <a:xfrm>
            <a:off x="434700" y="1729499"/>
            <a:ext cx="5218800" cy="3100587"/>
          </a:xfrm>
          <a:prstGeom prst="rect">
            <a:avLst/>
          </a:prstGeom>
        </p:spPr>
        <p:txBody>
          <a:bodyPr lIns="91425" tIns="91425" rIns="91425" bIns="91425" anchor="t" anchorCtr="0">
            <a:noAutofit/>
          </a:bodyPr>
          <a:lstStyle/>
          <a:p>
            <a:pPr marL="342900" indent="-342900"/>
            <a:r>
              <a:rPr lang="en-US" sz="2000" dirty="0"/>
              <a:t>However as </a:t>
            </a:r>
            <a:r>
              <a:rPr lang="en-US" sz="2000" dirty="0" smtClean="0"/>
              <a:t>OOS usage </a:t>
            </a:r>
            <a:r>
              <a:rPr lang="en-US" sz="2000" dirty="0"/>
              <a:t>progressed to the extent that many of them were viable alternatives to their commercial counterparts </a:t>
            </a:r>
            <a:endParaRPr lang="en-US" sz="2000" dirty="0" smtClean="0"/>
          </a:p>
          <a:p>
            <a:pPr marL="342900" indent="-342900"/>
            <a:r>
              <a:rPr lang="en-US" sz="2000" dirty="0" smtClean="0"/>
              <a:t>Commercial </a:t>
            </a:r>
            <a:r>
              <a:rPr lang="en-US" sz="2000" dirty="0"/>
              <a:t>software companies became interested in finding ways by which they could promote, develop and monetize </a:t>
            </a:r>
            <a:r>
              <a:rPr lang="en-US" sz="2000" dirty="0" smtClean="0"/>
              <a:t>OSS</a:t>
            </a:r>
            <a:endParaRPr lang="en-US" sz="2000" dirty="0"/>
          </a:p>
          <a:p>
            <a:pPr marL="342900" indent="-342900"/>
            <a:endParaRPr lang="en-US" sz="2000" dirty="0"/>
          </a:p>
        </p:txBody>
      </p:sp>
    </p:spTree>
    <p:extLst>
      <p:ext uri="{BB962C8B-B14F-4D97-AF65-F5344CB8AC3E}">
        <p14:creationId xmlns:p14="http://schemas.microsoft.com/office/powerpoint/2010/main" val="384026654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34705" y="796375"/>
            <a:ext cx="5218800" cy="669300"/>
          </a:xfrm>
          <a:prstGeom prst="rect">
            <a:avLst/>
          </a:prstGeom>
        </p:spPr>
        <p:txBody>
          <a:bodyPr lIns="91425" tIns="91425" rIns="91425" bIns="91425" anchor="b" anchorCtr="0">
            <a:noAutofit/>
          </a:bodyPr>
          <a:lstStyle/>
          <a:p>
            <a:pPr lvl="0"/>
            <a:r>
              <a:rPr lang="en" sz="2400" dirty="0" smtClean="0"/>
              <a:t>OSS Business Models </a:t>
            </a:r>
            <a:endParaRPr lang="en" sz="2400" dirty="0"/>
          </a:p>
        </p:txBody>
      </p:sp>
      <p:sp>
        <p:nvSpPr>
          <p:cNvPr id="119" name="Shape 119"/>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fld id="{00000000-1234-1234-1234-123412341234}" type="slidenum">
              <a:rPr lang="en">
                <a:solidFill>
                  <a:srgbClr val="294667"/>
                </a:solidFill>
              </a:rPr>
              <a:pPr/>
              <a:t>14</a:t>
            </a:fld>
            <a:endParaRPr lang="en">
              <a:solidFill>
                <a:srgbClr val="294667"/>
              </a:solidFill>
            </a:endParaRPr>
          </a:p>
        </p:txBody>
      </p:sp>
      <p:sp>
        <p:nvSpPr>
          <p:cNvPr id="121" name="Shape 121"/>
          <p:cNvSpPr txBox="1">
            <a:spLocks noGrp="1"/>
          </p:cNvSpPr>
          <p:nvPr>
            <p:ph type="body" idx="2"/>
          </p:nvPr>
        </p:nvSpPr>
        <p:spPr>
          <a:xfrm>
            <a:off x="434700" y="1729499"/>
            <a:ext cx="5218800" cy="3100587"/>
          </a:xfrm>
          <a:prstGeom prst="rect">
            <a:avLst/>
          </a:prstGeom>
        </p:spPr>
        <p:txBody>
          <a:bodyPr lIns="91425" tIns="91425" rIns="91425" bIns="91425" anchor="t" anchorCtr="0">
            <a:noAutofit/>
          </a:bodyPr>
          <a:lstStyle/>
          <a:p>
            <a:pPr marL="342900" indent="-342900"/>
            <a:r>
              <a:rPr lang="en-US" sz="2000" dirty="0"/>
              <a:t>During this period many startup companies emerged, such as </a:t>
            </a:r>
            <a:r>
              <a:rPr lang="en-US" sz="2000" b="1" dirty="0"/>
              <a:t>Red </a:t>
            </a:r>
            <a:r>
              <a:rPr lang="en-US" sz="2000" b="1" dirty="0" smtClean="0"/>
              <a:t>Hat</a:t>
            </a:r>
          </a:p>
          <a:p>
            <a:pPr marL="342900" indent="-342900"/>
            <a:r>
              <a:rPr lang="en-US" sz="2000" dirty="0" smtClean="0"/>
              <a:t>Companies </a:t>
            </a:r>
            <a:r>
              <a:rPr lang="en-US" sz="2000" dirty="0"/>
              <a:t>involved in the development and promotion </a:t>
            </a:r>
            <a:r>
              <a:rPr lang="en-US" sz="2000" dirty="0" smtClean="0"/>
              <a:t>of OSS – </a:t>
            </a:r>
            <a:r>
              <a:rPr lang="en-US" sz="2000" dirty="0"/>
              <a:t>has lasted for around a decade or more now </a:t>
            </a:r>
            <a:endParaRPr lang="en-US" sz="2000" dirty="0" smtClean="0"/>
          </a:p>
          <a:p>
            <a:pPr marL="342900" indent="-342900"/>
            <a:r>
              <a:rPr lang="en-US" sz="2000" dirty="0"/>
              <a:t>Today there are probably very few domains of product software </a:t>
            </a:r>
            <a:r>
              <a:rPr lang="en-US" sz="2000" dirty="0" smtClean="0"/>
              <a:t>in </a:t>
            </a:r>
            <a:r>
              <a:rPr lang="en-US" sz="2000" dirty="0"/>
              <a:t>which there are no commercial companies promoting open source communities and their </a:t>
            </a:r>
            <a:r>
              <a:rPr lang="en-US" sz="2000" dirty="0" smtClean="0"/>
              <a:t>software</a:t>
            </a:r>
            <a:endParaRPr lang="en-US" sz="2000" dirty="0"/>
          </a:p>
          <a:p>
            <a:pPr marL="342900" indent="-342900"/>
            <a:endParaRPr lang="en-US" sz="2000" dirty="0"/>
          </a:p>
          <a:p>
            <a:pPr marL="342900" indent="-342900"/>
            <a:r>
              <a:rPr lang="en-US" sz="2000" b="1" dirty="0" smtClean="0"/>
              <a:t> </a:t>
            </a:r>
            <a:endParaRPr lang="en-US" sz="2000" b="1" dirty="0"/>
          </a:p>
        </p:txBody>
      </p:sp>
    </p:spTree>
    <p:extLst>
      <p:ext uri="{BB962C8B-B14F-4D97-AF65-F5344CB8AC3E}">
        <p14:creationId xmlns:p14="http://schemas.microsoft.com/office/powerpoint/2010/main" val="266524841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7"/>
        <p:cNvGrpSpPr/>
        <p:nvPr/>
      </p:nvGrpSpPr>
      <p:grpSpPr>
        <a:xfrm>
          <a:off x="0" y="0"/>
          <a:ext cx="0" cy="0"/>
          <a:chOff x="0" y="0"/>
          <a:chExt cx="0" cy="0"/>
        </a:xfrm>
      </p:grpSpPr>
      <p:sp>
        <p:nvSpPr>
          <p:cNvPr id="181" name="Shape 181"/>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15</a:t>
            </a:fld>
            <a:endParaRPr lang="en"/>
          </a:p>
        </p:txBody>
      </p:sp>
      <p:sp>
        <p:nvSpPr>
          <p:cNvPr id="4" name="Title 3"/>
          <p:cNvSpPr>
            <a:spLocks noGrp="1"/>
          </p:cNvSpPr>
          <p:nvPr>
            <p:ph type="title"/>
          </p:nvPr>
        </p:nvSpPr>
        <p:spPr/>
        <p:txBody>
          <a:bodyPr/>
          <a:lstStyle/>
          <a:p>
            <a:r>
              <a:rPr lang="en-US" sz="1800" dirty="0" smtClean="0"/>
              <a:t>Top 4 Business Models </a:t>
            </a:r>
            <a:r>
              <a:rPr lang="en-US" sz="1800" dirty="0"/>
              <a:t>for </a:t>
            </a:r>
            <a:r>
              <a:rPr lang="en-US" sz="1800" dirty="0" smtClean="0"/>
              <a:t>OSS</a:t>
            </a:r>
            <a:endParaRPr lang="en-US" sz="1800" dirty="0"/>
          </a:p>
        </p:txBody>
      </p:sp>
      <p:pic>
        <p:nvPicPr>
          <p:cNvPr id="8" name="Picture 7" descr="Screen Shot 2016-11-14 at 1.28.36 PM (2).png"/>
          <p:cNvPicPr>
            <a:picLocks noChangeAspect="1"/>
          </p:cNvPicPr>
          <p:nvPr/>
        </p:nvPicPr>
        <p:blipFill rotWithShape="1">
          <a:blip r:embed="rId4">
            <a:extLst>
              <a:ext uri="{28A0092B-C50C-407E-A947-70E740481C1C}">
                <a14:useLocalDpi xmlns:a14="http://schemas.microsoft.com/office/drawing/2010/main" val="0"/>
              </a:ext>
            </a:extLst>
          </a:blip>
          <a:srcRect l="25942" t="24214" r="29111" b="27599"/>
          <a:stretch/>
        </p:blipFill>
        <p:spPr>
          <a:xfrm>
            <a:off x="3920839" y="1588984"/>
            <a:ext cx="4081124" cy="32815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34705" y="796375"/>
            <a:ext cx="5218800" cy="669300"/>
          </a:xfrm>
          <a:prstGeom prst="rect">
            <a:avLst/>
          </a:prstGeom>
        </p:spPr>
        <p:txBody>
          <a:bodyPr lIns="91425" tIns="91425" rIns="91425" bIns="91425" anchor="b" anchorCtr="0">
            <a:noAutofit/>
          </a:bodyPr>
          <a:lstStyle/>
          <a:p>
            <a:pPr lvl="0"/>
            <a:r>
              <a:rPr lang="en" sz="2400" dirty="0" smtClean="0"/>
              <a:t>OSS Business Models </a:t>
            </a:r>
            <a:endParaRPr lang="en" sz="2400" dirty="0"/>
          </a:p>
        </p:txBody>
      </p:sp>
      <p:sp>
        <p:nvSpPr>
          <p:cNvPr id="119" name="Shape 119"/>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fld id="{00000000-1234-1234-1234-123412341234}" type="slidenum">
              <a:rPr lang="en">
                <a:solidFill>
                  <a:srgbClr val="294667"/>
                </a:solidFill>
              </a:rPr>
              <a:pPr/>
              <a:t>16</a:t>
            </a:fld>
            <a:endParaRPr lang="en">
              <a:solidFill>
                <a:srgbClr val="294667"/>
              </a:solidFill>
            </a:endParaRPr>
          </a:p>
        </p:txBody>
      </p:sp>
      <p:sp>
        <p:nvSpPr>
          <p:cNvPr id="121" name="Shape 121"/>
          <p:cNvSpPr txBox="1">
            <a:spLocks noGrp="1"/>
          </p:cNvSpPr>
          <p:nvPr>
            <p:ph type="body" idx="2"/>
          </p:nvPr>
        </p:nvSpPr>
        <p:spPr>
          <a:xfrm>
            <a:off x="434700" y="1729499"/>
            <a:ext cx="5218800" cy="3100587"/>
          </a:xfrm>
          <a:prstGeom prst="rect">
            <a:avLst/>
          </a:prstGeom>
        </p:spPr>
        <p:txBody>
          <a:bodyPr lIns="91425" tIns="91425" rIns="91425" bIns="91425" anchor="t" anchorCtr="0">
            <a:noAutofit/>
          </a:bodyPr>
          <a:lstStyle/>
          <a:p>
            <a:pPr marL="342900" indent="-342900"/>
            <a:r>
              <a:rPr lang="en-US" sz="2400" dirty="0" smtClean="0"/>
              <a:t>Companies that develop and promote open source software are sometimes referred to as </a:t>
            </a:r>
          </a:p>
          <a:p>
            <a:pPr marL="542925" lvl="5" indent="-185738"/>
            <a:r>
              <a:rPr lang="en-US" sz="2000" dirty="0" smtClean="0"/>
              <a:t>Commercial Open Source Software companies (COSS) </a:t>
            </a:r>
          </a:p>
          <a:p>
            <a:pPr marL="542925" lvl="3" indent="-185738"/>
            <a:r>
              <a:rPr lang="en-US" sz="2000" dirty="0" smtClean="0"/>
              <a:t>Professional Open Source Software companies (POSS). </a:t>
            </a:r>
            <a:endParaRPr lang="en-US" sz="2000" dirty="0"/>
          </a:p>
        </p:txBody>
      </p:sp>
    </p:spTree>
    <p:extLst>
      <p:ext uri="{BB962C8B-B14F-4D97-AF65-F5344CB8AC3E}">
        <p14:creationId xmlns:p14="http://schemas.microsoft.com/office/powerpoint/2010/main" val="180420142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34705" y="796375"/>
            <a:ext cx="5218800" cy="669300"/>
          </a:xfrm>
          <a:prstGeom prst="rect">
            <a:avLst/>
          </a:prstGeom>
        </p:spPr>
        <p:txBody>
          <a:bodyPr lIns="91425" tIns="91425" rIns="91425" bIns="91425" anchor="b" anchorCtr="0">
            <a:noAutofit/>
          </a:bodyPr>
          <a:lstStyle/>
          <a:p>
            <a:pPr lvl="0"/>
            <a:r>
              <a:rPr lang="en" sz="2400" dirty="0"/>
              <a:t>Dual licensing </a:t>
            </a:r>
          </a:p>
        </p:txBody>
      </p:sp>
      <p:sp>
        <p:nvSpPr>
          <p:cNvPr id="119" name="Shape 119"/>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fld id="{00000000-1234-1234-1234-123412341234}" type="slidenum">
              <a:rPr lang="en">
                <a:solidFill>
                  <a:srgbClr val="294667"/>
                </a:solidFill>
              </a:rPr>
              <a:pPr/>
              <a:t>17</a:t>
            </a:fld>
            <a:endParaRPr lang="en">
              <a:solidFill>
                <a:srgbClr val="294667"/>
              </a:solidFill>
            </a:endParaRPr>
          </a:p>
        </p:txBody>
      </p:sp>
      <p:sp>
        <p:nvSpPr>
          <p:cNvPr id="121" name="Shape 121"/>
          <p:cNvSpPr txBox="1">
            <a:spLocks noGrp="1"/>
          </p:cNvSpPr>
          <p:nvPr>
            <p:ph type="body" idx="2"/>
          </p:nvPr>
        </p:nvSpPr>
        <p:spPr>
          <a:xfrm>
            <a:off x="434700" y="1729499"/>
            <a:ext cx="5218800" cy="3100587"/>
          </a:xfrm>
          <a:prstGeom prst="rect">
            <a:avLst/>
          </a:prstGeom>
        </p:spPr>
        <p:txBody>
          <a:bodyPr lIns="91425" tIns="91425" rIns="91425" bIns="91425" anchor="t" anchorCtr="0">
            <a:noAutofit/>
          </a:bodyPr>
          <a:lstStyle/>
          <a:p>
            <a:pPr marL="342900" indent="-342900"/>
            <a:r>
              <a:rPr lang="en-US" sz="2400" dirty="0"/>
              <a:t>OOS is licensed by the POSS company under both:</a:t>
            </a:r>
          </a:p>
          <a:p>
            <a:pPr marL="542925" lvl="1" indent="-277813"/>
            <a:r>
              <a:rPr lang="en-US" sz="2400" dirty="0"/>
              <a:t>GPL</a:t>
            </a:r>
          </a:p>
          <a:p>
            <a:pPr marL="542925" lvl="1" indent="-277813"/>
            <a:r>
              <a:rPr lang="en-US" sz="2400" dirty="0"/>
              <a:t>Commercial</a:t>
            </a:r>
          </a:p>
          <a:p>
            <a:pPr marL="342900" indent="-342900"/>
            <a:r>
              <a:rPr lang="en-US" sz="2400" dirty="0"/>
              <a:t>The POSS company generates revenue when it sells the open source software under a commercial license. </a:t>
            </a:r>
          </a:p>
        </p:txBody>
      </p:sp>
    </p:spTree>
    <p:extLst>
      <p:ext uri="{BB962C8B-B14F-4D97-AF65-F5344CB8AC3E}">
        <p14:creationId xmlns:p14="http://schemas.microsoft.com/office/powerpoint/2010/main" val="241440241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8"/>
        <p:cNvGrpSpPr/>
        <p:nvPr/>
      </p:nvGrpSpPr>
      <p:grpSpPr>
        <a:xfrm>
          <a:off x="0" y="0"/>
          <a:ext cx="0" cy="0"/>
          <a:chOff x="0" y="0"/>
          <a:chExt cx="0" cy="0"/>
        </a:xfrm>
      </p:grpSpPr>
      <p:sp>
        <p:nvSpPr>
          <p:cNvPr id="199" name="Shape 199"/>
          <p:cNvSpPr txBox="1">
            <a:spLocks noGrp="1"/>
          </p:cNvSpPr>
          <p:nvPr>
            <p:ph type="title" idx="4294967295"/>
          </p:nvPr>
        </p:nvSpPr>
        <p:spPr>
          <a:xfrm>
            <a:off x="1373909" y="1293091"/>
            <a:ext cx="6361545" cy="2459181"/>
          </a:xfrm>
          <a:prstGeom prst="rect">
            <a:avLst/>
          </a:prstGeom>
        </p:spPr>
        <p:txBody>
          <a:bodyPr lIns="91425" tIns="91425" rIns="91425" bIns="91425" anchor="ctr" anchorCtr="0">
            <a:noAutofit/>
          </a:bodyPr>
          <a:lstStyle/>
          <a:p>
            <a:pPr lvl="0" algn="ctr"/>
            <a:r>
              <a:rPr lang="en" sz="2800" b="0" dirty="0">
                <a:solidFill>
                  <a:srgbClr val="FFFFFF"/>
                </a:solidFill>
              </a:rPr>
              <a:t>Why would a consumer of </a:t>
            </a:r>
            <a:r>
              <a:rPr lang="en" sz="2800" b="0" dirty="0" smtClean="0">
                <a:solidFill>
                  <a:srgbClr val="FFFFFF"/>
                </a:solidFill>
              </a:rPr>
              <a:t>OOS </a:t>
            </a:r>
            <a:r>
              <a:rPr lang="en" sz="2800" b="0" dirty="0">
                <a:solidFill>
                  <a:srgbClr val="FFFFFF"/>
                </a:solidFill>
              </a:rPr>
              <a:t>pay the POSS company to obtain the same software which is also available </a:t>
            </a:r>
            <a:r>
              <a:rPr lang="en" sz="2800" b="0" dirty="0" smtClean="0">
                <a:solidFill>
                  <a:srgbClr val="FFFFFF"/>
                </a:solidFill>
              </a:rPr>
              <a:t/>
            </a:r>
            <a:br>
              <a:rPr lang="en" sz="2800" b="0" dirty="0" smtClean="0">
                <a:solidFill>
                  <a:srgbClr val="FFFFFF"/>
                </a:solidFill>
              </a:rPr>
            </a:br>
            <a:r>
              <a:rPr lang="en" sz="2800" b="0" dirty="0" smtClean="0">
                <a:solidFill>
                  <a:srgbClr val="FFFFFF"/>
                </a:solidFill>
              </a:rPr>
              <a:t>free </a:t>
            </a:r>
            <a:r>
              <a:rPr lang="en" sz="2800" b="0" dirty="0">
                <a:solidFill>
                  <a:srgbClr val="FFFFFF"/>
                </a:solidFill>
              </a:rPr>
              <a:t>of charge? </a:t>
            </a:r>
          </a:p>
        </p:txBody>
      </p:sp>
      <p:sp>
        <p:nvSpPr>
          <p:cNvPr id="200" name="Shape 200"/>
          <p:cNvSpPr txBox="1">
            <a:spLocks noGrp="1"/>
          </p:cNvSpPr>
          <p:nvPr>
            <p:ph type="sldNum" idx="12"/>
          </p:nvPr>
        </p:nvSpPr>
        <p:spPr>
          <a:xfrm>
            <a:off x="4303575" y="4606750"/>
            <a:ext cx="536700" cy="536700"/>
          </a:xfrm>
          <a:prstGeom prst="rect">
            <a:avLst/>
          </a:prstGeom>
        </p:spPr>
        <p:txBody>
          <a:bodyPr lIns="91425" tIns="91425" rIns="91425" bIns="91425" anchor="ctr" anchorCtr="0">
            <a:noAutofit/>
          </a:bodyPr>
          <a:lstStyle/>
          <a:p>
            <a:fld id="{00000000-1234-1234-1234-123412341234}" type="slidenum">
              <a:rPr lang="en">
                <a:solidFill>
                  <a:srgbClr val="294667"/>
                </a:solidFill>
              </a:rPr>
              <a:pPr/>
              <a:t>18</a:t>
            </a:fld>
            <a:endParaRPr lang="en">
              <a:solidFill>
                <a:srgbClr val="294667"/>
              </a:solidFill>
            </a:endParaRPr>
          </a:p>
        </p:txBody>
      </p:sp>
    </p:spTree>
    <p:extLst>
      <p:ext uri="{BB962C8B-B14F-4D97-AF65-F5344CB8AC3E}">
        <p14:creationId xmlns:p14="http://schemas.microsoft.com/office/powerpoint/2010/main" val="45748323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34705" y="796375"/>
            <a:ext cx="5218800" cy="669300"/>
          </a:xfrm>
          <a:prstGeom prst="rect">
            <a:avLst/>
          </a:prstGeom>
        </p:spPr>
        <p:txBody>
          <a:bodyPr lIns="91425" tIns="91425" rIns="91425" bIns="91425" anchor="b" anchorCtr="0">
            <a:noAutofit/>
          </a:bodyPr>
          <a:lstStyle/>
          <a:p>
            <a:pPr lvl="0"/>
            <a:r>
              <a:rPr lang="en" sz="2400" dirty="0"/>
              <a:t>Dual licensing </a:t>
            </a:r>
          </a:p>
        </p:txBody>
      </p:sp>
      <p:sp>
        <p:nvSpPr>
          <p:cNvPr id="119" name="Shape 119"/>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fld id="{00000000-1234-1234-1234-123412341234}" type="slidenum">
              <a:rPr lang="en">
                <a:solidFill>
                  <a:srgbClr val="294667"/>
                </a:solidFill>
              </a:rPr>
              <a:pPr/>
              <a:t>19</a:t>
            </a:fld>
            <a:endParaRPr lang="en">
              <a:solidFill>
                <a:srgbClr val="294667"/>
              </a:solidFill>
            </a:endParaRPr>
          </a:p>
        </p:txBody>
      </p:sp>
      <p:sp>
        <p:nvSpPr>
          <p:cNvPr id="121" name="Shape 121"/>
          <p:cNvSpPr txBox="1">
            <a:spLocks noGrp="1"/>
          </p:cNvSpPr>
          <p:nvPr>
            <p:ph type="body" idx="2"/>
          </p:nvPr>
        </p:nvSpPr>
        <p:spPr>
          <a:xfrm>
            <a:off x="434700" y="1729499"/>
            <a:ext cx="5218800" cy="3100587"/>
          </a:xfrm>
          <a:prstGeom prst="rect">
            <a:avLst/>
          </a:prstGeom>
        </p:spPr>
        <p:txBody>
          <a:bodyPr lIns="91425" tIns="91425" rIns="91425" bIns="91425" anchor="t" anchorCtr="0">
            <a:noAutofit/>
          </a:bodyPr>
          <a:lstStyle/>
          <a:p>
            <a:pPr marL="342900" indent="-342900"/>
            <a:r>
              <a:rPr lang="en-US" sz="2400" dirty="0"/>
              <a:t>This is needed when the consumer wants to link his own proprietary software to the open source software, but does not want this to cause its proprietary software to become open source as it would under the GPL license. </a:t>
            </a:r>
          </a:p>
        </p:txBody>
      </p:sp>
    </p:spTree>
    <p:extLst>
      <p:ext uri="{BB962C8B-B14F-4D97-AF65-F5344CB8AC3E}">
        <p14:creationId xmlns:p14="http://schemas.microsoft.com/office/powerpoint/2010/main" val="256497989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5"/>
        <p:cNvGrpSpPr/>
        <p:nvPr/>
      </p:nvGrpSpPr>
      <p:grpSpPr>
        <a:xfrm>
          <a:off x="0" y="0"/>
          <a:ext cx="0" cy="0"/>
          <a:chOff x="0" y="0"/>
          <a:chExt cx="0" cy="0"/>
        </a:xfrm>
      </p:grpSpPr>
      <p:sp>
        <p:nvSpPr>
          <p:cNvPr id="126" name="Shape 126"/>
          <p:cNvSpPr txBox="1">
            <a:spLocks noGrp="1"/>
          </p:cNvSpPr>
          <p:nvPr>
            <p:ph type="ctrTitle" idx="4294967295"/>
          </p:nvPr>
        </p:nvSpPr>
        <p:spPr>
          <a:xfrm>
            <a:off x="1275150" y="1127748"/>
            <a:ext cx="6593700" cy="1057800"/>
          </a:xfrm>
          <a:prstGeom prst="rect">
            <a:avLst/>
          </a:prstGeom>
        </p:spPr>
        <p:txBody>
          <a:bodyPr lIns="91425" tIns="91425" rIns="91425" bIns="91425" anchor="b" anchorCtr="0">
            <a:noAutofit/>
          </a:bodyPr>
          <a:lstStyle/>
          <a:p>
            <a:pPr lvl="0" algn="ctr">
              <a:spcBef>
                <a:spcPts val="0"/>
              </a:spcBef>
              <a:buNone/>
            </a:pPr>
            <a:r>
              <a:rPr lang="en" sz="2400" dirty="0">
                <a:solidFill>
                  <a:srgbClr val="FFA800"/>
                </a:solidFill>
              </a:rPr>
              <a:t>Hello!</a:t>
            </a:r>
          </a:p>
        </p:txBody>
      </p:sp>
      <p:sp>
        <p:nvSpPr>
          <p:cNvPr id="127" name="Shape 127"/>
          <p:cNvSpPr txBox="1">
            <a:spLocks noGrp="1"/>
          </p:cNvSpPr>
          <p:nvPr>
            <p:ph type="subTitle" idx="4294967295"/>
          </p:nvPr>
        </p:nvSpPr>
        <p:spPr>
          <a:xfrm>
            <a:off x="1275150" y="2069454"/>
            <a:ext cx="6593700" cy="1644900"/>
          </a:xfrm>
          <a:prstGeom prst="rect">
            <a:avLst/>
          </a:prstGeom>
        </p:spPr>
        <p:txBody>
          <a:bodyPr lIns="91425" tIns="91425" rIns="91425" bIns="91425" anchor="t" anchorCtr="0">
            <a:noAutofit/>
          </a:bodyPr>
          <a:lstStyle/>
          <a:p>
            <a:pPr lvl="0" algn="ctr" rtl="0">
              <a:spcBef>
                <a:spcPts val="0"/>
              </a:spcBef>
              <a:buNone/>
            </a:pPr>
            <a:r>
              <a:rPr lang="en" sz="1600" b="1" dirty="0">
                <a:solidFill>
                  <a:srgbClr val="FFFFFF"/>
                </a:solidFill>
              </a:rPr>
              <a:t>I am </a:t>
            </a:r>
            <a:r>
              <a:rPr lang="en" sz="1600" b="1" dirty="0" smtClean="0">
                <a:solidFill>
                  <a:srgbClr val="FFFFFF"/>
                </a:solidFill>
              </a:rPr>
              <a:t>Ricky Noel</a:t>
            </a:r>
            <a:endParaRPr lang="en" sz="1600" b="1" dirty="0">
              <a:solidFill>
                <a:srgbClr val="FFFFFF"/>
              </a:solidFill>
            </a:endParaRPr>
          </a:p>
          <a:p>
            <a:pPr lvl="0" algn="ctr" rtl="0">
              <a:spcBef>
                <a:spcPts val="0"/>
              </a:spcBef>
              <a:buClr>
                <a:schemeClr val="dk1"/>
              </a:buClr>
              <a:buSzPct val="68750"/>
              <a:buFont typeface="Arial"/>
              <a:buNone/>
            </a:pPr>
            <a:r>
              <a:rPr lang="en" sz="1600" dirty="0">
                <a:solidFill>
                  <a:srgbClr val="FFFFFF"/>
                </a:solidFill>
              </a:rPr>
              <a:t>I am here because I love to give presentations. </a:t>
            </a:r>
          </a:p>
          <a:p>
            <a:pPr lvl="0" algn="ctr">
              <a:spcBef>
                <a:spcPts val="0"/>
              </a:spcBef>
              <a:buClr>
                <a:schemeClr val="dk1"/>
              </a:buClr>
              <a:buSzPct val="68750"/>
              <a:buFont typeface="Arial"/>
              <a:buNone/>
            </a:pPr>
            <a:r>
              <a:rPr lang="en" sz="1600" dirty="0" smtClean="0">
                <a:solidFill>
                  <a:srgbClr val="FFFFFF"/>
                </a:solidFill>
              </a:rPr>
              <a:t>info@diancin.com</a:t>
            </a:r>
            <a:endParaRPr lang="en" sz="1600" dirty="0">
              <a:solidFill>
                <a:srgbClr val="FFFFFF"/>
              </a:solidFill>
            </a:endParaRPr>
          </a:p>
        </p:txBody>
      </p:sp>
      <p:sp>
        <p:nvSpPr>
          <p:cNvPr id="128" name="Shape 128"/>
          <p:cNvSpPr txBox="1">
            <a:spLocks noGrp="1"/>
          </p:cNvSpPr>
          <p:nvPr>
            <p:ph type="sldNum" idx="12"/>
          </p:nvPr>
        </p:nvSpPr>
        <p:spPr>
          <a:xfrm>
            <a:off x="4303575" y="4606750"/>
            <a:ext cx="536700" cy="536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a:t>
            </a:fld>
            <a:endParaRPr lang="en"/>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34705" y="796375"/>
            <a:ext cx="5218800" cy="669300"/>
          </a:xfrm>
          <a:prstGeom prst="rect">
            <a:avLst/>
          </a:prstGeom>
        </p:spPr>
        <p:txBody>
          <a:bodyPr lIns="91425" tIns="91425" rIns="91425" bIns="91425" anchor="b" anchorCtr="0">
            <a:noAutofit/>
          </a:bodyPr>
          <a:lstStyle/>
          <a:p>
            <a:pPr lvl="0"/>
            <a:r>
              <a:rPr lang="en" sz="2400" dirty="0"/>
              <a:t>Dual licensing </a:t>
            </a:r>
          </a:p>
        </p:txBody>
      </p:sp>
      <p:sp>
        <p:nvSpPr>
          <p:cNvPr id="119" name="Shape 119"/>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fld id="{00000000-1234-1234-1234-123412341234}" type="slidenum">
              <a:rPr lang="en">
                <a:solidFill>
                  <a:srgbClr val="294667"/>
                </a:solidFill>
              </a:rPr>
              <a:pPr/>
              <a:t>20</a:t>
            </a:fld>
            <a:endParaRPr lang="en">
              <a:solidFill>
                <a:srgbClr val="294667"/>
              </a:solidFill>
            </a:endParaRPr>
          </a:p>
        </p:txBody>
      </p:sp>
      <p:sp>
        <p:nvSpPr>
          <p:cNvPr id="121" name="Shape 121"/>
          <p:cNvSpPr txBox="1">
            <a:spLocks noGrp="1"/>
          </p:cNvSpPr>
          <p:nvPr>
            <p:ph type="body" idx="2"/>
          </p:nvPr>
        </p:nvSpPr>
        <p:spPr>
          <a:xfrm>
            <a:off x="434700" y="1729499"/>
            <a:ext cx="5218800" cy="3100587"/>
          </a:xfrm>
          <a:prstGeom prst="rect">
            <a:avLst/>
          </a:prstGeom>
        </p:spPr>
        <p:txBody>
          <a:bodyPr lIns="91425" tIns="91425" rIns="91425" bIns="91425" anchor="t" anchorCtr="0">
            <a:noAutofit/>
          </a:bodyPr>
          <a:lstStyle/>
          <a:p>
            <a:pPr marL="342900" indent="-342900"/>
            <a:r>
              <a:rPr lang="en-US" sz="2400" dirty="0"/>
              <a:t>According to the GPL license, when one accepts GPL licensed source code and links it with any other </a:t>
            </a:r>
            <a:r>
              <a:rPr lang="en-US" sz="2400" dirty="0" smtClean="0"/>
              <a:t>code, </a:t>
            </a:r>
            <a:r>
              <a:rPr lang="en-US" sz="2400" b="1" dirty="0"/>
              <a:t>the linked software also becomes open source</a:t>
            </a:r>
            <a:r>
              <a:rPr lang="en-US" sz="2400" dirty="0"/>
              <a:t>. </a:t>
            </a:r>
          </a:p>
        </p:txBody>
      </p:sp>
    </p:spTree>
    <p:extLst>
      <p:ext uri="{BB962C8B-B14F-4D97-AF65-F5344CB8AC3E}">
        <p14:creationId xmlns:p14="http://schemas.microsoft.com/office/powerpoint/2010/main" val="251056840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8" name="Shape 248"/>
          <p:cNvSpPr txBox="1">
            <a:spLocks noGrp="1"/>
          </p:cNvSpPr>
          <p:nvPr>
            <p:ph type="sldNum" idx="12"/>
          </p:nvPr>
        </p:nvSpPr>
        <p:spPr>
          <a:xfrm>
            <a:off x="4303575" y="4606750"/>
            <a:ext cx="536700" cy="536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21</a:t>
            </a:fld>
            <a:endParaRPr lang="en"/>
          </a:p>
        </p:txBody>
      </p:sp>
      <p:pic>
        <p:nvPicPr>
          <p:cNvPr id="2" name="Picture 1" descr="Screen Shot 2016-11-14 at 1.47.27 PM (2).png"/>
          <p:cNvPicPr>
            <a:picLocks noChangeAspect="1"/>
          </p:cNvPicPr>
          <p:nvPr/>
        </p:nvPicPr>
        <p:blipFill rotWithShape="1">
          <a:blip r:embed="rId3">
            <a:extLst>
              <a:ext uri="{28A0092B-C50C-407E-A947-70E740481C1C}">
                <a14:useLocalDpi xmlns:a14="http://schemas.microsoft.com/office/drawing/2010/main" val="0"/>
              </a:ext>
            </a:extLst>
          </a:blip>
          <a:srcRect l="18687" t="24916" r="11952" b="22334"/>
          <a:stretch/>
        </p:blipFill>
        <p:spPr>
          <a:xfrm>
            <a:off x="1212274" y="577270"/>
            <a:ext cx="6800272" cy="3878797"/>
          </a:xfrm>
          <a:prstGeom prst="rect">
            <a:avLst/>
          </a:prstGeom>
        </p:spPr>
      </p:pic>
    </p:spTree>
    <p:extLst>
      <p:ext uri="{BB962C8B-B14F-4D97-AF65-F5344CB8AC3E}">
        <p14:creationId xmlns:p14="http://schemas.microsoft.com/office/powerpoint/2010/main" val="360377248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34705" y="796375"/>
            <a:ext cx="5218800" cy="669300"/>
          </a:xfrm>
          <a:prstGeom prst="rect">
            <a:avLst/>
          </a:prstGeom>
        </p:spPr>
        <p:txBody>
          <a:bodyPr lIns="91425" tIns="91425" rIns="91425" bIns="91425" anchor="b" anchorCtr="0">
            <a:noAutofit/>
          </a:bodyPr>
          <a:lstStyle/>
          <a:p>
            <a:pPr lvl="0"/>
            <a:r>
              <a:rPr lang="en" sz="2400" dirty="0"/>
              <a:t>Dual </a:t>
            </a:r>
            <a:r>
              <a:rPr lang="en" sz="2400" dirty="0" smtClean="0"/>
              <a:t>licensing Business Model </a:t>
            </a:r>
            <a:endParaRPr lang="en" sz="2400" dirty="0"/>
          </a:p>
        </p:txBody>
      </p:sp>
      <p:sp>
        <p:nvSpPr>
          <p:cNvPr id="119" name="Shape 119"/>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fld id="{00000000-1234-1234-1234-123412341234}" type="slidenum">
              <a:rPr lang="en">
                <a:solidFill>
                  <a:srgbClr val="294667"/>
                </a:solidFill>
              </a:rPr>
              <a:pPr/>
              <a:t>22</a:t>
            </a:fld>
            <a:endParaRPr lang="en">
              <a:solidFill>
                <a:srgbClr val="294667"/>
              </a:solidFill>
            </a:endParaRPr>
          </a:p>
        </p:txBody>
      </p:sp>
      <p:sp>
        <p:nvSpPr>
          <p:cNvPr id="121" name="Shape 121"/>
          <p:cNvSpPr txBox="1">
            <a:spLocks noGrp="1"/>
          </p:cNvSpPr>
          <p:nvPr>
            <p:ph type="body" idx="2"/>
          </p:nvPr>
        </p:nvSpPr>
        <p:spPr>
          <a:xfrm>
            <a:off x="434700" y="1729499"/>
            <a:ext cx="5218800" cy="3100587"/>
          </a:xfrm>
          <a:prstGeom prst="rect">
            <a:avLst/>
          </a:prstGeom>
        </p:spPr>
        <p:txBody>
          <a:bodyPr lIns="91425" tIns="91425" rIns="91425" bIns="91425" anchor="t" anchorCtr="0">
            <a:noAutofit/>
          </a:bodyPr>
          <a:lstStyle/>
          <a:p>
            <a:pPr marL="342900" indent="-342900"/>
            <a:r>
              <a:rPr lang="en-US" sz="2000" dirty="0"/>
              <a:t>As a developer, you may want to consider this if you are planning to make code contributions to an open source project that has dual license. </a:t>
            </a:r>
            <a:endParaRPr lang="en-US" sz="2000" dirty="0" smtClean="0"/>
          </a:p>
          <a:p>
            <a:pPr marL="342900" indent="-342900"/>
            <a:r>
              <a:rPr lang="en-US" sz="2000" dirty="0"/>
              <a:t>You will be giving the POSS company the right to make money directly out of your contribution by commercially licensing your code. </a:t>
            </a:r>
          </a:p>
          <a:p>
            <a:pPr marL="342900" indent="-342900"/>
            <a:endParaRPr lang="en-US" sz="2000" dirty="0"/>
          </a:p>
        </p:txBody>
      </p:sp>
    </p:spTree>
    <p:extLst>
      <p:ext uri="{BB962C8B-B14F-4D97-AF65-F5344CB8AC3E}">
        <p14:creationId xmlns:p14="http://schemas.microsoft.com/office/powerpoint/2010/main" val="153435835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442405" y="1045150"/>
            <a:ext cx="2147400" cy="674700"/>
          </a:xfrm>
          <a:prstGeom prst="rect">
            <a:avLst/>
          </a:prstGeom>
        </p:spPr>
        <p:txBody>
          <a:bodyPr lIns="91425" tIns="91425" rIns="91425" bIns="91425" anchor="b" anchorCtr="0">
            <a:noAutofit/>
          </a:bodyPr>
          <a:lstStyle/>
          <a:p>
            <a:r>
              <a:rPr lang="en-US" dirty="0"/>
              <a:t>E</a:t>
            </a:r>
            <a:r>
              <a:rPr lang="en-US" dirty="0" smtClean="0"/>
              <a:t>xamples </a:t>
            </a:r>
            <a:r>
              <a:rPr lang="en-US" dirty="0"/>
              <a:t>of POSS </a:t>
            </a:r>
            <a:r>
              <a:rPr lang="en-US" dirty="0" smtClean="0"/>
              <a:t>Companies</a:t>
            </a:r>
            <a:endParaRPr lang="en-US" dirty="0"/>
          </a:p>
        </p:txBody>
      </p:sp>
      <p:sp>
        <p:nvSpPr>
          <p:cNvPr id="206" name="Shape 206"/>
          <p:cNvSpPr/>
          <p:nvPr/>
        </p:nvSpPr>
        <p:spPr>
          <a:xfrm>
            <a:off x="4394479" y="1045150"/>
            <a:ext cx="1948800" cy="1948800"/>
          </a:xfrm>
          <a:prstGeom prst="ellipse">
            <a:avLst/>
          </a:prstGeom>
          <a:noFill/>
          <a:ln w="38100" cap="flat" cmpd="sng">
            <a:solidFill>
              <a:srgbClr val="FFA800"/>
            </a:solidFill>
            <a:prstDash val="solid"/>
            <a:round/>
            <a:headEnd type="none" w="med" len="med"/>
            <a:tailEnd type="none" w="med" len="med"/>
          </a:ln>
        </p:spPr>
        <p:txBody>
          <a:bodyPr lIns="91425" tIns="91425" rIns="91425" bIns="91425" anchor="ctr" anchorCtr="0">
            <a:noAutofit/>
          </a:bodyPr>
          <a:lstStyle/>
          <a:p>
            <a:pPr algn="ctr"/>
            <a:r>
              <a:rPr lang="en" b="1" dirty="0">
                <a:solidFill>
                  <a:srgbClr val="FFFFFF"/>
                </a:solidFill>
                <a:latin typeface="Open Sans"/>
                <a:ea typeface="Open Sans"/>
                <a:cs typeface="Open Sans"/>
                <a:sym typeface="Open Sans"/>
              </a:rPr>
              <a:t>MySQL </a:t>
            </a:r>
          </a:p>
        </p:txBody>
      </p:sp>
      <p:sp>
        <p:nvSpPr>
          <p:cNvPr id="207" name="Shape 207"/>
          <p:cNvSpPr/>
          <p:nvPr/>
        </p:nvSpPr>
        <p:spPr>
          <a:xfrm>
            <a:off x="5231733" y="2450691"/>
            <a:ext cx="1948800" cy="1948800"/>
          </a:xfrm>
          <a:prstGeom prst="ellipse">
            <a:avLst/>
          </a:prstGeom>
          <a:noFill/>
          <a:ln w="38100" cap="flat" cmpd="sng">
            <a:solidFill>
              <a:srgbClr val="FFA800"/>
            </a:solidFill>
            <a:prstDash val="solid"/>
            <a:round/>
            <a:headEnd type="none" w="med" len="med"/>
            <a:tailEnd type="none" w="med" len="med"/>
          </a:ln>
        </p:spPr>
        <p:txBody>
          <a:bodyPr lIns="91425" tIns="91425" rIns="91425" bIns="91425" anchor="ctr" anchorCtr="0">
            <a:noAutofit/>
          </a:bodyPr>
          <a:lstStyle/>
          <a:p>
            <a:pPr algn="ctr"/>
            <a:r>
              <a:rPr lang="en" b="1" dirty="0">
                <a:solidFill>
                  <a:srgbClr val="FFFFFF"/>
                </a:solidFill>
                <a:latin typeface="Open Sans"/>
                <a:ea typeface="Open Sans"/>
                <a:cs typeface="Open Sans"/>
                <a:sym typeface="Open Sans"/>
              </a:rPr>
              <a:t>JBoss </a:t>
            </a:r>
          </a:p>
        </p:txBody>
      </p:sp>
      <p:sp>
        <p:nvSpPr>
          <p:cNvPr id="208" name="Shape 208"/>
          <p:cNvSpPr/>
          <p:nvPr/>
        </p:nvSpPr>
        <p:spPr>
          <a:xfrm>
            <a:off x="6059300" y="1045150"/>
            <a:ext cx="1948799" cy="1948800"/>
          </a:xfrm>
          <a:prstGeom prst="ellipse">
            <a:avLst/>
          </a:prstGeom>
          <a:noFill/>
          <a:ln w="38100" cap="flat" cmpd="sng">
            <a:solidFill>
              <a:srgbClr val="FFA800"/>
            </a:solidFill>
            <a:prstDash val="solid"/>
            <a:round/>
            <a:headEnd type="none" w="med" len="med"/>
            <a:tailEnd type="none" w="med" len="med"/>
          </a:ln>
        </p:spPr>
        <p:txBody>
          <a:bodyPr lIns="91425" tIns="91425" rIns="91425" bIns="91425" anchor="ctr" anchorCtr="0">
            <a:noAutofit/>
          </a:bodyPr>
          <a:lstStyle/>
          <a:p>
            <a:pPr algn="ctr"/>
            <a:r>
              <a:rPr lang="en" b="1" dirty="0">
                <a:solidFill>
                  <a:srgbClr val="FFFFFF"/>
                </a:solidFill>
                <a:latin typeface="Open Sans"/>
                <a:ea typeface="Open Sans"/>
                <a:cs typeface="Open Sans"/>
                <a:sym typeface="Open Sans"/>
              </a:rPr>
              <a:t>SugarCRM </a:t>
            </a:r>
          </a:p>
        </p:txBody>
      </p:sp>
      <p:sp>
        <p:nvSpPr>
          <p:cNvPr id="209" name="Shape 209"/>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fld id="{00000000-1234-1234-1234-123412341234}" type="slidenum">
              <a:rPr lang="en"/>
              <a:pPr/>
              <a:t>23</a:t>
            </a:fld>
            <a:endParaRPr lang="en"/>
          </a:p>
        </p:txBody>
      </p:sp>
    </p:spTree>
    <p:extLst>
      <p:ext uri="{BB962C8B-B14F-4D97-AF65-F5344CB8AC3E}">
        <p14:creationId xmlns:p14="http://schemas.microsoft.com/office/powerpoint/2010/main" val="389197029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433768" y="693649"/>
            <a:ext cx="3692400" cy="768900"/>
          </a:xfrm>
          <a:prstGeom prst="rect">
            <a:avLst/>
          </a:prstGeom>
        </p:spPr>
        <p:txBody>
          <a:bodyPr lIns="91425" tIns="91425" rIns="91425" bIns="91425" anchor="b" anchorCtr="0">
            <a:noAutofit/>
          </a:bodyPr>
          <a:lstStyle/>
          <a:p>
            <a:pPr lvl="0" rtl="0">
              <a:spcBef>
                <a:spcPts val="0"/>
              </a:spcBef>
              <a:buNone/>
            </a:pPr>
            <a:r>
              <a:rPr lang="en" sz="3600" dirty="0" smtClean="0"/>
              <a:t>Did you know?</a:t>
            </a:r>
            <a:endParaRPr lang="en" sz="3600" dirty="0"/>
          </a:p>
        </p:txBody>
      </p:sp>
      <p:sp>
        <p:nvSpPr>
          <p:cNvPr id="187" name="Shape 187"/>
          <p:cNvSpPr txBox="1">
            <a:spLocks noGrp="1"/>
          </p:cNvSpPr>
          <p:nvPr>
            <p:ph type="body" idx="1"/>
          </p:nvPr>
        </p:nvSpPr>
        <p:spPr>
          <a:xfrm>
            <a:off x="433768" y="1585101"/>
            <a:ext cx="3692400" cy="3340800"/>
          </a:xfrm>
          <a:prstGeom prst="rect">
            <a:avLst/>
          </a:prstGeom>
        </p:spPr>
        <p:txBody>
          <a:bodyPr lIns="91425" tIns="91425" rIns="91425" bIns="91425" anchor="t" anchorCtr="0">
            <a:noAutofit/>
          </a:bodyPr>
          <a:lstStyle/>
          <a:p>
            <a:pPr lvl="0" algn="just">
              <a:buNone/>
            </a:pPr>
            <a:r>
              <a:rPr lang="en" sz="2000" dirty="0"/>
              <a:t>When Oracle bought Sun Microsystems in 2009, MySQL became an Oracle product since MySQL had been bought by Sun a few years earlier. At the time of writing, Oracle has not made it clear what are its plans for </a:t>
            </a:r>
            <a:r>
              <a:rPr lang="en" sz="2000" dirty="0" smtClean="0"/>
              <a:t>MySQL.</a:t>
            </a:r>
            <a:endParaRPr lang="en" sz="2000" dirty="0"/>
          </a:p>
        </p:txBody>
      </p:sp>
      <p:sp>
        <p:nvSpPr>
          <p:cNvPr id="188" name="Shape 188"/>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fld id="{00000000-1234-1234-1234-123412341234}" type="slidenum">
              <a:rPr lang="en">
                <a:solidFill>
                  <a:srgbClr val="294667"/>
                </a:solidFill>
              </a:rPr>
              <a:pPr/>
              <a:t>24</a:t>
            </a:fld>
            <a:endParaRPr lang="en">
              <a:solidFill>
                <a:srgbClr val="294667"/>
              </a:solidFill>
            </a:endParaRPr>
          </a:p>
        </p:txBody>
      </p:sp>
      <p:sp>
        <p:nvSpPr>
          <p:cNvPr id="11" name="Shape 393"/>
          <p:cNvSpPr/>
          <p:nvPr/>
        </p:nvSpPr>
        <p:spPr>
          <a:xfrm>
            <a:off x="4035583" y="219568"/>
            <a:ext cx="1069506" cy="972824"/>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endParaRPr dirty="0"/>
          </a:p>
        </p:txBody>
      </p:sp>
    </p:spTree>
    <p:extLst>
      <p:ext uri="{BB962C8B-B14F-4D97-AF65-F5344CB8AC3E}">
        <p14:creationId xmlns:p14="http://schemas.microsoft.com/office/powerpoint/2010/main" val="53941733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34705" y="796375"/>
            <a:ext cx="5218800" cy="669300"/>
          </a:xfrm>
          <a:prstGeom prst="rect">
            <a:avLst/>
          </a:prstGeom>
        </p:spPr>
        <p:txBody>
          <a:bodyPr lIns="91425" tIns="91425" rIns="91425" bIns="91425" anchor="b" anchorCtr="0">
            <a:noAutofit/>
          </a:bodyPr>
          <a:lstStyle/>
          <a:p>
            <a:r>
              <a:rPr lang="en-US" sz="2400" dirty="0"/>
              <a:t>Split </a:t>
            </a:r>
            <a:r>
              <a:rPr lang="en-US" sz="2400" dirty="0" smtClean="0"/>
              <a:t>OSS </a:t>
            </a:r>
            <a:r>
              <a:rPr lang="en-US" sz="2400" dirty="0"/>
              <a:t>/ </a:t>
            </a:r>
            <a:r>
              <a:rPr lang="en-US" sz="2400" dirty="0" smtClean="0"/>
              <a:t>Commercial Products </a:t>
            </a:r>
            <a:endParaRPr lang="en-US" sz="2400" dirty="0"/>
          </a:p>
        </p:txBody>
      </p:sp>
      <p:sp>
        <p:nvSpPr>
          <p:cNvPr id="119" name="Shape 119"/>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fld id="{00000000-1234-1234-1234-123412341234}" type="slidenum">
              <a:rPr lang="en">
                <a:solidFill>
                  <a:srgbClr val="294667"/>
                </a:solidFill>
              </a:rPr>
              <a:pPr/>
              <a:t>25</a:t>
            </a:fld>
            <a:endParaRPr lang="en">
              <a:solidFill>
                <a:srgbClr val="294667"/>
              </a:solidFill>
            </a:endParaRPr>
          </a:p>
        </p:txBody>
      </p:sp>
      <p:sp>
        <p:nvSpPr>
          <p:cNvPr id="121" name="Shape 121"/>
          <p:cNvSpPr txBox="1">
            <a:spLocks noGrp="1"/>
          </p:cNvSpPr>
          <p:nvPr>
            <p:ph type="body" idx="2"/>
          </p:nvPr>
        </p:nvSpPr>
        <p:spPr>
          <a:xfrm>
            <a:off x="434700" y="1729499"/>
            <a:ext cx="5218800" cy="3100587"/>
          </a:xfrm>
          <a:prstGeom prst="rect">
            <a:avLst/>
          </a:prstGeom>
        </p:spPr>
        <p:txBody>
          <a:bodyPr lIns="91425" tIns="91425" rIns="91425" bIns="91425" anchor="t" anchorCtr="0">
            <a:noAutofit/>
          </a:bodyPr>
          <a:lstStyle/>
          <a:p>
            <a:pPr marL="342900" indent="-342900"/>
            <a:r>
              <a:rPr lang="en-US" sz="2000" dirty="0" smtClean="0"/>
              <a:t>There </a:t>
            </a:r>
            <a:r>
              <a:rPr lang="en-US" sz="2000" dirty="0"/>
              <a:t>is a core portion of the software which is available as open source </a:t>
            </a:r>
            <a:endParaRPr lang="en-US" sz="2000" dirty="0" smtClean="0"/>
          </a:p>
          <a:p>
            <a:pPr marL="342900" indent="-342900"/>
            <a:r>
              <a:rPr lang="en-US" sz="2000" dirty="0"/>
              <a:t>This core provides the base </a:t>
            </a:r>
            <a:r>
              <a:rPr lang="en-US" sz="2000" dirty="0" smtClean="0"/>
              <a:t>functionality</a:t>
            </a:r>
          </a:p>
          <a:p>
            <a:pPr marL="342900" indent="-342900"/>
            <a:r>
              <a:rPr lang="en-US" sz="2000" dirty="0"/>
              <a:t>Then there are other portions or extensions that are built on top of or extend the functionality provided by the core </a:t>
            </a:r>
          </a:p>
          <a:p>
            <a:pPr marL="342900" indent="-342900"/>
            <a:endParaRPr lang="en-US" sz="2000" dirty="0"/>
          </a:p>
          <a:p>
            <a:pPr marL="342900" indent="-342900"/>
            <a:endParaRPr lang="en-US" sz="2000" dirty="0"/>
          </a:p>
        </p:txBody>
      </p:sp>
    </p:spTree>
    <p:extLst>
      <p:ext uri="{BB962C8B-B14F-4D97-AF65-F5344CB8AC3E}">
        <p14:creationId xmlns:p14="http://schemas.microsoft.com/office/powerpoint/2010/main" val="183511753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7"/>
        <p:cNvGrpSpPr/>
        <p:nvPr/>
      </p:nvGrpSpPr>
      <p:grpSpPr>
        <a:xfrm>
          <a:off x="0" y="0"/>
          <a:ext cx="0" cy="0"/>
          <a:chOff x="0" y="0"/>
          <a:chExt cx="0" cy="0"/>
        </a:xfrm>
      </p:grpSpPr>
      <p:sp>
        <p:nvSpPr>
          <p:cNvPr id="181" name="Shape 181"/>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fld id="{00000000-1234-1234-1234-123412341234}" type="slidenum">
              <a:rPr lang="en"/>
              <a:pPr/>
              <a:t>26</a:t>
            </a:fld>
            <a:endParaRPr lang="en"/>
          </a:p>
        </p:txBody>
      </p:sp>
      <p:sp>
        <p:nvSpPr>
          <p:cNvPr id="4" name="Title 3"/>
          <p:cNvSpPr>
            <a:spLocks noGrp="1"/>
          </p:cNvSpPr>
          <p:nvPr>
            <p:ph type="title"/>
          </p:nvPr>
        </p:nvSpPr>
        <p:spPr/>
        <p:txBody>
          <a:bodyPr/>
          <a:lstStyle/>
          <a:p>
            <a:r>
              <a:rPr lang="en-US" sz="1800" dirty="0"/>
              <a:t>Split </a:t>
            </a:r>
            <a:r>
              <a:rPr lang="en-US" sz="1800" dirty="0" smtClean="0"/>
              <a:t>OSS / Commercial Products Business Model </a:t>
            </a:r>
            <a:endParaRPr lang="en-US" sz="1800" dirty="0"/>
          </a:p>
        </p:txBody>
      </p:sp>
      <p:pic>
        <p:nvPicPr>
          <p:cNvPr id="2" name="Picture 1" descr="Screen Shot 2016-11-14 at 2.33.58 PM (2).png"/>
          <p:cNvPicPr>
            <a:picLocks noChangeAspect="1"/>
          </p:cNvPicPr>
          <p:nvPr/>
        </p:nvPicPr>
        <p:blipFill rotWithShape="1">
          <a:blip r:embed="rId4">
            <a:extLst>
              <a:ext uri="{28A0092B-C50C-407E-A947-70E740481C1C}">
                <a14:useLocalDpi xmlns:a14="http://schemas.microsoft.com/office/drawing/2010/main" val="0"/>
              </a:ext>
            </a:extLst>
          </a:blip>
          <a:srcRect l="39394" t="12345" r="20034" b="38497"/>
          <a:stretch/>
        </p:blipFill>
        <p:spPr>
          <a:xfrm>
            <a:off x="4318000" y="1633680"/>
            <a:ext cx="3313545" cy="3011064"/>
          </a:xfrm>
          <a:prstGeom prst="rect">
            <a:avLst/>
          </a:prstGeom>
        </p:spPr>
      </p:pic>
    </p:spTree>
    <p:extLst>
      <p:ext uri="{BB962C8B-B14F-4D97-AF65-F5344CB8AC3E}">
        <p14:creationId xmlns:p14="http://schemas.microsoft.com/office/powerpoint/2010/main" val="233138080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34705" y="796375"/>
            <a:ext cx="5218800" cy="669300"/>
          </a:xfrm>
          <a:prstGeom prst="rect">
            <a:avLst/>
          </a:prstGeom>
        </p:spPr>
        <p:txBody>
          <a:bodyPr lIns="91425" tIns="91425" rIns="91425" bIns="91425" anchor="b" anchorCtr="0">
            <a:noAutofit/>
          </a:bodyPr>
          <a:lstStyle/>
          <a:p>
            <a:r>
              <a:rPr lang="en-US" sz="2400" dirty="0"/>
              <a:t>Split </a:t>
            </a:r>
            <a:r>
              <a:rPr lang="en-US" sz="2400" dirty="0" smtClean="0"/>
              <a:t>OSS </a:t>
            </a:r>
            <a:r>
              <a:rPr lang="en-US" sz="2400" dirty="0"/>
              <a:t>/ </a:t>
            </a:r>
            <a:r>
              <a:rPr lang="en-US" sz="2400" dirty="0" smtClean="0"/>
              <a:t>Commercial Products </a:t>
            </a:r>
            <a:endParaRPr lang="en-US" sz="2400" dirty="0"/>
          </a:p>
        </p:txBody>
      </p:sp>
      <p:sp>
        <p:nvSpPr>
          <p:cNvPr id="119" name="Shape 119"/>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fld id="{00000000-1234-1234-1234-123412341234}" type="slidenum">
              <a:rPr lang="en">
                <a:solidFill>
                  <a:srgbClr val="294667"/>
                </a:solidFill>
              </a:rPr>
              <a:pPr/>
              <a:t>27</a:t>
            </a:fld>
            <a:endParaRPr lang="en">
              <a:solidFill>
                <a:srgbClr val="294667"/>
              </a:solidFill>
            </a:endParaRPr>
          </a:p>
        </p:txBody>
      </p:sp>
      <p:sp>
        <p:nvSpPr>
          <p:cNvPr id="121" name="Shape 121"/>
          <p:cNvSpPr txBox="1">
            <a:spLocks noGrp="1"/>
          </p:cNvSpPr>
          <p:nvPr>
            <p:ph type="body" idx="2"/>
          </p:nvPr>
        </p:nvSpPr>
        <p:spPr>
          <a:xfrm>
            <a:off x="434700" y="1729499"/>
            <a:ext cx="5218800" cy="3100587"/>
          </a:xfrm>
          <a:prstGeom prst="rect">
            <a:avLst/>
          </a:prstGeom>
        </p:spPr>
        <p:txBody>
          <a:bodyPr lIns="91425" tIns="91425" rIns="91425" bIns="91425" anchor="t" anchorCtr="0">
            <a:noAutofit/>
          </a:bodyPr>
          <a:lstStyle/>
          <a:p>
            <a:pPr marL="342900" indent="-342900"/>
            <a:r>
              <a:rPr lang="en-US" sz="2000" dirty="0"/>
              <a:t>If you are a developer planning to contribute to an open source project under this business model, you can be certain that your code will never be licensed under a commercial license, since it would be part of the core, which must be open source. </a:t>
            </a:r>
          </a:p>
        </p:txBody>
      </p:sp>
    </p:spTree>
    <p:extLst>
      <p:ext uri="{BB962C8B-B14F-4D97-AF65-F5344CB8AC3E}">
        <p14:creationId xmlns:p14="http://schemas.microsoft.com/office/powerpoint/2010/main" val="251610046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34705" y="796375"/>
            <a:ext cx="5218800" cy="669300"/>
          </a:xfrm>
          <a:prstGeom prst="rect">
            <a:avLst/>
          </a:prstGeom>
        </p:spPr>
        <p:txBody>
          <a:bodyPr lIns="91425" tIns="91425" rIns="91425" bIns="91425" anchor="b" anchorCtr="0">
            <a:noAutofit/>
          </a:bodyPr>
          <a:lstStyle/>
          <a:p>
            <a:r>
              <a:rPr lang="en-US" sz="2400" dirty="0"/>
              <a:t>Product specialists </a:t>
            </a:r>
          </a:p>
        </p:txBody>
      </p:sp>
      <p:sp>
        <p:nvSpPr>
          <p:cNvPr id="119" name="Shape 119"/>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fld id="{00000000-1234-1234-1234-123412341234}" type="slidenum">
              <a:rPr lang="en">
                <a:solidFill>
                  <a:srgbClr val="294667"/>
                </a:solidFill>
              </a:rPr>
              <a:pPr/>
              <a:t>28</a:t>
            </a:fld>
            <a:endParaRPr lang="en">
              <a:solidFill>
                <a:srgbClr val="294667"/>
              </a:solidFill>
            </a:endParaRPr>
          </a:p>
        </p:txBody>
      </p:sp>
      <p:sp>
        <p:nvSpPr>
          <p:cNvPr id="121" name="Shape 121"/>
          <p:cNvSpPr txBox="1">
            <a:spLocks noGrp="1"/>
          </p:cNvSpPr>
          <p:nvPr>
            <p:ph type="body" idx="2"/>
          </p:nvPr>
        </p:nvSpPr>
        <p:spPr>
          <a:xfrm>
            <a:off x="434700" y="1729499"/>
            <a:ext cx="5218800" cy="3100587"/>
          </a:xfrm>
          <a:prstGeom prst="rect">
            <a:avLst/>
          </a:prstGeom>
        </p:spPr>
        <p:txBody>
          <a:bodyPr lIns="91425" tIns="91425" rIns="91425" bIns="91425" anchor="t" anchorCtr="0">
            <a:noAutofit/>
          </a:bodyPr>
          <a:lstStyle/>
          <a:p>
            <a:pPr marL="342900" indent="-342900"/>
            <a:r>
              <a:rPr lang="en-US" sz="2000" dirty="0"/>
              <a:t>A POSS company that nurtured an open source software project either by creating it from the start or contributing and maintaining it, can generate revenue from it by providing </a:t>
            </a:r>
            <a:r>
              <a:rPr lang="en-US" sz="2000" i="1" u="sng" dirty="0"/>
              <a:t>training</a:t>
            </a:r>
            <a:r>
              <a:rPr lang="en-US" sz="2000" dirty="0"/>
              <a:t> and </a:t>
            </a:r>
            <a:r>
              <a:rPr lang="en-US" sz="2000" i="1" u="sng" dirty="0"/>
              <a:t>consulting service</a:t>
            </a:r>
            <a:r>
              <a:rPr lang="en-US" sz="2000" i="1" dirty="0"/>
              <a:t>s</a:t>
            </a:r>
            <a:r>
              <a:rPr lang="en-US" sz="2000" dirty="0"/>
              <a:t> to the customers of the open source software. </a:t>
            </a:r>
          </a:p>
        </p:txBody>
      </p:sp>
      <p:sp>
        <p:nvSpPr>
          <p:cNvPr id="2" name="Rectangle 1"/>
          <p:cNvSpPr/>
          <p:nvPr/>
        </p:nvSpPr>
        <p:spPr>
          <a:xfrm>
            <a:off x="6891657" y="579569"/>
            <a:ext cx="1605812" cy="111664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6" name="Rectangle 5"/>
          <p:cNvSpPr/>
          <p:nvPr/>
        </p:nvSpPr>
        <p:spPr>
          <a:xfrm>
            <a:off x="6898956" y="1725406"/>
            <a:ext cx="1605812" cy="111664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TextBox 2"/>
          <p:cNvSpPr txBox="1"/>
          <p:nvPr/>
        </p:nvSpPr>
        <p:spPr>
          <a:xfrm>
            <a:off x="6898956" y="748296"/>
            <a:ext cx="1544639" cy="646331"/>
          </a:xfrm>
          <a:prstGeom prst="rect">
            <a:avLst/>
          </a:prstGeom>
          <a:noFill/>
        </p:spPr>
        <p:txBody>
          <a:bodyPr wrap="none" rtlCol="0">
            <a:spAutoFit/>
          </a:bodyPr>
          <a:lstStyle/>
          <a:p>
            <a:pPr algn="ctr"/>
            <a:r>
              <a:rPr lang="en-US" sz="1200" dirty="0" smtClean="0"/>
              <a:t>Training &amp; </a:t>
            </a:r>
          </a:p>
          <a:p>
            <a:pPr algn="ctr"/>
            <a:r>
              <a:rPr lang="en-US" sz="1200" dirty="0" smtClean="0"/>
              <a:t>Consulting Services</a:t>
            </a:r>
          </a:p>
          <a:p>
            <a:pPr algn="ctr"/>
            <a:r>
              <a:rPr lang="en-US" sz="1200" dirty="0" smtClean="0"/>
              <a:t>(Fee-based)</a:t>
            </a:r>
            <a:endParaRPr lang="en-US" sz="1200" dirty="0"/>
          </a:p>
        </p:txBody>
      </p:sp>
      <p:sp>
        <p:nvSpPr>
          <p:cNvPr id="8" name="TextBox 7"/>
          <p:cNvSpPr txBox="1"/>
          <p:nvPr/>
        </p:nvSpPr>
        <p:spPr>
          <a:xfrm>
            <a:off x="6974098" y="1973551"/>
            <a:ext cx="1502109" cy="461665"/>
          </a:xfrm>
          <a:prstGeom prst="rect">
            <a:avLst/>
          </a:prstGeom>
          <a:noFill/>
        </p:spPr>
        <p:txBody>
          <a:bodyPr wrap="none" rtlCol="0">
            <a:spAutoFit/>
          </a:bodyPr>
          <a:lstStyle/>
          <a:p>
            <a:pPr algn="ctr"/>
            <a:r>
              <a:rPr lang="en-US" sz="1200" dirty="0" smtClean="0"/>
              <a:t>Open Source Code</a:t>
            </a:r>
          </a:p>
          <a:p>
            <a:pPr algn="ctr"/>
            <a:r>
              <a:rPr lang="en-US" sz="1200" dirty="0" smtClean="0"/>
              <a:t>(no-charge)</a:t>
            </a:r>
            <a:endParaRPr lang="en-US" sz="1200" dirty="0"/>
          </a:p>
        </p:txBody>
      </p:sp>
    </p:spTree>
    <p:extLst>
      <p:ext uri="{BB962C8B-B14F-4D97-AF65-F5344CB8AC3E}">
        <p14:creationId xmlns:p14="http://schemas.microsoft.com/office/powerpoint/2010/main" val="229535651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34705" y="796375"/>
            <a:ext cx="5218800" cy="669300"/>
          </a:xfrm>
          <a:prstGeom prst="rect">
            <a:avLst/>
          </a:prstGeom>
        </p:spPr>
        <p:txBody>
          <a:bodyPr lIns="91425" tIns="91425" rIns="91425" bIns="91425" anchor="b" anchorCtr="0">
            <a:noAutofit/>
          </a:bodyPr>
          <a:lstStyle/>
          <a:p>
            <a:r>
              <a:rPr lang="en-US" sz="2400" dirty="0"/>
              <a:t>Platform </a:t>
            </a:r>
            <a:r>
              <a:rPr lang="en-US" sz="2400" dirty="0" smtClean="0"/>
              <a:t>Providers </a:t>
            </a:r>
            <a:endParaRPr lang="en-US" sz="2400" dirty="0"/>
          </a:p>
        </p:txBody>
      </p:sp>
      <p:sp>
        <p:nvSpPr>
          <p:cNvPr id="119" name="Shape 119"/>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fld id="{00000000-1234-1234-1234-123412341234}" type="slidenum">
              <a:rPr lang="en">
                <a:solidFill>
                  <a:srgbClr val="294667"/>
                </a:solidFill>
              </a:rPr>
              <a:pPr/>
              <a:t>29</a:t>
            </a:fld>
            <a:endParaRPr lang="en">
              <a:solidFill>
                <a:srgbClr val="294667"/>
              </a:solidFill>
            </a:endParaRPr>
          </a:p>
        </p:txBody>
      </p:sp>
      <p:sp>
        <p:nvSpPr>
          <p:cNvPr id="121" name="Shape 121"/>
          <p:cNvSpPr txBox="1">
            <a:spLocks noGrp="1"/>
          </p:cNvSpPr>
          <p:nvPr>
            <p:ph type="body" idx="2"/>
          </p:nvPr>
        </p:nvSpPr>
        <p:spPr>
          <a:xfrm>
            <a:off x="434700" y="1729499"/>
            <a:ext cx="5218800" cy="3100587"/>
          </a:xfrm>
          <a:prstGeom prst="rect">
            <a:avLst/>
          </a:prstGeom>
        </p:spPr>
        <p:txBody>
          <a:bodyPr lIns="91425" tIns="91425" rIns="91425" bIns="91425" anchor="t" anchorCtr="0">
            <a:noAutofit/>
          </a:bodyPr>
          <a:lstStyle/>
          <a:p>
            <a:pPr marL="342900" indent="-342900"/>
            <a:r>
              <a:rPr lang="en-US" sz="2000" dirty="0"/>
              <a:t>In a not so distant past software systems were monolithic. </a:t>
            </a:r>
            <a:endParaRPr lang="en-US" sz="2000" dirty="0" smtClean="0"/>
          </a:p>
          <a:p>
            <a:pPr marL="342900" indent="-342900"/>
            <a:r>
              <a:rPr lang="en-US" sz="2000" dirty="0" smtClean="0"/>
              <a:t>In </a:t>
            </a:r>
            <a:r>
              <a:rPr lang="en-US" sz="2000" dirty="0"/>
              <a:t>those days one probably bought the entire system from a single vendor who provided all the software and support needed. </a:t>
            </a:r>
          </a:p>
        </p:txBody>
      </p:sp>
    </p:spTree>
    <p:extLst>
      <p:ext uri="{BB962C8B-B14F-4D97-AF65-F5344CB8AC3E}">
        <p14:creationId xmlns:p14="http://schemas.microsoft.com/office/powerpoint/2010/main" val="123482341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1616475" y="1393325"/>
            <a:ext cx="5911200" cy="3003600"/>
          </a:xfrm>
          <a:prstGeom prst="rect">
            <a:avLst/>
          </a:prstGeom>
        </p:spPr>
        <p:txBody>
          <a:bodyPr lIns="91425" tIns="91425" rIns="91425" bIns="91425" anchor="t" anchorCtr="0">
            <a:noAutofit/>
          </a:bodyPr>
          <a:lstStyle/>
          <a:p>
            <a:pPr>
              <a:buNone/>
            </a:pPr>
            <a:r>
              <a:rPr lang="en-US" sz="4000" dirty="0"/>
              <a:t>There’s no such thing as a </a:t>
            </a:r>
            <a:r>
              <a:rPr lang="en-US" sz="4000" dirty="0" smtClean="0"/>
              <a:t>free answer</a:t>
            </a:r>
          </a:p>
          <a:p>
            <a:pPr>
              <a:buNone/>
            </a:pPr>
            <a:r>
              <a:rPr lang="en-US" sz="4000" dirty="0" smtClean="0"/>
              <a:t>So please take down some </a:t>
            </a:r>
            <a:r>
              <a:rPr lang="en-US" sz="4000" dirty="0" err="1" smtClean="0"/>
              <a:t>effin</a:t>
            </a:r>
            <a:r>
              <a:rPr lang="en-US" sz="4000" dirty="0" smtClean="0"/>
              <a:t> notes!</a:t>
            </a:r>
            <a:endParaRPr lang="en-US" sz="4000" dirty="0"/>
          </a:p>
        </p:txBody>
      </p:sp>
      <p:sp>
        <p:nvSpPr>
          <p:cNvPr id="141" name="Shape 141"/>
          <p:cNvSpPr txBox="1">
            <a:spLocks noGrp="1"/>
          </p:cNvSpPr>
          <p:nvPr>
            <p:ph type="sldNum" idx="12"/>
          </p:nvPr>
        </p:nvSpPr>
        <p:spPr>
          <a:xfrm>
            <a:off x="265275" y="4607475"/>
            <a:ext cx="8616900" cy="536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a:t>
            </a:fld>
            <a:endParaRPr lang="en"/>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7"/>
        <p:cNvGrpSpPr/>
        <p:nvPr/>
      </p:nvGrpSpPr>
      <p:grpSpPr>
        <a:xfrm>
          <a:off x="0" y="0"/>
          <a:ext cx="0" cy="0"/>
          <a:chOff x="0" y="0"/>
          <a:chExt cx="0" cy="0"/>
        </a:xfrm>
      </p:grpSpPr>
      <p:sp>
        <p:nvSpPr>
          <p:cNvPr id="181" name="Shape 181"/>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fld id="{00000000-1234-1234-1234-123412341234}" type="slidenum">
              <a:rPr lang="en"/>
              <a:pPr/>
              <a:t>30</a:t>
            </a:fld>
            <a:endParaRPr lang="en"/>
          </a:p>
        </p:txBody>
      </p:sp>
      <p:sp>
        <p:nvSpPr>
          <p:cNvPr id="4" name="Title 3"/>
          <p:cNvSpPr>
            <a:spLocks noGrp="1"/>
          </p:cNvSpPr>
          <p:nvPr>
            <p:ph type="title"/>
          </p:nvPr>
        </p:nvSpPr>
        <p:spPr/>
        <p:txBody>
          <a:bodyPr/>
          <a:lstStyle/>
          <a:p>
            <a:r>
              <a:rPr lang="en-US" sz="1800" dirty="0"/>
              <a:t>The </a:t>
            </a:r>
            <a:r>
              <a:rPr lang="en-US" sz="1800" dirty="0" smtClean="0"/>
              <a:t>Platform Providers</a:t>
            </a:r>
            <a:r>
              <a:rPr lang="en-US" sz="1800" dirty="0"/>
              <a:t>' </a:t>
            </a:r>
            <a:r>
              <a:rPr lang="en-US" sz="1800" dirty="0" smtClean="0"/>
              <a:t>Business Model </a:t>
            </a:r>
            <a:endParaRPr lang="en-US" sz="1800" dirty="0"/>
          </a:p>
        </p:txBody>
      </p:sp>
      <p:pic>
        <p:nvPicPr>
          <p:cNvPr id="3" name="Picture 2" descr="Screen Shot 2016-11-15 at 12.43.06 AM.png"/>
          <p:cNvPicPr>
            <a:picLocks noChangeAspect="1"/>
          </p:cNvPicPr>
          <p:nvPr/>
        </p:nvPicPr>
        <p:blipFill rotWithShape="1">
          <a:blip r:embed="rId4">
            <a:extLst>
              <a:ext uri="{28A0092B-C50C-407E-A947-70E740481C1C}">
                <a14:useLocalDpi xmlns:a14="http://schemas.microsoft.com/office/drawing/2010/main" val="0"/>
              </a:ext>
            </a:extLst>
          </a:blip>
          <a:srcRect l="18658" t="13338" r="12249" b="9756"/>
          <a:stretch/>
        </p:blipFill>
        <p:spPr>
          <a:xfrm>
            <a:off x="3868545" y="1616865"/>
            <a:ext cx="4649553" cy="3234634"/>
          </a:xfrm>
          <a:prstGeom prst="rect">
            <a:avLst/>
          </a:prstGeom>
        </p:spPr>
      </p:pic>
    </p:spTree>
    <p:extLst>
      <p:ext uri="{BB962C8B-B14F-4D97-AF65-F5344CB8AC3E}">
        <p14:creationId xmlns:p14="http://schemas.microsoft.com/office/powerpoint/2010/main" val="379346808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442404" y="1045150"/>
            <a:ext cx="2829115" cy="674700"/>
          </a:xfrm>
          <a:prstGeom prst="rect">
            <a:avLst/>
          </a:prstGeom>
        </p:spPr>
        <p:txBody>
          <a:bodyPr lIns="91425" tIns="91425" rIns="91425" bIns="91425" anchor="b" anchorCtr="0">
            <a:noAutofit/>
          </a:bodyPr>
          <a:lstStyle/>
          <a:p>
            <a:r>
              <a:rPr lang="en-US" sz="1800" dirty="0" smtClean="0"/>
              <a:t>Business Model Relationship </a:t>
            </a:r>
            <a:r>
              <a:rPr lang="en-US" sz="1800" dirty="0"/>
              <a:t>to </a:t>
            </a:r>
            <a:r>
              <a:rPr lang="en-US" sz="1800" dirty="0" smtClean="0"/>
              <a:t/>
            </a:r>
            <a:br>
              <a:rPr lang="en-US" sz="1800" dirty="0" smtClean="0"/>
            </a:br>
            <a:r>
              <a:rPr lang="en-US" sz="1800" dirty="0" smtClean="0"/>
              <a:t>OSS License </a:t>
            </a:r>
            <a:endParaRPr lang="en-US" sz="1800" dirty="0"/>
          </a:p>
        </p:txBody>
      </p:sp>
      <p:sp>
        <p:nvSpPr>
          <p:cNvPr id="216" name="Shape 216"/>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fld id="{00000000-1234-1234-1234-123412341234}" type="slidenum">
              <a:rPr lang="en"/>
              <a:pPr/>
              <a:t>31</a:t>
            </a:fld>
            <a:endParaRPr lang="en"/>
          </a:p>
        </p:txBody>
      </p:sp>
      <p:pic>
        <p:nvPicPr>
          <p:cNvPr id="2" name="Picture 1" descr="Screen Shot 2016-11-15 at 10.03.43 AM.png"/>
          <p:cNvPicPr>
            <a:picLocks noChangeAspect="1"/>
          </p:cNvPicPr>
          <p:nvPr/>
        </p:nvPicPr>
        <p:blipFill rotWithShape="1">
          <a:blip r:embed="rId4">
            <a:extLst>
              <a:ext uri="{28A0092B-C50C-407E-A947-70E740481C1C}">
                <a14:useLocalDpi xmlns:a14="http://schemas.microsoft.com/office/drawing/2010/main" val="0"/>
              </a:ext>
            </a:extLst>
          </a:blip>
          <a:srcRect l="22222" t="25877" r="36049" b="6765"/>
          <a:stretch/>
        </p:blipFill>
        <p:spPr>
          <a:xfrm>
            <a:off x="4196080" y="659069"/>
            <a:ext cx="4043680" cy="4079571"/>
          </a:xfrm>
          <a:prstGeom prst="rect">
            <a:avLst/>
          </a:prstGeom>
        </p:spPr>
      </p:pic>
    </p:spTree>
    <p:extLst>
      <p:ext uri="{BB962C8B-B14F-4D97-AF65-F5344CB8AC3E}">
        <p14:creationId xmlns:p14="http://schemas.microsoft.com/office/powerpoint/2010/main" val="17025764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34705" y="796375"/>
            <a:ext cx="5218800" cy="669300"/>
          </a:xfrm>
          <a:prstGeom prst="rect">
            <a:avLst/>
          </a:prstGeom>
        </p:spPr>
        <p:txBody>
          <a:bodyPr lIns="91425" tIns="91425" rIns="91425" bIns="91425" anchor="b" anchorCtr="0">
            <a:noAutofit/>
          </a:bodyPr>
          <a:lstStyle/>
          <a:p>
            <a:r>
              <a:rPr lang="en-US" sz="2400" dirty="0"/>
              <a:t>Business </a:t>
            </a:r>
            <a:r>
              <a:rPr lang="en-US" sz="2400" dirty="0" smtClean="0"/>
              <a:t>Model Relationship </a:t>
            </a:r>
            <a:r>
              <a:rPr lang="en-US" sz="2400" dirty="0"/>
              <a:t>to </a:t>
            </a:r>
            <a:r>
              <a:rPr lang="en-US" sz="2400" dirty="0" smtClean="0"/>
              <a:t>License </a:t>
            </a:r>
            <a:endParaRPr lang="en-US" sz="2400" dirty="0"/>
          </a:p>
        </p:txBody>
      </p:sp>
      <p:sp>
        <p:nvSpPr>
          <p:cNvPr id="119" name="Shape 119"/>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fld id="{00000000-1234-1234-1234-123412341234}" type="slidenum">
              <a:rPr lang="en">
                <a:solidFill>
                  <a:srgbClr val="294667"/>
                </a:solidFill>
              </a:rPr>
              <a:pPr/>
              <a:t>32</a:t>
            </a:fld>
            <a:endParaRPr lang="en">
              <a:solidFill>
                <a:srgbClr val="294667"/>
              </a:solidFill>
            </a:endParaRPr>
          </a:p>
        </p:txBody>
      </p:sp>
      <p:sp>
        <p:nvSpPr>
          <p:cNvPr id="121" name="Shape 121"/>
          <p:cNvSpPr txBox="1">
            <a:spLocks noGrp="1"/>
          </p:cNvSpPr>
          <p:nvPr>
            <p:ph type="body" idx="2"/>
          </p:nvPr>
        </p:nvSpPr>
        <p:spPr>
          <a:xfrm>
            <a:off x="434700" y="1729499"/>
            <a:ext cx="5218800" cy="3100587"/>
          </a:xfrm>
          <a:prstGeom prst="rect">
            <a:avLst/>
          </a:prstGeom>
        </p:spPr>
        <p:txBody>
          <a:bodyPr lIns="91425" tIns="91425" rIns="91425" bIns="91425" anchor="t" anchorCtr="0">
            <a:noAutofit/>
          </a:bodyPr>
          <a:lstStyle/>
          <a:p>
            <a:pPr marL="342900" indent="-342900"/>
            <a:r>
              <a:rPr lang="en-US" sz="2000" dirty="0" smtClean="0"/>
              <a:t>The </a:t>
            </a:r>
            <a:r>
              <a:rPr lang="en-US" sz="2000" dirty="0"/>
              <a:t>relationship these models have is </a:t>
            </a:r>
            <a:r>
              <a:rPr lang="en-US" sz="2000" dirty="0" err="1"/>
              <a:t>vis</a:t>
            </a:r>
            <a:r>
              <a:rPr lang="en-US" sz="2000" dirty="0"/>
              <a:t>-à-</a:t>
            </a:r>
            <a:r>
              <a:rPr lang="en-US" sz="2000" dirty="0" err="1"/>
              <a:t>vis</a:t>
            </a:r>
            <a:r>
              <a:rPr lang="en-US" sz="2000" dirty="0"/>
              <a:t> to open source </a:t>
            </a:r>
            <a:r>
              <a:rPr lang="en-US" sz="2000" dirty="0" smtClean="0"/>
              <a:t>licenses</a:t>
            </a:r>
            <a:endParaRPr lang="en-US" sz="2000" dirty="0"/>
          </a:p>
          <a:p>
            <a:pPr marL="342900" indent="-342900"/>
            <a:r>
              <a:rPr lang="en-US" sz="2000" dirty="0"/>
              <a:t>In the bottom quadrants, the business model is tied to the </a:t>
            </a:r>
            <a:endParaRPr lang="en-US" sz="2000" dirty="0" smtClean="0"/>
          </a:p>
          <a:p>
            <a:pPr marL="342900" indent="-342900"/>
            <a:r>
              <a:rPr lang="en-US" sz="2000" dirty="0" smtClean="0"/>
              <a:t>However </a:t>
            </a:r>
            <a:r>
              <a:rPr lang="en-US" sz="2000" dirty="0"/>
              <a:t>the business models in the top quadrant have no bearing on the license of the open source software </a:t>
            </a:r>
            <a:r>
              <a:rPr lang="en-US" sz="2000" dirty="0" smtClean="0"/>
              <a:t>itself</a:t>
            </a:r>
            <a:endParaRPr lang="en-US" sz="2000" dirty="0"/>
          </a:p>
          <a:p>
            <a:pPr marL="342900" indent="-342900"/>
            <a:endParaRPr lang="en-US" sz="2000" dirty="0"/>
          </a:p>
        </p:txBody>
      </p:sp>
    </p:spTree>
    <p:extLst>
      <p:ext uri="{BB962C8B-B14F-4D97-AF65-F5344CB8AC3E}">
        <p14:creationId xmlns:p14="http://schemas.microsoft.com/office/powerpoint/2010/main" val="217591464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34705" y="796375"/>
            <a:ext cx="5218800" cy="669300"/>
          </a:xfrm>
          <a:prstGeom prst="rect">
            <a:avLst/>
          </a:prstGeom>
        </p:spPr>
        <p:txBody>
          <a:bodyPr lIns="91425" tIns="91425" rIns="91425" bIns="91425" anchor="b" anchorCtr="0">
            <a:noAutofit/>
          </a:bodyPr>
          <a:lstStyle/>
          <a:p>
            <a:r>
              <a:rPr lang="en-US" sz="2400" dirty="0"/>
              <a:t>Open Source Business Model and Proprietary Software </a:t>
            </a:r>
          </a:p>
        </p:txBody>
      </p:sp>
      <p:sp>
        <p:nvSpPr>
          <p:cNvPr id="119" name="Shape 119"/>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fld id="{00000000-1234-1234-1234-123412341234}" type="slidenum">
              <a:rPr lang="en">
                <a:solidFill>
                  <a:srgbClr val="294667"/>
                </a:solidFill>
              </a:rPr>
              <a:pPr/>
              <a:t>33</a:t>
            </a:fld>
            <a:endParaRPr lang="en">
              <a:solidFill>
                <a:srgbClr val="294667"/>
              </a:solidFill>
            </a:endParaRPr>
          </a:p>
        </p:txBody>
      </p:sp>
      <p:sp>
        <p:nvSpPr>
          <p:cNvPr id="121" name="Shape 121"/>
          <p:cNvSpPr txBox="1">
            <a:spLocks noGrp="1"/>
          </p:cNvSpPr>
          <p:nvPr>
            <p:ph type="body" idx="2"/>
          </p:nvPr>
        </p:nvSpPr>
        <p:spPr>
          <a:xfrm>
            <a:off x="434700" y="1729499"/>
            <a:ext cx="5218800" cy="3100587"/>
          </a:xfrm>
          <a:prstGeom prst="rect">
            <a:avLst/>
          </a:prstGeom>
        </p:spPr>
        <p:txBody>
          <a:bodyPr lIns="91425" tIns="91425" rIns="91425" bIns="91425" anchor="t" anchorCtr="0">
            <a:noAutofit/>
          </a:bodyPr>
          <a:lstStyle/>
          <a:p>
            <a:pPr marL="342900" indent="-342900"/>
            <a:r>
              <a:rPr lang="en-US" sz="2000" dirty="0"/>
              <a:t>A widely used strategy is to offer no-charge versions of their fee- based products</a:t>
            </a:r>
          </a:p>
          <a:p>
            <a:pPr marL="342900" indent="-342900"/>
            <a:r>
              <a:rPr lang="en-US" sz="2000" dirty="0"/>
              <a:t>The source code of these no-charge versions remains close</a:t>
            </a:r>
          </a:p>
          <a:p>
            <a:pPr marL="720725" lvl="1" indent="-365125"/>
            <a:r>
              <a:rPr lang="en-US" sz="1800" dirty="0"/>
              <a:t>A typical example is with Database Management Systems (DBMS) </a:t>
            </a:r>
          </a:p>
          <a:p>
            <a:pPr marL="342900" indent="-342900"/>
            <a:r>
              <a:rPr lang="en-US" sz="1600" i="1" dirty="0"/>
              <a:t>IBM, Oracle® and Microsoft compete today with open source DBMSs like MySQL and </a:t>
            </a:r>
            <a:r>
              <a:rPr lang="en-US" sz="1600" i="1" dirty="0" err="1"/>
              <a:t>PostgreSQL</a:t>
            </a:r>
            <a:r>
              <a:rPr lang="en-US" sz="1600" i="1" dirty="0"/>
              <a:t> by offering "Express" editions of their popular fee-based DBMS systems. </a:t>
            </a:r>
          </a:p>
          <a:p>
            <a:pPr marL="342900" indent="-342900"/>
            <a:endParaRPr lang="en-US" sz="2000" i="1" dirty="0"/>
          </a:p>
        </p:txBody>
      </p:sp>
    </p:spTree>
    <p:extLst>
      <p:ext uri="{BB962C8B-B14F-4D97-AF65-F5344CB8AC3E}">
        <p14:creationId xmlns:p14="http://schemas.microsoft.com/office/powerpoint/2010/main" val="328641186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ctrTitle" idx="4294967295"/>
          </p:nvPr>
        </p:nvSpPr>
        <p:spPr>
          <a:xfrm>
            <a:off x="1209040" y="2650150"/>
            <a:ext cx="6908800" cy="1159800"/>
          </a:xfrm>
          <a:prstGeom prst="rect">
            <a:avLst/>
          </a:prstGeom>
        </p:spPr>
        <p:txBody>
          <a:bodyPr lIns="91425" tIns="91425" rIns="91425" bIns="91425" anchor="b" anchorCtr="0">
            <a:noAutofit/>
          </a:bodyPr>
          <a:lstStyle/>
          <a:p>
            <a:pPr lvl="0" algn="ctr" rtl="0">
              <a:spcBef>
                <a:spcPts val="0"/>
              </a:spcBef>
              <a:buNone/>
            </a:pPr>
            <a:r>
              <a:rPr lang="en" sz="3600" dirty="0" smtClean="0"/>
              <a:t>Adoption &amp; Upgrade</a:t>
            </a:r>
            <a:endParaRPr lang="en" sz="3600" dirty="0"/>
          </a:p>
        </p:txBody>
      </p:sp>
      <p:sp>
        <p:nvSpPr>
          <p:cNvPr id="160" name="Shape 160"/>
          <p:cNvSpPr txBox="1">
            <a:spLocks noGrp="1"/>
          </p:cNvSpPr>
          <p:nvPr>
            <p:ph type="subTitle" idx="4294967295"/>
          </p:nvPr>
        </p:nvSpPr>
        <p:spPr>
          <a:xfrm>
            <a:off x="2379400" y="3640152"/>
            <a:ext cx="4385100" cy="784800"/>
          </a:xfrm>
          <a:prstGeom prst="rect">
            <a:avLst/>
          </a:prstGeom>
        </p:spPr>
        <p:txBody>
          <a:bodyPr lIns="91425" tIns="91425" rIns="91425" bIns="91425" anchor="t" anchorCtr="0">
            <a:noAutofit/>
          </a:bodyPr>
          <a:lstStyle/>
          <a:p>
            <a:pPr lvl="0" algn="ctr">
              <a:spcBef>
                <a:spcPts val="0"/>
              </a:spcBef>
              <a:buNone/>
            </a:pPr>
            <a:r>
              <a:rPr lang="en" sz="1400" dirty="0"/>
              <a:t>In addition to customer support revenue, proprietary vendors view this as an opportunity for adoption and upgrade to fee-based versions in the future </a:t>
            </a:r>
          </a:p>
        </p:txBody>
      </p:sp>
      <p:grpSp>
        <p:nvGrpSpPr>
          <p:cNvPr id="161" name="Shape 161"/>
          <p:cNvGrpSpPr/>
          <p:nvPr/>
        </p:nvGrpSpPr>
        <p:grpSpPr>
          <a:xfrm>
            <a:off x="3907084" y="652502"/>
            <a:ext cx="1469762" cy="1469729"/>
            <a:chOff x="6643075" y="3664250"/>
            <a:chExt cx="407950" cy="407975"/>
          </a:xfrm>
        </p:grpSpPr>
        <p:sp>
          <p:nvSpPr>
            <p:cNvPr id="162" name="Shape 162"/>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29466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3" name="Shape 163"/>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29466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164" name="Shape 164"/>
          <p:cNvGrpSpPr/>
          <p:nvPr/>
        </p:nvGrpSpPr>
        <p:grpSpPr>
          <a:xfrm rot="-587338">
            <a:off x="3820440" y="2313750"/>
            <a:ext cx="604272" cy="604238"/>
            <a:chOff x="576250" y="4319400"/>
            <a:chExt cx="442075" cy="442050"/>
          </a:xfrm>
        </p:grpSpPr>
        <p:sp>
          <p:nvSpPr>
            <p:cNvPr id="165" name="Shape 165"/>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29466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6" name="Shape 166"/>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29466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7" name="Shape 167"/>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29466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8" name="Shape 168"/>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29466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69" name="Shape 169"/>
          <p:cNvSpPr/>
          <p:nvPr/>
        </p:nvSpPr>
        <p:spPr>
          <a:xfrm>
            <a:off x="3555313" y="991872"/>
            <a:ext cx="229723" cy="219349"/>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A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0" name="Shape 170"/>
          <p:cNvSpPr/>
          <p:nvPr/>
        </p:nvSpPr>
        <p:spPr>
          <a:xfrm rot="2697369">
            <a:off x="5069195" y="2114881"/>
            <a:ext cx="348744" cy="332994"/>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A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1" name="Shape 171"/>
          <p:cNvSpPr/>
          <p:nvPr/>
        </p:nvSpPr>
        <p:spPr>
          <a:xfrm>
            <a:off x="5345086" y="1924786"/>
            <a:ext cx="139684" cy="133411"/>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A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2" name="Shape 172"/>
          <p:cNvSpPr/>
          <p:nvPr/>
        </p:nvSpPr>
        <p:spPr>
          <a:xfrm rot="1280130">
            <a:off x="3396156" y="1653523"/>
            <a:ext cx="139667" cy="133406"/>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A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3" name="Shape 173"/>
          <p:cNvSpPr txBox="1">
            <a:spLocks noGrp="1"/>
          </p:cNvSpPr>
          <p:nvPr>
            <p:ph type="sldNum" idx="12"/>
          </p:nvPr>
        </p:nvSpPr>
        <p:spPr>
          <a:xfrm>
            <a:off x="4303575" y="4606750"/>
            <a:ext cx="536700" cy="536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34</a:t>
            </a:fld>
            <a:endParaRPr lang="en"/>
          </a:p>
        </p:txBody>
      </p:sp>
    </p:spTree>
    <p:extLst>
      <p:ext uri="{BB962C8B-B14F-4D97-AF65-F5344CB8AC3E}">
        <p14:creationId xmlns:p14="http://schemas.microsoft.com/office/powerpoint/2010/main" val="232899285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433768" y="693649"/>
            <a:ext cx="3692400" cy="768900"/>
          </a:xfrm>
          <a:prstGeom prst="rect">
            <a:avLst/>
          </a:prstGeom>
        </p:spPr>
        <p:txBody>
          <a:bodyPr lIns="91425" tIns="91425" rIns="91425" bIns="91425" anchor="b" anchorCtr="0">
            <a:noAutofit/>
          </a:bodyPr>
          <a:lstStyle/>
          <a:p>
            <a:pPr lvl="0" rtl="0">
              <a:spcBef>
                <a:spcPts val="0"/>
              </a:spcBef>
              <a:buNone/>
            </a:pPr>
            <a:r>
              <a:rPr lang="en" sz="3600" dirty="0" smtClean="0"/>
              <a:t>Did you know?</a:t>
            </a:r>
            <a:endParaRPr lang="en" sz="3600" dirty="0"/>
          </a:p>
        </p:txBody>
      </p:sp>
      <p:sp>
        <p:nvSpPr>
          <p:cNvPr id="187" name="Shape 187"/>
          <p:cNvSpPr txBox="1">
            <a:spLocks noGrp="1"/>
          </p:cNvSpPr>
          <p:nvPr>
            <p:ph type="body" idx="1"/>
          </p:nvPr>
        </p:nvSpPr>
        <p:spPr>
          <a:xfrm>
            <a:off x="433768" y="1585101"/>
            <a:ext cx="3692400" cy="3340800"/>
          </a:xfrm>
          <a:prstGeom prst="rect">
            <a:avLst/>
          </a:prstGeom>
        </p:spPr>
        <p:txBody>
          <a:bodyPr lIns="91425" tIns="91425" rIns="91425" bIns="91425" anchor="t" anchorCtr="0">
            <a:noAutofit/>
          </a:bodyPr>
          <a:lstStyle/>
          <a:p>
            <a:pPr lvl="0">
              <a:buNone/>
            </a:pPr>
            <a:r>
              <a:rPr lang="en" sz="1600" dirty="0"/>
              <a:t>IBM DB2 Express-C database server does not provide any restriction on the amount of data you can store. It can run on Linux, Windows, and the Mac OS, and can be installed on hardware of any size. Applications developed for DB2 Express-C will work with no modification on other editions of DB2, should you need to upgrade, because DB2 Express- C is built using the same code base as the other DB2 editions. </a:t>
            </a:r>
          </a:p>
        </p:txBody>
      </p:sp>
      <p:sp>
        <p:nvSpPr>
          <p:cNvPr id="188" name="Shape 188"/>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fld id="{00000000-1234-1234-1234-123412341234}" type="slidenum">
              <a:rPr lang="en">
                <a:solidFill>
                  <a:srgbClr val="294667"/>
                </a:solidFill>
              </a:rPr>
              <a:pPr/>
              <a:t>35</a:t>
            </a:fld>
            <a:endParaRPr lang="en">
              <a:solidFill>
                <a:srgbClr val="294667"/>
              </a:solidFill>
            </a:endParaRPr>
          </a:p>
        </p:txBody>
      </p:sp>
      <p:sp>
        <p:nvSpPr>
          <p:cNvPr id="11" name="Shape 393"/>
          <p:cNvSpPr/>
          <p:nvPr/>
        </p:nvSpPr>
        <p:spPr>
          <a:xfrm>
            <a:off x="4035583" y="219568"/>
            <a:ext cx="1069506" cy="972824"/>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endParaRPr dirty="0"/>
          </a:p>
        </p:txBody>
      </p:sp>
    </p:spTree>
    <p:extLst>
      <p:ext uri="{BB962C8B-B14F-4D97-AF65-F5344CB8AC3E}">
        <p14:creationId xmlns:p14="http://schemas.microsoft.com/office/powerpoint/2010/main" val="188084101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4994225" y="693649"/>
            <a:ext cx="3692400" cy="768900"/>
          </a:xfrm>
          <a:prstGeom prst="rect">
            <a:avLst/>
          </a:prstGeom>
        </p:spPr>
        <p:txBody>
          <a:bodyPr lIns="91425" tIns="91425" rIns="91425" bIns="91425" anchor="b" anchorCtr="0">
            <a:noAutofit/>
          </a:bodyPr>
          <a:lstStyle/>
          <a:p>
            <a:pPr lvl="0">
              <a:spcBef>
                <a:spcPts val="0"/>
              </a:spcBef>
              <a:buNone/>
            </a:pPr>
            <a:r>
              <a:rPr lang="en" sz="3200" dirty="0" smtClean="0"/>
              <a:t>Summary</a:t>
            </a:r>
            <a:endParaRPr lang="en" sz="3200" dirty="0"/>
          </a:p>
        </p:txBody>
      </p:sp>
      <p:sp>
        <p:nvSpPr>
          <p:cNvPr id="147" name="Shape 147"/>
          <p:cNvSpPr txBox="1">
            <a:spLocks noGrp="1"/>
          </p:cNvSpPr>
          <p:nvPr>
            <p:ph type="body" idx="1"/>
          </p:nvPr>
        </p:nvSpPr>
        <p:spPr>
          <a:xfrm>
            <a:off x="4846320" y="1585101"/>
            <a:ext cx="4043680" cy="3340800"/>
          </a:xfrm>
          <a:prstGeom prst="rect">
            <a:avLst/>
          </a:prstGeom>
        </p:spPr>
        <p:txBody>
          <a:bodyPr lIns="91425" tIns="91425" rIns="91425" bIns="91425" anchor="t" anchorCtr="0">
            <a:noAutofit/>
          </a:bodyPr>
          <a:lstStyle/>
          <a:p>
            <a:pPr marL="457200" lvl="0" indent="-228600" algn="just"/>
            <a:r>
              <a:rPr lang="en" dirty="0"/>
              <a:t>This chapter started with an explanation about the open source software ecosystem, and how it generates money to sustain itself </a:t>
            </a:r>
          </a:p>
          <a:p>
            <a:pPr marL="457200" indent="-228600" algn="just"/>
            <a:r>
              <a:rPr lang="en" dirty="0"/>
              <a:t>It then explained the different business models that exist in the world of open source, and how choosing a model can impact you as a contributor to open source software </a:t>
            </a:r>
            <a:r>
              <a:rPr lang="en" dirty="0" smtClean="0"/>
              <a:t>communities</a:t>
            </a:r>
            <a:endParaRPr lang="en" dirty="0"/>
          </a:p>
          <a:p>
            <a:pPr marL="457200" lvl="0" indent="-228600" algn="just"/>
            <a:endParaRPr lang="en" dirty="0"/>
          </a:p>
          <a:p>
            <a:pPr marL="457200" lvl="0" indent="-228600" algn="just"/>
            <a:endParaRPr lang="en" dirty="0"/>
          </a:p>
        </p:txBody>
      </p:sp>
      <p:sp>
        <p:nvSpPr>
          <p:cNvPr id="154" name="Shape 154"/>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36</a:t>
            </a:fld>
            <a:endParaRPr lang="en"/>
          </a:p>
        </p:txBody>
      </p:sp>
      <p:grpSp>
        <p:nvGrpSpPr>
          <p:cNvPr id="11" name="Shape 386"/>
          <p:cNvGrpSpPr/>
          <p:nvPr/>
        </p:nvGrpSpPr>
        <p:grpSpPr>
          <a:xfrm>
            <a:off x="1168400" y="1789133"/>
            <a:ext cx="1957997" cy="1676531"/>
            <a:chOff x="1934025" y="1001650"/>
            <a:chExt cx="415300" cy="355600"/>
          </a:xfrm>
        </p:grpSpPr>
        <p:sp>
          <p:nvSpPr>
            <p:cNvPr id="12" name="Shape 387"/>
            <p:cNvSpPr/>
            <p:nvPr/>
          </p:nvSpPr>
          <p:spPr>
            <a:xfrm>
              <a:off x="1934025" y="1303650"/>
              <a:ext cx="207650" cy="53600"/>
            </a:xfrm>
            <a:custGeom>
              <a:avLst/>
              <a:gdLst/>
              <a:ahLst/>
              <a:cxnLst/>
              <a:rect l="0" t="0" r="0" b="0"/>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388"/>
            <p:cNvSpPr/>
            <p:nvPr/>
          </p:nvSpPr>
          <p:spPr>
            <a:xfrm>
              <a:off x="2141650" y="1303650"/>
              <a:ext cx="207675" cy="53600"/>
            </a:xfrm>
            <a:custGeom>
              <a:avLst/>
              <a:gdLst/>
              <a:ahLst/>
              <a:cxnLst/>
              <a:rect l="0" t="0" r="0" b="0"/>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389"/>
            <p:cNvSpPr/>
            <p:nvPr/>
          </p:nvSpPr>
          <p:spPr>
            <a:xfrm>
              <a:off x="1934025" y="1001650"/>
              <a:ext cx="207650" cy="331250"/>
            </a:xfrm>
            <a:custGeom>
              <a:avLst/>
              <a:gdLst/>
              <a:ahLst/>
              <a:cxnLst/>
              <a:rect l="0" t="0" r="0" b="0"/>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 name="Shape 390"/>
            <p:cNvSpPr/>
            <p:nvPr/>
          </p:nvSpPr>
          <p:spPr>
            <a:xfrm>
              <a:off x="2141650" y="1001650"/>
              <a:ext cx="207675" cy="331250"/>
            </a:xfrm>
            <a:custGeom>
              <a:avLst/>
              <a:gdLst/>
              <a:ahLst/>
              <a:cxnLst/>
              <a:rect l="0" t="0" r="0" b="0"/>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4"/>
        <p:cNvGrpSpPr/>
        <p:nvPr/>
      </p:nvGrpSpPr>
      <p:grpSpPr>
        <a:xfrm>
          <a:off x="0" y="0"/>
          <a:ext cx="0" cy="0"/>
          <a:chOff x="0" y="0"/>
          <a:chExt cx="0" cy="0"/>
        </a:xfrm>
      </p:grpSpPr>
      <p:sp>
        <p:nvSpPr>
          <p:cNvPr id="235" name="Shape 235"/>
          <p:cNvSpPr txBox="1">
            <a:spLocks noGrp="1"/>
          </p:cNvSpPr>
          <p:nvPr>
            <p:ph type="ctrTitle" idx="4294967295"/>
          </p:nvPr>
        </p:nvSpPr>
        <p:spPr>
          <a:xfrm>
            <a:off x="731520" y="1583350"/>
            <a:ext cx="7599680" cy="1159800"/>
          </a:xfrm>
          <a:prstGeom prst="rect">
            <a:avLst/>
          </a:prstGeom>
        </p:spPr>
        <p:txBody>
          <a:bodyPr lIns="91425" tIns="91425" rIns="91425" bIns="91425" anchor="b" anchorCtr="0">
            <a:noAutofit/>
          </a:bodyPr>
          <a:lstStyle/>
          <a:p>
            <a:pPr lvl="0" algn="ctr" rtl="0">
              <a:spcBef>
                <a:spcPts val="0"/>
              </a:spcBef>
              <a:buNone/>
            </a:pPr>
            <a:r>
              <a:rPr lang="en" sz="4800" dirty="0" smtClean="0">
                <a:solidFill>
                  <a:srgbClr val="FFFFFF"/>
                </a:solidFill>
              </a:rPr>
              <a:t>Thank you for listening!</a:t>
            </a:r>
            <a:endParaRPr lang="en" sz="4800" dirty="0">
              <a:solidFill>
                <a:srgbClr val="FFFFFF"/>
              </a:solidFill>
            </a:endParaRPr>
          </a:p>
        </p:txBody>
      </p:sp>
      <p:sp>
        <p:nvSpPr>
          <p:cNvPr id="236" name="Shape 236"/>
          <p:cNvSpPr txBox="1">
            <a:spLocks noGrp="1"/>
          </p:cNvSpPr>
          <p:nvPr>
            <p:ph type="subTitle" idx="4294967295"/>
          </p:nvPr>
        </p:nvSpPr>
        <p:spPr>
          <a:xfrm>
            <a:off x="1746750" y="2611454"/>
            <a:ext cx="5650500" cy="784800"/>
          </a:xfrm>
          <a:prstGeom prst="rect">
            <a:avLst/>
          </a:prstGeom>
        </p:spPr>
        <p:txBody>
          <a:bodyPr lIns="91425" tIns="91425" rIns="91425" bIns="91425" anchor="t" anchorCtr="0">
            <a:noAutofit/>
          </a:bodyPr>
          <a:lstStyle/>
          <a:p>
            <a:pPr lvl="0" algn="ctr" rtl="0">
              <a:spcBef>
                <a:spcPts val="0"/>
              </a:spcBef>
              <a:buNone/>
            </a:pPr>
            <a:r>
              <a:rPr lang="en" sz="1600" dirty="0" smtClean="0"/>
              <a:t>Any questions?</a:t>
            </a:r>
            <a:endParaRPr lang="en" sz="1600" dirty="0"/>
          </a:p>
        </p:txBody>
      </p:sp>
      <p:sp>
        <p:nvSpPr>
          <p:cNvPr id="237" name="Shape 237"/>
          <p:cNvSpPr txBox="1">
            <a:spLocks noGrp="1"/>
          </p:cNvSpPr>
          <p:nvPr>
            <p:ph type="sldNum" idx="12"/>
          </p:nvPr>
        </p:nvSpPr>
        <p:spPr>
          <a:xfrm>
            <a:off x="4303575" y="4606750"/>
            <a:ext cx="536700" cy="536700"/>
          </a:xfrm>
          <a:prstGeom prst="rect">
            <a:avLst/>
          </a:prstGeom>
        </p:spPr>
        <p:txBody>
          <a:bodyPr lIns="91425" tIns="91425" rIns="91425" bIns="91425" anchor="ctr" anchorCtr="0">
            <a:noAutofit/>
          </a:bodyPr>
          <a:lstStyle/>
          <a:p>
            <a:fld id="{00000000-1234-1234-1234-123412341234}" type="slidenum">
              <a:rPr lang="en">
                <a:solidFill>
                  <a:srgbClr val="294667"/>
                </a:solidFill>
              </a:rPr>
              <a:pPr/>
              <a:t>37</a:t>
            </a:fld>
            <a:endParaRPr lang="en">
              <a:solidFill>
                <a:srgbClr val="294667"/>
              </a:solidFill>
            </a:endParaRPr>
          </a:p>
        </p:txBody>
      </p:sp>
    </p:spTree>
    <p:extLst>
      <p:ext uri="{BB962C8B-B14F-4D97-AF65-F5344CB8AC3E}">
        <p14:creationId xmlns:p14="http://schemas.microsoft.com/office/powerpoint/2010/main" val="421677228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8"/>
        <p:cNvGrpSpPr/>
        <p:nvPr/>
      </p:nvGrpSpPr>
      <p:grpSpPr>
        <a:xfrm>
          <a:off x="0" y="0"/>
          <a:ext cx="0" cy="0"/>
          <a:chOff x="0" y="0"/>
          <a:chExt cx="0" cy="0"/>
        </a:xfrm>
      </p:grpSpPr>
      <p:sp>
        <p:nvSpPr>
          <p:cNvPr id="199" name="Shape 199"/>
          <p:cNvSpPr txBox="1">
            <a:spLocks noGrp="1"/>
          </p:cNvSpPr>
          <p:nvPr>
            <p:ph type="title" idx="4294967295"/>
          </p:nvPr>
        </p:nvSpPr>
        <p:spPr>
          <a:xfrm>
            <a:off x="2194950" y="1881750"/>
            <a:ext cx="4754099" cy="1380000"/>
          </a:xfrm>
          <a:prstGeom prst="rect">
            <a:avLst/>
          </a:prstGeom>
        </p:spPr>
        <p:txBody>
          <a:bodyPr lIns="91425" tIns="91425" rIns="91425" bIns="91425" anchor="ctr" anchorCtr="0">
            <a:noAutofit/>
          </a:bodyPr>
          <a:lstStyle/>
          <a:p>
            <a:pPr lvl="0" algn="ctr" rtl="0">
              <a:spcBef>
                <a:spcPts val="0"/>
              </a:spcBef>
              <a:buNone/>
            </a:pPr>
            <a:r>
              <a:rPr lang="en" sz="6000" b="0" dirty="0" smtClean="0">
                <a:solidFill>
                  <a:srgbClr val="FFFFFF"/>
                </a:solidFill>
              </a:rPr>
              <a:t>QUIZ</a:t>
            </a:r>
            <a:endParaRPr lang="en" sz="6000" dirty="0">
              <a:solidFill>
                <a:srgbClr val="FFFFFF"/>
              </a:solidFill>
            </a:endParaRPr>
          </a:p>
        </p:txBody>
      </p:sp>
      <p:sp>
        <p:nvSpPr>
          <p:cNvPr id="200" name="Shape 200"/>
          <p:cNvSpPr txBox="1">
            <a:spLocks noGrp="1"/>
          </p:cNvSpPr>
          <p:nvPr>
            <p:ph type="sldNum" idx="12"/>
          </p:nvPr>
        </p:nvSpPr>
        <p:spPr>
          <a:xfrm>
            <a:off x="4303575" y="4606750"/>
            <a:ext cx="536700" cy="536700"/>
          </a:xfrm>
          <a:prstGeom prst="rect">
            <a:avLst/>
          </a:prstGeom>
        </p:spPr>
        <p:txBody>
          <a:bodyPr lIns="91425" tIns="91425" rIns="91425" bIns="91425" anchor="ctr" anchorCtr="0">
            <a:noAutofit/>
          </a:bodyPr>
          <a:lstStyle/>
          <a:p>
            <a:fld id="{00000000-1234-1234-1234-123412341234}" type="slidenum">
              <a:rPr lang="en">
                <a:solidFill>
                  <a:srgbClr val="294667"/>
                </a:solidFill>
              </a:rPr>
              <a:pPr/>
              <a:t>38</a:t>
            </a:fld>
            <a:endParaRPr lang="en">
              <a:solidFill>
                <a:srgbClr val="294667"/>
              </a:solidFill>
            </a:endParaRPr>
          </a:p>
        </p:txBody>
      </p:sp>
    </p:spTree>
    <p:extLst>
      <p:ext uri="{BB962C8B-B14F-4D97-AF65-F5344CB8AC3E}">
        <p14:creationId xmlns:p14="http://schemas.microsoft.com/office/powerpoint/2010/main" val="147788652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34705" y="796375"/>
            <a:ext cx="5218800" cy="669300"/>
          </a:xfrm>
          <a:prstGeom prst="rect">
            <a:avLst/>
          </a:prstGeom>
        </p:spPr>
        <p:txBody>
          <a:bodyPr lIns="91425" tIns="91425" rIns="91425" bIns="91425" anchor="b" anchorCtr="0">
            <a:noAutofit/>
          </a:bodyPr>
          <a:lstStyle/>
          <a:p>
            <a:r>
              <a:rPr lang="en-US" sz="2400" dirty="0"/>
              <a:t>Quiz #2</a:t>
            </a:r>
          </a:p>
        </p:txBody>
      </p:sp>
      <p:sp>
        <p:nvSpPr>
          <p:cNvPr id="119" name="Shape 119"/>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fld id="{00000000-1234-1234-1234-123412341234}" type="slidenum">
              <a:rPr lang="en">
                <a:solidFill>
                  <a:srgbClr val="294667"/>
                </a:solidFill>
              </a:rPr>
              <a:pPr/>
              <a:t>39</a:t>
            </a:fld>
            <a:endParaRPr lang="en">
              <a:solidFill>
                <a:srgbClr val="294667"/>
              </a:solidFill>
            </a:endParaRPr>
          </a:p>
        </p:txBody>
      </p:sp>
      <p:sp>
        <p:nvSpPr>
          <p:cNvPr id="121" name="Shape 121"/>
          <p:cNvSpPr txBox="1">
            <a:spLocks noGrp="1"/>
          </p:cNvSpPr>
          <p:nvPr>
            <p:ph type="body" idx="2"/>
          </p:nvPr>
        </p:nvSpPr>
        <p:spPr>
          <a:xfrm>
            <a:off x="434700" y="1729499"/>
            <a:ext cx="5218800" cy="3100587"/>
          </a:xfrm>
          <a:prstGeom prst="rect">
            <a:avLst/>
          </a:prstGeom>
        </p:spPr>
        <p:txBody>
          <a:bodyPr lIns="91425" tIns="91425" rIns="91425" bIns="91425" anchor="t" anchorCtr="0">
            <a:noAutofit/>
          </a:bodyPr>
          <a:lstStyle/>
          <a:p>
            <a:pPr marL="457200" indent="-457200">
              <a:buFont typeface="+mj-lt"/>
              <a:buAutoNum type="arabicPeriod"/>
            </a:pPr>
            <a:r>
              <a:rPr lang="en-US" sz="2000" dirty="0"/>
              <a:t>Name a well-known database company that uses the dual licensing business model. </a:t>
            </a:r>
            <a:endParaRPr lang="en-US" sz="2000" dirty="0" smtClean="0"/>
          </a:p>
          <a:p>
            <a:pPr marL="457200" indent="-457200">
              <a:buFont typeface="+mj-lt"/>
              <a:buAutoNum type="arabicPeriod"/>
            </a:pPr>
            <a:r>
              <a:rPr lang="en-US" sz="2000" dirty="0"/>
              <a:t>In which business model would the Eclipse project and its various plug-ins fall under? </a:t>
            </a:r>
          </a:p>
          <a:p>
            <a:pPr marL="457200" indent="-457200">
              <a:buFont typeface="+mj-lt"/>
              <a:buAutoNum type="arabicPeriod"/>
            </a:pPr>
            <a:r>
              <a:rPr lang="en-US" sz="2000" dirty="0"/>
              <a:t>What are Professional Open Source Software Companies? </a:t>
            </a:r>
          </a:p>
          <a:p>
            <a:pPr marL="342900" indent="-342900"/>
            <a:endParaRPr lang="en-US" sz="2000" dirty="0"/>
          </a:p>
        </p:txBody>
      </p:sp>
    </p:spTree>
    <p:extLst>
      <p:ext uri="{BB962C8B-B14F-4D97-AF65-F5344CB8AC3E}">
        <p14:creationId xmlns:p14="http://schemas.microsoft.com/office/powerpoint/2010/main" val="19928917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34705" y="796375"/>
            <a:ext cx="5218800" cy="669300"/>
          </a:xfrm>
          <a:prstGeom prst="rect">
            <a:avLst/>
          </a:prstGeom>
        </p:spPr>
        <p:txBody>
          <a:bodyPr lIns="91425" tIns="91425" rIns="91425" bIns="91425" anchor="b" anchorCtr="0">
            <a:noAutofit/>
          </a:bodyPr>
          <a:lstStyle/>
          <a:p>
            <a:pPr lvl="0"/>
            <a:r>
              <a:rPr lang="en" sz="2400" dirty="0" smtClean="0"/>
              <a:t>You </a:t>
            </a:r>
            <a:r>
              <a:rPr lang="en" sz="2400" dirty="0"/>
              <a:t>will learn about:</a:t>
            </a:r>
          </a:p>
        </p:txBody>
      </p:sp>
      <p:sp>
        <p:nvSpPr>
          <p:cNvPr id="119" name="Shape 119"/>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rgbClr val="294667"/>
                </a:solidFill>
              </a:rPr>
              <a:t>4</a:t>
            </a:fld>
            <a:endParaRPr lang="en">
              <a:solidFill>
                <a:srgbClr val="294667"/>
              </a:solidFill>
            </a:endParaRPr>
          </a:p>
        </p:txBody>
      </p:sp>
      <p:sp>
        <p:nvSpPr>
          <p:cNvPr id="121" name="Shape 121"/>
          <p:cNvSpPr txBox="1">
            <a:spLocks noGrp="1"/>
          </p:cNvSpPr>
          <p:nvPr>
            <p:ph type="body" idx="2"/>
          </p:nvPr>
        </p:nvSpPr>
        <p:spPr>
          <a:xfrm>
            <a:off x="434700" y="1729499"/>
            <a:ext cx="5218800" cy="3100587"/>
          </a:xfrm>
          <a:prstGeom prst="rect">
            <a:avLst/>
          </a:prstGeom>
        </p:spPr>
        <p:txBody>
          <a:bodyPr lIns="91425" tIns="91425" rIns="91425" bIns="91425" anchor="t" anchorCtr="0">
            <a:noAutofit/>
          </a:bodyPr>
          <a:lstStyle/>
          <a:p>
            <a:pPr marL="342900" indent="-342900"/>
            <a:r>
              <a:rPr lang="en-US" sz="2000" dirty="0" smtClean="0"/>
              <a:t>The </a:t>
            </a:r>
            <a:r>
              <a:rPr lang="en-US" sz="2000" dirty="0"/>
              <a:t>different business models employed by companies (not communities) involved in open source. </a:t>
            </a:r>
            <a:endParaRPr lang="en-US" sz="2000" dirty="0" smtClean="0"/>
          </a:p>
          <a:p>
            <a:pPr marL="342900" indent="-342900"/>
            <a:endParaRPr lang="en-US" sz="2000" dirty="0"/>
          </a:p>
          <a:p>
            <a:pPr marL="342900" indent="-342900"/>
            <a:r>
              <a:rPr lang="en-US" sz="2000" dirty="0" smtClean="0"/>
              <a:t>How </a:t>
            </a:r>
            <a:r>
              <a:rPr lang="en-US" sz="2000" dirty="0"/>
              <a:t>the business models affect you, as a contributor to open source, if any. </a:t>
            </a: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34705" y="796375"/>
            <a:ext cx="5218800" cy="669300"/>
          </a:xfrm>
          <a:prstGeom prst="rect">
            <a:avLst/>
          </a:prstGeom>
        </p:spPr>
        <p:txBody>
          <a:bodyPr lIns="91425" tIns="91425" rIns="91425" bIns="91425" anchor="b" anchorCtr="0">
            <a:noAutofit/>
          </a:bodyPr>
          <a:lstStyle/>
          <a:p>
            <a:r>
              <a:rPr lang="en-US" sz="2400" dirty="0"/>
              <a:t>Quiz #2</a:t>
            </a:r>
          </a:p>
        </p:txBody>
      </p:sp>
      <p:sp>
        <p:nvSpPr>
          <p:cNvPr id="119" name="Shape 119"/>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fld id="{00000000-1234-1234-1234-123412341234}" type="slidenum">
              <a:rPr lang="en">
                <a:solidFill>
                  <a:srgbClr val="294667"/>
                </a:solidFill>
              </a:rPr>
              <a:pPr/>
              <a:t>40</a:t>
            </a:fld>
            <a:endParaRPr lang="en">
              <a:solidFill>
                <a:srgbClr val="294667"/>
              </a:solidFill>
            </a:endParaRPr>
          </a:p>
        </p:txBody>
      </p:sp>
      <p:sp>
        <p:nvSpPr>
          <p:cNvPr id="121" name="Shape 121"/>
          <p:cNvSpPr txBox="1">
            <a:spLocks noGrp="1"/>
          </p:cNvSpPr>
          <p:nvPr>
            <p:ph type="body" idx="2"/>
          </p:nvPr>
        </p:nvSpPr>
        <p:spPr>
          <a:xfrm>
            <a:off x="434700" y="1729499"/>
            <a:ext cx="5218800" cy="3100587"/>
          </a:xfrm>
          <a:prstGeom prst="rect">
            <a:avLst/>
          </a:prstGeom>
        </p:spPr>
        <p:txBody>
          <a:bodyPr lIns="91425" tIns="91425" rIns="91425" bIns="91425" anchor="t" anchorCtr="0">
            <a:noAutofit/>
          </a:bodyPr>
          <a:lstStyle/>
          <a:p>
            <a:pPr marL="457200" indent="-457200">
              <a:buFont typeface="+mj-lt"/>
              <a:buAutoNum type="arabicPeriod" startAt="4"/>
            </a:pPr>
            <a:r>
              <a:rPr lang="en-US" sz="2000" dirty="0"/>
              <a:t>Describe how DB2 Express-C is different from its competitors like Oracle XE or Microsoft SQL Server Express. </a:t>
            </a:r>
          </a:p>
          <a:p>
            <a:pPr marL="457200" indent="-457200">
              <a:buFont typeface="+mj-lt"/>
              <a:buAutoNum type="arabicPeriod" startAt="4"/>
            </a:pPr>
            <a:r>
              <a:rPr lang="en-US" sz="2000" dirty="0"/>
              <a:t>What is the value proposition from businesses using the Platform Providers' Business Model? </a:t>
            </a:r>
          </a:p>
          <a:p>
            <a:pPr marL="457200" indent="-457200">
              <a:buFont typeface="+mj-lt"/>
              <a:buAutoNum type="arabicPeriod" startAt="4"/>
            </a:pPr>
            <a:endParaRPr lang="en-US" sz="2000" dirty="0"/>
          </a:p>
        </p:txBody>
      </p:sp>
    </p:spTree>
    <p:extLst>
      <p:ext uri="{BB962C8B-B14F-4D97-AF65-F5344CB8AC3E}">
        <p14:creationId xmlns:p14="http://schemas.microsoft.com/office/powerpoint/2010/main" val="282580437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34705" y="796375"/>
            <a:ext cx="5218800" cy="669300"/>
          </a:xfrm>
          <a:prstGeom prst="rect">
            <a:avLst/>
          </a:prstGeom>
        </p:spPr>
        <p:txBody>
          <a:bodyPr lIns="91425" tIns="91425" rIns="91425" bIns="91425" anchor="b" anchorCtr="0">
            <a:noAutofit/>
          </a:bodyPr>
          <a:lstStyle/>
          <a:p>
            <a:r>
              <a:rPr lang="en-US" sz="2400" dirty="0"/>
              <a:t>Quiz #2</a:t>
            </a:r>
          </a:p>
        </p:txBody>
      </p:sp>
      <p:sp>
        <p:nvSpPr>
          <p:cNvPr id="119" name="Shape 119"/>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fld id="{00000000-1234-1234-1234-123412341234}" type="slidenum">
              <a:rPr lang="en">
                <a:solidFill>
                  <a:srgbClr val="294667"/>
                </a:solidFill>
              </a:rPr>
              <a:pPr/>
              <a:t>41</a:t>
            </a:fld>
            <a:endParaRPr lang="en">
              <a:solidFill>
                <a:srgbClr val="294667"/>
              </a:solidFill>
            </a:endParaRPr>
          </a:p>
        </p:txBody>
      </p:sp>
      <p:sp>
        <p:nvSpPr>
          <p:cNvPr id="121" name="Shape 121"/>
          <p:cNvSpPr txBox="1">
            <a:spLocks noGrp="1"/>
          </p:cNvSpPr>
          <p:nvPr>
            <p:ph type="body" idx="2"/>
          </p:nvPr>
        </p:nvSpPr>
        <p:spPr>
          <a:xfrm>
            <a:off x="434700" y="1729499"/>
            <a:ext cx="5218800" cy="3100587"/>
          </a:xfrm>
          <a:prstGeom prst="rect">
            <a:avLst/>
          </a:prstGeom>
        </p:spPr>
        <p:txBody>
          <a:bodyPr lIns="91425" tIns="91425" rIns="91425" bIns="91425" anchor="t" anchorCtr="0">
            <a:noAutofit/>
          </a:bodyPr>
          <a:lstStyle/>
          <a:p>
            <a:pPr marL="457200" indent="-457200">
              <a:buFont typeface="+mj-lt"/>
              <a:buAutoNum type="arabicPeriod" startAt="6"/>
            </a:pPr>
            <a:r>
              <a:rPr lang="en-US" sz="2000" dirty="0"/>
              <a:t>Which of the following is not one of the top business models used in open source: </a:t>
            </a:r>
            <a:endParaRPr lang="en-US" sz="2000" dirty="0" smtClean="0"/>
          </a:p>
          <a:p>
            <a:pPr marL="457200" lvl="3" indent="-457200">
              <a:buAutoNum type="alphaUcPeriod"/>
            </a:pPr>
            <a:r>
              <a:rPr lang="en-US" sz="2000" dirty="0" smtClean="0"/>
              <a:t>Dual </a:t>
            </a:r>
            <a:r>
              <a:rPr lang="en-US" sz="2000" dirty="0"/>
              <a:t>licensing </a:t>
            </a:r>
            <a:endParaRPr lang="en-US" sz="2000" dirty="0" smtClean="0"/>
          </a:p>
          <a:p>
            <a:pPr marL="457200" lvl="3" indent="-457200">
              <a:buAutoNum type="alphaUcPeriod"/>
            </a:pPr>
            <a:r>
              <a:rPr lang="en-US" sz="2000" dirty="0" smtClean="0"/>
              <a:t>Platform </a:t>
            </a:r>
            <a:r>
              <a:rPr lang="en-US" sz="2000" dirty="0"/>
              <a:t>Providers </a:t>
            </a:r>
            <a:endParaRPr lang="en-US" sz="2000" dirty="0" smtClean="0"/>
          </a:p>
          <a:p>
            <a:pPr marL="457200" lvl="3" indent="-457200">
              <a:buAutoNum type="alphaUcPeriod"/>
            </a:pPr>
            <a:r>
              <a:rPr lang="en-US" sz="2000" dirty="0" smtClean="0"/>
              <a:t>OS </a:t>
            </a:r>
            <a:r>
              <a:rPr lang="en-US" sz="2000" dirty="0"/>
              <a:t>Providers   </a:t>
            </a:r>
            <a:endParaRPr lang="en-US" sz="2000" dirty="0" smtClean="0"/>
          </a:p>
          <a:p>
            <a:pPr marL="457200" lvl="3" indent="-457200">
              <a:buAutoNum type="alphaUcPeriod"/>
            </a:pPr>
            <a:r>
              <a:rPr lang="en-US" sz="2000" dirty="0" smtClean="0"/>
              <a:t>All </a:t>
            </a:r>
            <a:r>
              <a:rPr lang="en-US" sz="2000" dirty="0"/>
              <a:t>of the above   </a:t>
            </a:r>
            <a:endParaRPr lang="en-US" sz="2000" dirty="0" smtClean="0"/>
          </a:p>
          <a:p>
            <a:pPr marL="457200" lvl="3" indent="-457200">
              <a:buAutoNum type="alphaUcPeriod"/>
            </a:pPr>
            <a:r>
              <a:rPr lang="en-US" sz="2000" dirty="0" smtClean="0"/>
              <a:t>None </a:t>
            </a:r>
            <a:r>
              <a:rPr lang="en-US" sz="2000" dirty="0"/>
              <a:t>of the above </a:t>
            </a:r>
          </a:p>
        </p:txBody>
      </p:sp>
    </p:spTree>
    <p:extLst>
      <p:ext uri="{BB962C8B-B14F-4D97-AF65-F5344CB8AC3E}">
        <p14:creationId xmlns:p14="http://schemas.microsoft.com/office/powerpoint/2010/main" val="289532863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34705" y="796375"/>
            <a:ext cx="5218800" cy="669300"/>
          </a:xfrm>
          <a:prstGeom prst="rect">
            <a:avLst/>
          </a:prstGeom>
        </p:spPr>
        <p:txBody>
          <a:bodyPr lIns="91425" tIns="91425" rIns="91425" bIns="91425" anchor="b" anchorCtr="0">
            <a:noAutofit/>
          </a:bodyPr>
          <a:lstStyle/>
          <a:p>
            <a:r>
              <a:rPr lang="en-US" sz="2400" dirty="0"/>
              <a:t>Quiz #2</a:t>
            </a:r>
          </a:p>
        </p:txBody>
      </p:sp>
      <p:sp>
        <p:nvSpPr>
          <p:cNvPr id="119" name="Shape 119"/>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fld id="{00000000-1234-1234-1234-123412341234}" type="slidenum">
              <a:rPr lang="en">
                <a:solidFill>
                  <a:srgbClr val="294667"/>
                </a:solidFill>
              </a:rPr>
              <a:pPr/>
              <a:t>42</a:t>
            </a:fld>
            <a:endParaRPr lang="en">
              <a:solidFill>
                <a:srgbClr val="294667"/>
              </a:solidFill>
            </a:endParaRPr>
          </a:p>
        </p:txBody>
      </p:sp>
      <p:sp>
        <p:nvSpPr>
          <p:cNvPr id="121" name="Shape 121"/>
          <p:cNvSpPr txBox="1">
            <a:spLocks noGrp="1"/>
          </p:cNvSpPr>
          <p:nvPr>
            <p:ph type="body" idx="2"/>
          </p:nvPr>
        </p:nvSpPr>
        <p:spPr>
          <a:xfrm>
            <a:off x="434700" y="1729499"/>
            <a:ext cx="5218800" cy="3100587"/>
          </a:xfrm>
          <a:prstGeom prst="rect">
            <a:avLst/>
          </a:prstGeom>
        </p:spPr>
        <p:txBody>
          <a:bodyPr lIns="91425" tIns="91425" rIns="91425" bIns="91425" anchor="t" anchorCtr="0">
            <a:noAutofit/>
          </a:bodyPr>
          <a:lstStyle/>
          <a:p>
            <a:pPr marL="457200" indent="-457200">
              <a:buFont typeface="+mj-lt"/>
              <a:buAutoNum type="arabicPeriod" startAt="7"/>
            </a:pPr>
            <a:r>
              <a:rPr lang="en-US" sz="2000" dirty="0"/>
              <a:t>Which of the following business models require specific licenses?</a:t>
            </a:r>
          </a:p>
          <a:p>
            <a:pPr>
              <a:buNone/>
            </a:pPr>
            <a:r>
              <a:rPr lang="en-US" sz="2000" dirty="0"/>
              <a:t>A. Split open source / Commercial products B. Platform providers</a:t>
            </a:r>
          </a:p>
          <a:p>
            <a:pPr>
              <a:buNone/>
            </a:pPr>
            <a:r>
              <a:rPr lang="en-US" sz="2000" dirty="0"/>
              <a:t>C. OS Providers</a:t>
            </a:r>
          </a:p>
          <a:p>
            <a:pPr>
              <a:buNone/>
            </a:pPr>
            <a:r>
              <a:rPr lang="en-US" sz="2000" dirty="0"/>
              <a:t>D. All of the above</a:t>
            </a:r>
          </a:p>
          <a:p>
            <a:pPr>
              <a:buNone/>
            </a:pPr>
            <a:r>
              <a:rPr lang="en-US" sz="2000" dirty="0"/>
              <a:t>E. None of the above</a:t>
            </a:r>
          </a:p>
        </p:txBody>
      </p:sp>
    </p:spTree>
    <p:extLst>
      <p:ext uri="{BB962C8B-B14F-4D97-AF65-F5344CB8AC3E}">
        <p14:creationId xmlns:p14="http://schemas.microsoft.com/office/powerpoint/2010/main" val="279756912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34705" y="796375"/>
            <a:ext cx="5218800" cy="669300"/>
          </a:xfrm>
          <a:prstGeom prst="rect">
            <a:avLst/>
          </a:prstGeom>
        </p:spPr>
        <p:txBody>
          <a:bodyPr lIns="91425" tIns="91425" rIns="91425" bIns="91425" anchor="b" anchorCtr="0">
            <a:noAutofit/>
          </a:bodyPr>
          <a:lstStyle/>
          <a:p>
            <a:r>
              <a:rPr lang="en-US" sz="2400" dirty="0"/>
              <a:t>Quiz #2</a:t>
            </a:r>
          </a:p>
        </p:txBody>
      </p:sp>
      <p:sp>
        <p:nvSpPr>
          <p:cNvPr id="119" name="Shape 119"/>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fld id="{00000000-1234-1234-1234-123412341234}" type="slidenum">
              <a:rPr lang="en">
                <a:solidFill>
                  <a:srgbClr val="294667"/>
                </a:solidFill>
              </a:rPr>
              <a:pPr/>
              <a:t>43</a:t>
            </a:fld>
            <a:endParaRPr lang="en">
              <a:solidFill>
                <a:srgbClr val="294667"/>
              </a:solidFill>
            </a:endParaRPr>
          </a:p>
        </p:txBody>
      </p:sp>
      <p:sp>
        <p:nvSpPr>
          <p:cNvPr id="121" name="Shape 121"/>
          <p:cNvSpPr txBox="1">
            <a:spLocks noGrp="1"/>
          </p:cNvSpPr>
          <p:nvPr>
            <p:ph type="body" idx="2"/>
          </p:nvPr>
        </p:nvSpPr>
        <p:spPr>
          <a:xfrm>
            <a:off x="434700" y="1729499"/>
            <a:ext cx="5218800" cy="3100587"/>
          </a:xfrm>
          <a:prstGeom prst="rect">
            <a:avLst/>
          </a:prstGeom>
        </p:spPr>
        <p:txBody>
          <a:bodyPr lIns="91425" tIns="91425" rIns="91425" bIns="91425" anchor="t" anchorCtr="0">
            <a:noAutofit/>
          </a:bodyPr>
          <a:lstStyle/>
          <a:p>
            <a:pPr marL="457200" indent="-457200">
              <a:buFont typeface="+mj-lt"/>
              <a:buAutoNum type="arabicPeriod" startAt="8"/>
            </a:pPr>
            <a:r>
              <a:rPr lang="en-US" sz="2000" dirty="0"/>
              <a:t>Which of the following is a characteristic of DB2 Express-C?</a:t>
            </a:r>
          </a:p>
          <a:p>
            <a:pPr marL="447675">
              <a:buNone/>
            </a:pPr>
            <a:r>
              <a:rPr lang="en-US" sz="1800" dirty="0"/>
              <a:t>A. DB2 Express-C is a free database server by IBM</a:t>
            </a:r>
          </a:p>
          <a:p>
            <a:pPr marL="447675">
              <a:buNone/>
            </a:pPr>
            <a:r>
              <a:rPr lang="en-US" sz="1800" dirty="0"/>
              <a:t>B. DB2 Express-C has no limitation on the database size or the number of users </a:t>
            </a:r>
            <a:endParaRPr lang="en-US" sz="1800" dirty="0" smtClean="0"/>
          </a:p>
          <a:p>
            <a:pPr marL="447675">
              <a:buNone/>
            </a:pPr>
            <a:r>
              <a:rPr lang="en-US" sz="1800" dirty="0" smtClean="0"/>
              <a:t>C</a:t>
            </a:r>
            <a:r>
              <a:rPr lang="en-US" sz="1800" dirty="0"/>
              <a:t>. DB2 Express-C can run on Linux, Windows and the Mac OS</a:t>
            </a:r>
          </a:p>
          <a:p>
            <a:pPr marL="447675">
              <a:buNone/>
            </a:pPr>
            <a:r>
              <a:rPr lang="en-US" sz="1800" dirty="0"/>
              <a:t>D. All of the above</a:t>
            </a:r>
          </a:p>
          <a:p>
            <a:pPr marL="447675">
              <a:buNone/>
            </a:pPr>
            <a:r>
              <a:rPr lang="en-US" sz="1800" dirty="0"/>
              <a:t>E. None of the above</a:t>
            </a:r>
          </a:p>
        </p:txBody>
      </p:sp>
    </p:spTree>
    <p:extLst>
      <p:ext uri="{BB962C8B-B14F-4D97-AF65-F5344CB8AC3E}">
        <p14:creationId xmlns:p14="http://schemas.microsoft.com/office/powerpoint/2010/main" val="306234431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34705" y="796375"/>
            <a:ext cx="5218800" cy="669300"/>
          </a:xfrm>
          <a:prstGeom prst="rect">
            <a:avLst/>
          </a:prstGeom>
        </p:spPr>
        <p:txBody>
          <a:bodyPr lIns="91425" tIns="91425" rIns="91425" bIns="91425" anchor="b" anchorCtr="0">
            <a:noAutofit/>
          </a:bodyPr>
          <a:lstStyle/>
          <a:p>
            <a:r>
              <a:rPr lang="en-US" sz="2400" dirty="0"/>
              <a:t>Quiz #2</a:t>
            </a:r>
          </a:p>
        </p:txBody>
      </p:sp>
      <p:sp>
        <p:nvSpPr>
          <p:cNvPr id="119" name="Shape 119"/>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fld id="{00000000-1234-1234-1234-123412341234}" type="slidenum">
              <a:rPr lang="en">
                <a:solidFill>
                  <a:srgbClr val="294667"/>
                </a:solidFill>
              </a:rPr>
              <a:pPr/>
              <a:t>44</a:t>
            </a:fld>
            <a:endParaRPr lang="en">
              <a:solidFill>
                <a:srgbClr val="294667"/>
              </a:solidFill>
            </a:endParaRPr>
          </a:p>
        </p:txBody>
      </p:sp>
      <p:sp>
        <p:nvSpPr>
          <p:cNvPr id="121" name="Shape 121"/>
          <p:cNvSpPr txBox="1">
            <a:spLocks noGrp="1"/>
          </p:cNvSpPr>
          <p:nvPr>
            <p:ph type="body" idx="2"/>
          </p:nvPr>
        </p:nvSpPr>
        <p:spPr>
          <a:xfrm>
            <a:off x="434700" y="1729499"/>
            <a:ext cx="5218800" cy="3100587"/>
          </a:xfrm>
          <a:prstGeom prst="rect">
            <a:avLst/>
          </a:prstGeom>
        </p:spPr>
        <p:txBody>
          <a:bodyPr lIns="91425" tIns="91425" rIns="91425" bIns="91425" anchor="t" anchorCtr="0">
            <a:noAutofit/>
          </a:bodyPr>
          <a:lstStyle/>
          <a:p>
            <a:pPr marL="457200" indent="-457200">
              <a:buFont typeface="+mj-lt"/>
              <a:buAutoNum type="arabicPeriod" startAt="9"/>
            </a:pPr>
            <a:r>
              <a:rPr lang="en-US" sz="2000" dirty="0"/>
              <a:t>What are the advantages of the express versions of some commercial products like DB2 Express-C?</a:t>
            </a:r>
          </a:p>
          <a:p>
            <a:pPr marL="447675">
              <a:buNone/>
            </a:pPr>
            <a:r>
              <a:rPr lang="en-US" sz="2000" dirty="0"/>
              <a:t>A. It's free</a:t>
            </a:r>
          </a:p>
          <a:p>
            <a:pPr marL="447675">
              <a:buNone/>
            </a:pPr>
            <a:r>
              <a:rPr lang="en-US" sz="2000" dirty="0"/>
              <a:t>B. It has optional fee-based support when your company grows </a:t>
            </a:r>
            <a:endParaRPr lang="en-US" sz="2000" dirty="0" smtClean="0"/>
          </a:p>
          <a:p>
            <a:pPr marL="447675">
              <a:buNone/>
            </a:pPr>
            <a:r>
              <a:rPr lang="en-US" sz="2000" dirty="0" smtClean="0"/>
              <a:t>C</a:t>
            </a:r>
            <a:r>
              <a:rPr lang="en-US" sz="2000" dirty="0"/>
              <a:t>. It provides an easy upgrade path when your company </a:t>
            </a:r>
            <a:r>
              <a:rPr lang="en-US" sz="2000" dirty="0" smtClean="0"/>
              <a:t>grows</a:t>
            </a:r>
          </a:p>
          <a:p>
            <a:pPr marL="447675">
              <a:buNone/>
            </a:pPr>
            <a:r>
              <a:rPr lang="en-US" sz="2000" dirty="0" smtClean="0"/>
              <a:t>D</a:t>
            </a:r>
            <a:r>
              <a:rPr lang="en-US" sz="2000" dirty="0"/>
              <a:t>. All of the above</a:t>
            </a:r>
          </a:p>
          <a:p>
            <a:pPr marL="447675">
              <a:buNone/>
            </a:pPr>
            <a:r>
              <a:rPr lang="en-US" sz="2000" dirty="0" smtClean="0"/>
              <a:t>E</a:t>
            </a:r>
            <a:r>
              <a:rPr lang="en-US" sz="2000" dirty="0"/>
              <a:t>. None of the above</a:t>
            </a:r>
            <a:endParaRPr lang="en-US" sz="1800" dirty="0"/>
          </a:p>
        </p:txBody>
      </p:sp>
    </p:spTree>
    <p:extLst>
      <p:ext uri="{BB962C8B-B14F-4D97-AF65-F5344CB8AC3E}">
        <p14:creationId xmlns:p14="http://schemas.microsoft.com/office/powerpoint/2010/main" val="141174615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34705" y="796375"/>
            <a:ext cx="5218800" cy="669300"/>
          </a:xfrm>
          <a:prstGeom prst="rect">
            <a:avLst/>
          </a:prstGeom>
        </p:spPr>
        <p:txBody>
          <a:bodyPr lIns="91425" tIns="91425" rIns="91425" bIns="91425" anchor="b" anchorCtr="0">
            <a:noAutofit/>
          </a:bodyPr>
          <a:lstStyle/>
          <a:p>
            <a:r>
              <a:rPr lang="en-US" sz="2400" dirty="0" smtClean="0"/>
              <a:t>Quiz #2</a:t>
            </a:r>
            <a:endParaRPr lang="en-US" sz="2400" dirty="0"/>
          </a:p>
        </p:txBody>
      </p:sp>
      <p:sp>
        <p:nvSpPr>
          <p:cNvPr id="119" name="Shape 119"/>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fld id="{00000000-1234-1234-1234-123412341234}" type="slidenum">
              <a:rPr lang="en">
                <a:solidFill>
                  <a:srgbClr val="294667"/>
                </a:solidFill>
              </a:rPr>
              <a:pPr/>
              <a:t>45</a:t>
            </a:fld>
            <a:endParaRPr lang="en">
              <a:solidFill>
                <a:srgbClr val="294667"/>
              </a:solidFill>
            </a:endParaRPr>
          </a:p>
        </p:txBody>
      </p:sp>
      <p:sp>
        <p:nvSpPr>
          <p:cNvPr id="121" name="Shape 121"/>
          <p:cNvSpPr txBox="1">
            <a:spLocks noGrp="1"/>
          </p:cNvSpPr>
          <p:nvPr>
            <p:ph type="body" idx="2"/>
          </p:nvPr>
        </p:nvSpPr>
        <p:spPr>
          <a:xfrm>
            <a:off x="434700" y="1729499"/>
            <a:ext cx="5218800" cy="3100587"/>
          </a:xfrm>
          <a:prstGeom prst="rect">
            <a:avLst/>
          </a:prstGeom>
        </p:spPr>
        <p:txBody>
          <a:bodyPr lIns="91425" tIns="91425" rIns="91425" bIns="91425" anchor="t" anchorCtr="0">
            <a:noAutofit/>
          </a:bodyPr>
          <a:lstStyle/>
          <a:p>
            <a:pPr marL="457200" indent="-457200">
              <a:buFont typeface="+mj-lt"/>
              <a:buAutoNum type="arabicPeriod" startAt="10"/>
            </a:pPr>
            <a:r>
              <a:rPr lang="en-US" sz="2000" dirty="0"/>
              <a:t>A company using the "Product Specialists" business model:</a:t>
            </a:r>
          </a:p>
          <a:p>
            <a:pPr marL="447675">
              <a:buNone/>
            </a:pPr>
            <a:r>
              <a:rPr lang="en-US" sz="1800" dirty="0"/>
              <a:t>A. Does not spend a lot of money in marketing</a:t>
            </a:r>
          </a:p>
          <a:p>
            <a:pPr marL="447675">
              <a:buNone/>
            </a:pPr>
            <a:r>
              <a:rPr lang="en-US" sz="1800" dirty="0"/>
              <a:t>B. Uses this model because it delivers complex OSS software in a large market </a:t>
            </a:r>
            <a:endParaRPr lang="en-US" sz="1800" dirty="0" smtClean="0"/>
          </a:p>
          <a:p>
            <a:pPr marL="447675">
              <a:buNone/>
            </a:pPr>
            <a:r>
              <a:rPr lang="en-US" sz="1800" dirty="0" smtClean="0"/>
              <a:t>C</a:t>
            </a:r>
            <a:r>
              <a:rPr lang="en-US" sz="1800" dirty="0"/>
              <a:t>. Relies on its expertise to deliver training given that it developed the software </a:t>
            </a:r>
            <a:endParaRPr lang="en-US" sz="1800" dirty="0" smtClean="0"/>
          </a:p>
          <a:p>
            <a:pPr marL="447675">
              <a:buNone/>
            </a:pPr>
            <a:r>
              <a:rPr lang="en-US" sz="1800" dirty="0" smtClean="0"/>
              <a:t>D</a:t>
            </a:r>
            <a:r>
              <a:rPr lang="en-US" sz="1800" dirty="0"/>
              <a:t>. All of the above</a:t>
            </a:r>
          </a:p>
          <a:p>
            <a:pPr marL="447675">
              <a:buNone/>
            </a:pPr>
            <a:r>
              <a:rPr lang="en-US" sz="1800" dirty="0"/>
              <a:t>E. None of the above</a:t>
            </a:r>
            <a:endParaRPr lang="en-US" sz="1600" dirty="0"/>
          </a:p>
        </p:txBody>
      </p:sp>
    </p:spTree>
    <p:extLst>
      <p:ext uri="{BB962C8B-B14F-4D97-AF65-F5344CB8AC3E}">
        <p14:creationId xmlns:p14="http://schemas.microsoft.com/office/powerpoint/2010/main" val="15462624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4" name="Shape 244"/>
          <p:cNvSpPr txBox="1">
            <a:spLocks noGrp="1"/>
          </p:cNvSpPr>
          <p:nvPr>
            <p:ph type="ctrTitle" idx="4294967295"/>
          </p:nvPr>
        </p:nvSpPr>
        <p:spPr>
          <a:xfrm>
            <a:off x="685800" y="3124499"/>
            <a:ext cx="7772400" cy="894900"/>
          </a:xfrm>
          <a:prstGeom prst="rect">
            <a:avLst/>
          </a:prstGeom>
        </p:spPr>
        <p:txBody>
          <a:bodyPr lIns="91425" tIns="91425" rIns="91425" bIns="91425" anchor="b" anchorCtr="0">
            <a:noAutofit/>
          </a:bodyPr>
          <a:lstStyle/>
          <a:p>
            <a:pPr lvl="0" algn="ctr" rtl="0">
              <a:spcBef>
                <a:spcPts val="0"/>
              </a:spcBef>
              <a:buNone/>
            </a:pPr>
            <a:r>
              <a:rPr lang="en" sz="3600" dirty="0"/>
              <a:t>100%</a:t>
            </a:r>
          </a:p>
        </p:txBody>
      </p:sp>
      <p:sp>
        <p:nvSpPr>
          <p:cNvPr id="245" name="Shape 245"/>
          <p:cNvSpPr txBox="1">
            <a:spLocks noGrp="1"/>
          </p:cNvSpPr>
          <p:nvPr>
            <p:ph type="subTitle" idx="4294967295"/>
          </p:nvPr>
        </p:nvSpPr>
        <p:spPr>
          <a:xfrm>
            <a:off x="685800" y="3811608"/>
            <a:ext cx="7772400" cy="463200"/>
          </a:xfrm>
          <a:prstGeom prst="rect">
            <a:avLst/>
          </a:prstGeom>
        </p:spPr>
        <p:txBody>
          <a:bodyPr lIns="91425" tIns="91425" rIns="91425" bIns="91425" anchor="t" anchorCtr="0">
            <a:noAutofit/>
          </a:bodyPr>
          <a:lstStyle/>
          <a:p>
            <a:pPr lvl="0" algn="ctr" rtl="0">
              <a:spcBef>
                <a:spcPts val="0"/>
              </a:spcBef>
              <a:buNone/>
            </a:pPr>
            <a:r>
              <a:rPr lang="en" sz="1400"/>
              <a:t>Total success!</a:t>
            </a:r>
          </a:p>
        </p:txBody>
      </p:sp>
      <p:sp>
        <p:nvSpPr>
          <p:cNvPr id="248" name="Shape 248"/>
          <p:cNvSpPr txBox="1">
            <a:spLocks noGrp="1"/>
          </p:cNvSpPr>
          <p:nvPr>
            <p:ph type="sldNum" idx="12"/>
          </p:nvPr>
        </p:nvSpPr>
        <p:spPr>
          <a:xfrm>
            <a:off x="4303575" y="4606750"/>
            <a:ext cx="536700" cy="536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46</a:t>
            </a:fld>
            <a:endParaRPr lang="en"/>
          </a:p>
        </p:txBody>
      </p:sp>
    </p:spTree>
    <p:extLst>
      <p:ext uri="{BB962C8B-B14F-4D97-AF65-F5344CB8AC3E}">
        <p14:creationId xmlns:p14="http://schemas.microsoft.com/office/powerpoint/2010/main" val="143291837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ctrTitle" idx="4294967295"/>
          </p:nvPr>
        </p:nvSpPr>
        <p:spPr>
          <a:xfrm>
            <a:off x="2379400" y="2650150"/>
            <a:ext cx="4385100" cy="1159800"/>
          </a:xfrm>
          <a:prstGeom prst="rect">
            <a:avLst/>
          </a:prstGeom>
        </p:spPr>
        <p:txBody>
          <a:bodyPr lIns="91425" tIns="91425" rIns="91425" bIns="91425" anchor="b" anchorCtr="0">
            <a:noAutofit/>
          </a:bodyPr>
          <a:lstStyle/>
          <a:p>
            <a:pPr lvl="0" algn="ctr" rtl="0">
              <a:spcBef>
                <a:spcPts val="0"/>
              </a:spcBef>
              <a:buNone/>
            </a:pPr>
            <a:r>
              <a:rPr lang="en" sz="3600"/>
              <a:t>Big concept</a:t>
            </a:r>
          </a:p>
        </p:txBody>
      </p:sp>
      <p:sp>
        <p:nvSpPr>
          <p:cNvPr id="160" name="Shape 160"/>
          <p:cNvSpPr txBox="1">
            <a:spLocks noGrp="1"/>
          </p:cNvSpPr>
          <p:nvPr>
            <p:ph type="subTitle" idx="4294967295"/>
          </p:nvPr>
        </p:nvSpPr>
        <p:spPr>
          <a:xfrm>
            <a:off x="2379400" y="3640152"/>
            <a:ext cx="4385100" cy="784800"/>
          </a:xfrm>
          <a:prstGeom prst="rect">
            <a:avLst/>
          </a:prstGeom>
        </p:spPr>
        <p:txBody>
          <a:bodyPr lIns="91425" tIns="91425" rIns="91425" bIns="91425" anchor="t" anchorCtr="0">
            <a:noAutofit/>
          </a:bodyPr>
          <a:lstStyle/>
          <a:p>
            <a:pPr lvl="0" algn="ctr" rtl="0">
              <a:spcBef>
                <a:spcPts val="0"/>
              </a:spcBef>
              <a:buNone/>
            </a:pPr>
            <a:r>
              <a:rPr lang="en" sz="1400"/>
              <a:t>Bring the attention of your audience over a key concept using icons or illustrations</a:t>
            </a:r>
          </a:p>
        </p:txBody>
      </p:sp>
      <p:grpSp>
        <p:nvGrpSpPr>
          <p:cNvPr id="161" name="Shape 161"/>
          <p:cNvGrpSpPr/>
          <p:nvPr/>
        </p:nvGrpSpPr>
        <p:grpSpPr>
          <a:xfrm>
            <a:off x="3907084" y="652502"/>
            <a:ext cx="1469762" cy="1469729"/>
            <a:chOff x="6643075" y="3664250"/>
            <a:chExt cx="407950" cy="407975"/>
          </a:xfrm>
        </p:grpSpPr>
        <p:sp>
          <p:nvSpPr>
            <p:cNvPr id="162" name="Shape 162"/>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29466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3" name="Shape 163"/>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29466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164" name="Shape 164"/>
          <p:cNvGrpSpPr/>
          <p:nvPr/>
        </p:nvGrpSpPr>
        <p:grpSpPr>
          <a:xfrm rot="-587338">
            <a:off x="3820440" y="2313750"/>
            <a:ext cx="604272" cy="604238"/>
            <a:chOff x="576250" y="4319400"/>
            <a:chExt cx="442075" cy="442050"/>
          </a:xfrm>
        </p:grpSpPr>
        <p:sp>
          <p:nvSpPr>
            <p:cNvPr id="165" name="Shape 165"/>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29466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6" name="Shape 166"/>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29466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7" name="Shape 167"/>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29466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8" name="Shape 168"/>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29466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69" name="Shape 169"/>
          <p:cNvSpPr/>
          <p:nvPr/>
        </p:nvSpPr>
        <p:spPr>
          <a:xfrm>
            <a:off x="3555313" y="991872"/>
            <a:ext cx="229723" cy="219349"/>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A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0" name="Shape 170"/>
          <p:cNvSpPr/>
          <p:nvPr/>
        </p:nvSpPr>
        <p:spPr>
          <a:xfrm rot="2697369">
            <a:off x="5069195" y="2114881"/>
            <a:ext cx="348744" cy="332994"/>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A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1" name="Shape 171"/>
          <p:cNvSpPr/>
          <p:nvPr/>
        </p:nvSpPr>
        <p:spPr>
          <a:xfrm>
            <a:off x="5345086" y="1924786"/>
            <a:ext cx="139684" cy="133411"/>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A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2" name="Shape 172"/>
          <p:cNvSpPr/>
          <p:nvPr/>
        </p:nvSpPr>
        <p:spPr>
          <a:xfrm rot="1280130">
            <a:off x="3396156" y="1653523"/>
            <a:ext cx="139667" cy="133406"/>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A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3" name="Shape 173"/>
          <p:cNvSpPr txBox="1">
            <a:spLocks noGrp="1"/>
          </p:cNvSpPr>
          <p:nvPr>
            <p:ph type="sldNum" idx="12"/>
          </p:nvPr>
        </p:nvSpPr>
        <p:spPr>
          <a:xfrm>
            <a:off x="4303575" y="4606750"/>
            <a:ext cx="536700" cy="536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47</a:t>
            </a:fld>
            <a:endParaRPr lang="en"/>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433768" y="693649"/>
            <a:ext cx="3692400" cy="768900"/>
          </a:xfrm>
          <a:prstGeom prst="rect">
            <a:avLst/>
          </a:prstGeom>
        </p:spPr>
        <p:txBody>
          <a:bodyPr lIns="91425" tIns="91425" rIns="91425" bIns="91425" anchor="b" anchorCtr="0">
            <a:noAutofit/>
          </a:bodyPr>
          <a:lstStyle/>
          <a:p>
            <a:pPr lvl="0" rtl="0">
              <a:spcBef>
                <a:spcPts val="0"/>
              </a:spcBef>
              <a:buNone/>
            </a:pPr>
            <a:r>
              <a:rPr lang="en"/>
              <a:t>A picture is worth a thousand words</a:t>
            </a:r>
          </a:p>
        </p:txBody>
      </p:sp>
      <p:sp>
        <p:nvSpPr>
          <p:cNvPr id="187" name="Shape 187"/>
          <p:cNvSpPr txBox="1">
            <a:spLocks noGrp="1"/>
          </p:cNvSpPr>
          <p:nvPr>
            <p:ph type="body" idx="1"/>
          </p:nvPr>
        </p:nvSpPr>
        <p:spPr>
          <a:xfrm>
            <a:off x="433768" y="1585101"/>
            <a:ext cx="3692400" cy="3340800"/>
          </a:xfrm>
          <a:prstGeom prst="rect">
            <a:avLst/>
          </a:prstGeom>
        </p:spPr>
        <p:txBody>
          <a:bodyPr lIns="91425" tIns="91425" rIns="91425" bIns="91425" anchor="t" anchorCtr="0">
            <a:noAutofit/>
          </a:bodyPr>
          <a:lstStyle/>
          <a:p>
            <a:pPr lvl="0" rtl="0">
              <a:spcBef>
                <a:spcPts val="0"/>
              </a:spcBef>
              <a:buNone/>
            </a:pPr>
            <a:r>
              <a:rPr lang="en"/>
              <a:t>A complex idea can be conveyed with just a single still image, namely making it possible to absorb large amounts of data quickly.</a:t>
            </a:r>
          </a:p>
        </p:txBody>
      </p:sp>
      <p:sp>
        <p:nvSpPr>
          <p:cNvPr id="188" name="Shape 188"/>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rgbClr val="294667"/>
                </a:solidFill>
              </a:rPr>
              <a:t>48</a:t>
            </a:fld>
            <a:endParaRPr lang="en">
              <a:solidFill>
                <a:srgbClr val="294667"/>
              </a:solidFill>
            </a:endParaRPr>
          </a:p>
        </p:txBody>
      </p:sp>
      <p:grpSp>
        <p:nvGrpSpPr>
          <p:cNvPr id="189" name="Shape 189"/>
          <p:cNvGrpSpPr/>
          <p:nvPr/>
        </p:nvGrpSpPr>
        <p:grpSpPr>
          <a:xfrm>
            <a:off x="6311126" y="2106716"/>
            <a:ext cx="1097788" cy="913791"/>
            <a:chOff x="1247825" y="322750"/>
            <a:chExt cx="443300" cy="369000"/>
          </a:xfrm>
        </p:grpSpPr>
        <p:sp>
          <p:nvSpPr>
            <p:cNvPr id="190" name="Shape 190"/>
            <p:cNvSpPr/>
            <p:nvPr/>
          </p:nvSpPr>
          <p:spPr>
            <a:xfrm>
              <a:off x="1247825" y="322750"/>
              <a:ext cx="443300" cy="369000"/>
            </a:xfrm>
            <a:custGeom>
              <a:avLst/>
              <a:gdLst/>
              <a:ahLst/>
              <a:cxnLst/>
              <a:rect l="0" t="0" r="0" b="0"/>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1" name="Shape 191"/>
            <p:cNvSpPr/>
            <p:nvPr/>
          </p:nvSpPr>
          <p:spPr>
            <a:xfrm>
              <a:off x="1398225" y="386675"/>
              <a:ext cx="142500" cy="25"/>
            </a:xfrm>
            <a:custGeom>
              <a:avLst/>
              <a:gdLst/>
              <a:ahLst/>
              <a:cxnLst/>
              <a:rect l="0" t="0" r="0" b="0"/>
              <a:pathLst>
                <a:path w="5700" h="1" fill="none" extrusionOk="0">
                  <a:moveTo>
                    <a:pt x="5700" y="1"/>
                  </a:moveTo>
                  <a:lnTo>
                    <a:pt x="1"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2" name="Shape 192"/>
            <p:cNvSpPr/>
            <p:nvPr/>
          </p:nvSpPr>
          <p:spPr>
            <a:xfrm>
              <a:off x="1370225" y="450000"/>
              <a:ext cx="198500" cy="197900"/>
            </a:xfrm>
            <a:custGeom>
              <a:avLst/>
              <a:gdLst/>
              <a:ahLst/>
              <a:cxnLst/>
              <a:rect l="0" t="0" r="0" b="0"/>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3" name="Shape 193"/>
            <p:cNvSpPr/>
            <p:nvPr/>
          </p:nvSpPr>
          <p:spPr>
            <a:xfrm>
              <a:off x="1403100" y="482875"/>
              <a:ext cx="132750" cy="132150"/>
            </a:xfrm>
            <a:custGeom>
              <a:avLst/>
              <a:gdLst/>
              <a:ahLst/>
              <a:cxnLst/>
              <a:rect l="0" t="0" r="0" b="0"/>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4" name="Shape 194"/>
            <p:cNvSpPr/>
            <p:nvPr/>
          </p:nvSpPr>
          <p:spPr>
            <a:xfrm>
              <a:off x="1588800" y="435400"/>
              <a:ext cx="66400" cy="43850"/>
            </a:xfrm>
            <a:custGeom>
              <a:avLst/>
              <a:gdLst/>
              <a:ahLst/>
              <a:cxnLst/>
              <a:rect l="0" t="0" r="0" b="0"/>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8"/>
        <p:cNvGrpSpPr/>
        <p:nvPr/>
      </p:nvGrpSpPr>
      <p:grpSpPr>
        <a:xfrm>
          <a:off x="0" y="0"/>
          <a:ext cx="0" cy="0"/>
          <a:chOff x="0" y="0"/>
          <a:chExt cx="0" cy="0"/>
        </a:xfrm>
      </p:grpSpPr>
      <p:sp>
        <p:nvSpPr>
          <p:cNvPr id="199" name="Shape 199"/>
          <p:cNvSpPr txBox="1">
            <a:spLocks noGrp="1"/>
          </p:cNvSpPr>
          <p:nvPr>
            <p:ph type="title" idx="4294967295"/>
          </p:nvPr>
        </p:nvSpPr>
        <p:spPr>
          <a:xfrm>
            <a:off x="2194950" y="1881750"/>
            <a:ext cx="4754099" cy="1380000"/>
          </a:xfrm>
          <a:prstGeom prst="rect">
            <a:avLst/>
          </a:prstGeom>
        </p:spPr>
        <p:txBody>
          <a:bodyPr lIns="91425" tIns="91425" rIns="91425" bIns="91425" anchor="ctr" anchorCtr="0">
            <a:noAutofit/>
          </a:bodyPr>
          <a:lstStyle/>
          <a:p>
            <a:pPr lvl="0" algn="ctr" rtl="0">
              <a:spcBef>
                <a:spcPts val="0"/>
              </a:spcBef>
              <a:buNone/>
            </a:pPr>
            <a:r>
              <a:rPr lang="en" b="0">
                <a:solidFill>
                  <a:srgbClr val="FFFFFF"/>
                </a:solidFill>
              </a:rPr>
              <a:t>Want big impact?</a:t>
            </a:r>
          </a:p>
          <a:p>
            <a:pPr lvl="0" algn="ctr" rtl="0">
              <a:spcBef>
                <a:spcPts val="0"/>
              </a:spcBef>
              <a:buNone/>
            </a:pPr>
            <a:r>
              <a:rPr lang="en">
                <a:solidFill>
                  <a:srgbClr val="FFFFFF"/>
                </a:solidFill>
              </a:rPr>
              <a:t>Use big image.</a:t>
            </a:r>
          </a:p>
        </p:txBody>
      </p:sp>
      <p:sp>
        <p:nvSpPr>
          <p:cNvPr id="200" name="Shape 200"/>
          <p:cNvSpPr txBox="1">
            <a:spLocks noGrp="1"/>
          </p:cNvSpPr>
          <p:nvPr>
            <p:ph type="sldNum" idx="12"/>
          </p:nvPr>
        </p:nvSpPr>
        <p:spPr>
          <a:xfrm>
            <a:off x="4303575" y="4606750"/>
            <a:ext cx="536700" cy="5367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rgbClr val="294667"/>
                </a:solidFill>
              </a:rPr>
              <a:t>49</a:t>
            </a:fld>
            <a:endParaRPr lang="en">
              <a:solidFill>
                <a:srgbClr val="294667"/>
              </a:solidFill>
            </a:endParaRP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9"/>
        <p:cNvGrpSpPr/>
        <p:nvPr/>
      </p:nvGrpSpPr>
      <p:grpSpPr>
        <a:xfrm>
          <a:off x="0" y="0"/>
          <a:ext cx="0" cy="0"/>
          <a:chOff x="0" y="0"/>
          <a:chExt cx="0" cy="0"/>
        </a:xfrm>
      </p:grpSpPr>
      <p:sp>
        <p:nvSpPr>
          <p:cNvPr id="320" name="Shape 320"/>
          <p:cNvSpPr txBox="1">
            <a:spLocks noGrp="1"/>
          </p:cNvSpPr>
          <p:nvPr>
            <p:ph type="sldNum" idx="12"/>
          </p:nvPr>
        </p:nvSpPr>
        <p:spPr>
          <a:xfrm>
            <a:off x="4303575" y="4606750"/>
            <a:ext cx="536700" cy="536700"/>
          </a:xfrm>
          <a:prstGeom prst="rect">
            <a:avLst/>
          </a:prstGeom>
        </p:spPr>
        <p:txBody>
          <a:bodyPr lIns="91425" tIns="91425" rIns="91425" bIns="91425" anchor="ctr" anchorCtr="0">
            <a:noAutofit/>
          </a:bodyPr>
          <a:lstStyle/>
          <a:p>
            <a:fld id="{00000000-1234-1234-1234-123412341234}" type="slidenum">
              <a:rPr lang="en"/>
              <a:pPr/>
              <a:t>5</a:t>
            </a:fld>
            <a:endParaRPr lang="en" dirty="0"/>
          </a:p>
        </p:txBody>
      </p:sp>
      <p:sp>
        <p:nvSpPr>
          <p:cNvPr id="321" name="Shape 321"/>
          <p:cNvSpPr txBox="1">
            <a:spLocks noGrp="1"/>
          </p:cNvSpPr>
          <p:nvPr>
            <p:ph type="ctrTitle" idx="4294967295"/>
          </p:nvPr>
        </p:nvSpPr>
        <p:spPr>
          <a:xfrm>
            <a:off x="1275150" y="1356348"/>
            <a:ext cx="6593700" cy="1057800"/>
          </a:xfrm>
          <a:prstGeom prst="rect">
            <a:avLst/>
          </a:prstGeom>
        </p:spPr>
        <p:txBody>
          <a:bodyPr lIns="91425" tIns="91425" rIns="91425" bIns="91425" anchor="b" anchorCtr="0">
            <a:noAutofit/>
          </a:bodyPr>
          <a:lstStyle/>
          <a:p>
            <a:pPr lvl="0" algn="ctr"/>
            <a:r>
              <a:rPr lang="en" sz="3200" dirty="0">
                <a:solidFill>
                  <a:srgbClr val="FFA800"/>
                </a:solidFill>
              </a:rPr>
              <a:t>Why should this matter to me as developer? </a:t>
            </a:r>
          </a:p>
        </p:txBody>
      </p:sp>
      <p:sp>
        <p:nvSpPr>
          <p:cNvPr id="322" name="Shape 322"/>
          <p:cNvSpPr txBox="1">
            <a:spLocks noGrp="1"/>
          </p:cNvSpPr>
          <p:nvPr>
            <p:ph type="subTitle" idx="4294967295"/>
          </p:nvPr>
        </p:nvSpPr>
        <p:spPr>
          <a:xfrm>
            <a:off x="1275150" y="2298054"/>
            <a:ext cx="6593700" cy="1644900"/>
          </a:xfrm>
          <a:prstGeom prst="rect">
            <a:avLst/>
          </a:prstGeom>
        </p:spPr>
        <p:txBody>
          <a:bodyPr lIns="91425" tIns="91425" rIns="91425" bIns="91425" anchor="t" anchorCtr="0">
            <a:noAutofit/>
          </a:bodyPr>
          <a:lstStyle/>
          <a:p>
            <a:pPr lvl="0">
              <a:spcBef>
                <a:spcPts val="0"/>
              </a:spcBef>
              <a:buNone/>
            </a:pPr>
            <a:r>
              <a:rPr lang="en" sz="1600" b="1" dirty="0">
                <a:solidFill>
                  <a:srgbClr val="FFFFFF"/>
                </a:solidFill>
              </a:rPr>
              <a:t>You may use this knowledge to your advantage, and perhaps use it as a guide towards your success when you start your own open source project! </a:t>
            </a:r>
            <a:r>
              <a:rPr lang="en" sz="1600" b="1" dirty="0" smtClean="0">
                <a:solidFill>
                  <a:srgbClr val="FFFFFF"/>
                </a:solidFill>
              </a:rPr>
              <a:t> Understanding </a:t>
            </a:r>
            <a:r>
              <a:rPr lang="en" sz="1600" b="1" dirty="0">
                <a:solidFill>
                  <a:srgbClr val="FFFFFF"/>
                </a:solidFill>
              </a:rPr>
              <a:t>the economics behind how open source operates can be interesting in itself! </a:t>
            </a:r>
          </a:p>
        </p:txBody>
      </p:sp>
    </p:spTree>
    <p:extLst>
      <p:ext uri="{BB962C8B-B14F-4D97-AF65-F5344CB8AC3E}">
        <p14:creationId xmlns:p14="http://schemas.microsoft.com/office/powerpoint/2010/main" val="3857594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442405" y="1045150"/>
            <a:ext cx="2147400" cy="674700"/>
          </a:xfrm>
          <a:prstGeom prst="rect">
            <a:avLst/>
          </a:prstGeom>
        </p:spPr>
        <p:txBody>
          <a:bodyPr lIns="91425" tIns="91425" rIns="91425" bIns="91425" anchor="b" anchorCtr="0">
            <a:noAutofit/>
          </a:bodyPr>
          <a:lstStyle/>
          <a:p>
            <a:pPr lvl="0">
              <a:spcBef>
                <a:spcPts val="0"/>
              </a:spcBef>
              <a:buNone/>
            </a:pPr>
            <a:r>
              <a:rPr lang="en"/>
              <a:t>Use charts to explain your ideas</a:t>
            </a:r>
          </a:p>
        </p:txBody>
      </p:sp>
      <p:sp>
        <p:nvSpPr>
          <p:cNvPr id="206" name="Shape 206"/>
          <p:cNvSpPr/>
          <p:nvPr/>
        </p:nvSpPr>
        <p:spPr>
          <a:xfrm>
            <a:off x="4394479" y="1045150"/>
            <a:ext cx="1948800" cy="1948800"/>
          </a:xfrm>
          <a:prstGeom prst="ellipse">
            <a:avLst/>
          </a:prstGeom>
          <a:noFill/>
          <a:ln w="38100" cap="flat" cmpd="sng">
            <a:solidFill>
              <a:srgbClr val="FFA800"/>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b="1">
                <a:solidFill>
                  <a:srgbClr val="FFFFFF"/>
                </a:solidFill>
                <a:latin typeface="Open Sans"/>
                <a:ea typeface="Open Sans"/>
                <a:cs typeface="Open Sans"/>
                <a:sym typeface="Open Sans"/>
              </a:rPr>
              <a:t>Yellow</a:t>
            </a:r>
          </a:p>
        </p:txBody>
      </p:sp>
      <p:sp>
        <p:nvSpPr>
          <p:cNvPr id="207" name="Shape 207"/>
          <p:cNvSpPr/>
          <p:nvPr/>
        </p:nvSpPr>
        <p:spPr>
          <a:xfrm>
            <a:off x="5231733" y="2450691"/>
            <a:ext cx="1948800" cy="1948800"/>
          </a:xfrm>
          <a:prstGeom prst="ellipse">
            <a:avLst/>
          </a:prstGeom>
          <a:noFill/>
          <a:ln w="38100" cap="flat" cmpd="sng">
            <a:solidFill>
              <a:srgbClr val="FFA8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solidFill>
                  <a:srgbClr val="FFFFFF"/>
                </a:solidFill>
                <a:latin typeface="Open Sans"/>
                <a:ea typeface="Open Sans"/>
                <a:cs typeface="Open Sans"/>
                <a:sym typeface="Open Sans"/>
              </a:rPr>
              <a:t>Red</a:t>
            </a:r>
          </a:p>
        </p:txBody>
      </p:sp>
      <p:sp>
        <p:nvSpPr>
          <p:cNvPr id="208" name="Shape 208"/>
          <p:cNvSpPr/>
          <p:nvPr/>
        </p:nvSpPr>
        <p:spPr>
          <a:xfrm>
            <a:off x="6059300" y="1045150"/>
            <a:ext cx="1948799" cy="1948800"/>
          </a:xfrm>
          <a:prstGeom prst="ellipse">
            <a:avLst/>
          </a:prstGeom>
          <a:noFill/>
          <a:ln w="38100" cap="flat" cmpd="sng">
            <a:solidFill>
              <a:srgbClr val="FFA8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solidFill>
                  <a:srgbClr val="FFFFFF"/>
                </a:solidFill>
                <a:latin typeface="Open Sans"/>
                <a:ea typeface="Open Sans"/>
                <a:cs typeface="Open Sans"/>
                <a:sym typeface="Open Sans"/>
              </a:rPr>
              <a:t>Blue</a:t>
            </a:r>
          </a:p>
        </p:txBody>
      </p:sp>
      <p:sp>
        <p:nvSpPr>
          <p:cNvPr id="209" name="Shape 209"/>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50</a:t>
            </a:fld>
            <a:endParaRPr lang="en"/>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442405" y="1045150"/>
            <a:ext cx="2147400" cy="674700"/>
          </a:xfrm>
          <a:prstGeom prst="rect">
            <a:avLst/>
          </a:prstGeom>
        </p:spPr>
        <p:txBody>
          <a:bodyPr lIns="91425" tIns="91425" rIns="91425" bIns="91425" anchor="b" anchorCtr="0">
            <a:noAutofit/>
          </a:bodyPr>
          <a:lstStyle/>
          <a:p>
            <a:pPr lvl="0" rtl="0">
              <a:spcBef>
                <a:spcPts val="0"/>
              </a:spcBef>
              <a:buNone/>
            </a:pPr>
            <a:r>
              <a:rPr lang="en"/>
              <a:t>And tables to compare data</a:t>
            </a:r>
          </a:p>
        </p:txBody>
      </p:sp>
      <p:graphicFrame>
        <p:nvGraphicFramePr>
          <p:cNvPr id="215" name="Shape 215"/>
          <p:cNvGraphicFramePr/>
          <p:nvPr/>
        </p:nvGraphicFramePr>
        <p:xfrm>
          <a:off x="3751500" y="1222181"/>
          <a:ext cx="4655100" cy="3300600"/>
        </p:xfrm>
        <a:graphic>
          <a:graphicData uri="http://schemas.openxmlformats.org/drawingml/2006/table">
            <a:tbl>
              <a:tblPr>
                <a:noFill/>
                <a:tableStyleId>{01F0565E-147B-444F-8DC4-C5BFB0BD04F5}</a:tableStyleId>
              </a:tblPr>
              <a:tblGrid>
                <a:gridCol w="1163775"/>
                <a:gridCol w="1163775"/>
                <a:gridCol w="1163775"/>
                <a:gridCol w="1163775"/>
              </a:tblGrid>
              <a:tr h="825150">
                <a:tc>
                  <a:txBody>
                    <a:bodyPr/>
                    <a:lstStyle/>
                    <a:p>
                      <a:pPr lvl="0">
                        <a:spcBef>
                          <a:spcPts val="0"/>
                        </a:spcBef>
                        <a:buNone/>
                      </a:pPr>
                      <a:endParaRPr>
                        <a:solidFill>
                          <a:srgbClr val="021028"/>
                        </a:solidFill>
                        <a:latin typeface="Open Sans"/>
                        <a:ea typeface="Open Sans"/>
                        <a:cs typeface="Open Sans"/>
                        <a:sym typeface="Open Sans"/>
                      </a:endParaRPr>
                    </a:p>
                  </a:txBody>
                  <a:tcPr marL="91425" marR="91425" marT="68575" marB="68575" anchor="ctr">
                    <a:lnL w="38100" cap="flat" cmpd="sng">
                      <a:solidFill>
                        <a:srgbClr val="EFEFEF"/>
                      </a:solidFill>
                      <a:prstDash val="solid"/>
                      <a:round/>
                      <a:headEnd type="none" w="med" len="med"/>
                      <a:tailEnd type="none" w="med" len="med"/>
                    </a:lnL>
                    <a:lnR w="38100" cap="flat" cmpd="sng">
                      <a:solidFill>
                        <a:srgbClr val="EFEFEF"/>
                      </a:solidFill>
                      <a:prstDash val="solid"/>
                      <a:round/>
                      <a:headEnd type="none" w="med" len="med"/>
                      <a:tailEnd type="none" w="med" len="med"/>
                    </a:lnR>
                    <a:lnT w="38100" cap="flat" cmpd="sng">
                      <a:solidFill>
                        <a:srgbClr val="FFA800"/>
                      </a:solidFill>
                      <a:prstDash val="solid"/>
                      <a:round/>
                      <a:headEnd type="none" w="med" len="med"/>
                      <a:tailEnd type="none" w="med" len="med"/>
                    </a:lnT>
                    <a:lnB w="38100" cap="flat" cmpd="sng">
                      <a:solidFill>
                        <a:srgbClr val="EFEFEF"/>
                      </a:solidFill>
                      <a:prstDash val="solid"/>
                      <a:round/>
                      <a:headEnd type="none" w="med" len="med"/>
                      <a:tailEnd type="none" w="med" len="med"/>
                    </a:lnB>
                  </a:tcPr>
                </a:tc>
                <a:tc>
                  <a:txBody>
                    <a:bodyPr/>
                    <a:lstStyle/>
                    <a:p>
                      <a:pPr lvl="0" algn="ctr">
                        <a:spcBef>
                          <a:spcPts val="0"/>
                        </a:spcBef>
                        <a:buNone/>
                      </a:pPr>
                      <a:r>
                        <a:rPr lang="en" sz="1100">
                          <a:solidFill>
                            <a:srgbClr val="021028"/>
                          </a:solidFill>
                          <a:latin typeface="Open Sans"/>
                          <a:ea typeface="Open Sans"/>
                          <a:cs typeface="Open Sans"/>
                          <a:sym typeface="Open Sans"/>
                        </a:rPr>
                        <a:t>A</a:t>
                      </a:r>
                    </a:p>
                  </a:txBody>
                  <a:tcPr marL="91425" marR="91425" marT="68575" marB="68575" anchor="ctr">
                    <a:lnL w="38100" cap="flat" cmpd="sng">
                      <a:solidFill>
                        <a:srgbClr val="EFEFEF"/>
                      </a:solidFill>
                      <a:prstDash val="solid"/>
                      <a:round/>
                      <a:headEnd type="none" w="med" len="med"/>
                      <a:tailEnd type="none" w="med" len="med"/>
                    </a:lnL>
                    <a:lnR w="38100" cap="flat" cmpd="sng">
                      <a:solidFill>
                        <a:srgbClr val="EFEFEF"/>
                      </a:solidFill>
                      <a:prstDash val="solid"/>
                      <a:round/>
                      <a:headEnd type="none" w="med" len="med"/>
                      <a:tailEnd type="none" w="med" len="med"/>
                    </a:lnR>
                    <a:lnT w="38100" cap="flat" cmpd="sng">
                      <a:solidFill>
                        <a:srgbClr val="FFA800"/>
                      </a:solidFill>
                      <a:prstDash val="solid"/>
                      <a:round/>
                      <a:headEnd type="none" w="med" len="med"/>
                      <a:tailEnd type="none" w="med" len="med"/>
                    </a:lnT>
                    <a:lnB w="38100" cap="flat" cmpd="sng">
                      <a:solidFill>
                        <a:srgbClr val="EFEFEF"/>
                      </a:solidFill>
                      <a:prstDash val="solid"/>
                      <a:round/>
                      <a:headEnd type="none" w="med" len="med"/>
                      <a:tailEnd type="none" w="med" len="med"/>
                    </a:lnB>
                  </a:tcPr>
                </a:tc>
                <a:tc>
                  <a:txBody>
                    <a:bodyPr/>
                    <a:lstStyle/>
                    <a:p>
                      <a:pPr lvl="0" algn="ctr">
                        <a:spcBef>
                          <a:spcPts val="0"/>
                        </a:spcBef>
                        <a:buNone/>
                      </a:pPr>
                      <a:r>
                        <a:rPr lang="en" sz="1100">
                          <a:solidFill>
                            <a:srgbClr val="021028"/>
                          </a:solidFill>
                          <a:latin typeface="Open Sans"/>
                          <a:ea typeface="Open Sans"/>
                          <a:cs typeface="Open Sans"/>
                          <a:sym typeface="Open Sans"/>
                        </a:rPr>
                        <a:t>B</a:t>
                      </a:r>
                    </a:p>
                  </a:txBody>
                  <a:tcPr marL="91425" marR="91425" marT="68575" marB="68575" anchor="ctr">
                    <a:lnL w="38100" cap="flat" cmpd="sng">
                      <a:solidFill>
                        <a:srgbClr val="EFEFEF"/>
                      </a:solidFill>
                      <a:prstDash val="solid"/>
                      <a:round/>
                      <a:headEnd type="none" w="med" len="med"/>
                      <a:tailEnd type="none" w="med" len="med"/>
                    </a:lnL>
                    <a:lnR w="38100" cap="flat" cmpd="sng">
                      <a:solidFill>
                        <a:srgbClr val="EFEFEF"/>
                      </a:solidFill>
                      <a:prstDash val="solid"/>
                      <a:round/>
                      <a:headEnd type="none" w="med" len="med"/>
                      <a:tailEnd type="none" w="med" len="med"/>
                    </a:lnR>
                    <a:lnT w="38100" cap="flat" cmpd="sng">
                      <a:solidFill>
                        <a:srgbClr val="FFA800"/>
                      </a:solidFill>
                      <a:prstDash val="solid"/>
                      <a:round/>
                      <a:headEnd type="none" w="med" len="med"/>
                      <a:tailEnd type="none" w="med" len="med"/>
                    </a:lnT>
                    <a:lnB w="38100" cap="flat" cmpd="sng">
                      <a:solidFill>
                        <a:srgbClr val="EFEFEF"/>
                      </a:solidFill>
                      <a:prstDash val="solid"/>
                      <a:round/>
                      <a:headEnd type="none" w="med" len="med"/>
                      <a:tailEnd type="none" w="med" len="med"/>
                    </a:lnB>
                  </a:tcPr>
                </a:tc>
                <a:tc>
                  <a:txBody>
                    <a:bodyPr/>
                    <a:lstStyle/>
                    <a:p>
                      <a:pPr lvl="0" algn="ctr">
                        <a:spcBef>
                          <a:spcPts val="0"/>
                        </a:spcBef>
                        <a:buNone/>
                      </a:pPr>
                      <a:r>
                        <a:rPr lang="en" sz="1100">
                          <a:solidFill>
                            <a:srgbClr val="021028"/>
                          </a:solidFill>
                          <a:latin typeface="Open Sans"/>
                          <a:ea typeface="Open Sans"/>
                          <a:cs typeface="Open Sans"/>
                          <a:sym typeface="Open Sans"/>
                        </a:rPr>
                        <a:t>C</a:t>
                      </a:r>
                    </a:p>
                  </a:txBody>
                  <a:tcPr marL="91425" marR="91425" marT="68575" marB="68575" anchor="ctr">
                    <a:lnL w="38100" cap="flat" cmpd="sng">
                      <a:solidFill>
                        <a:srgbClr val="EFEFEF"/>
                      </a:solidFill>
                      <a:prstDash val="solid"/>
                      <a:round/>
                      <a:headEnd type="none" w="med" len="med"/>
                      <a:tailEnd type="none" w="med" len="med"/>
                    </a:lnL>
                    <a:lnR w="38100" cap="flat" cmpd="sng">
                      <a:solidFill>
                        <a:srgbClr val="EFEFEF"/>
                      </a:solidFill>
                      <a:prstDash val="solid"/>
                      <a:round/>
                      <a:headEnd type="none" w="med" len="med"/>
                      <a:tailEnd type="none" w="med" len="med"/>
                    </a:lnR>
                    <a:lnT w="38100" cap="flat" cmpd="sng">
                      <a:solidFill>
                        <a:srgbClr val="FFA800"/>
                      </a:solidFill>
                      <a:prstDash val="solid"/>
                      <a:round/>
                      <a:headEnd type="none" w="med" len="med"/>
                      <a:tailEnd type="none" w="med" len="med"/>
                    </a:lnT>
                    <a:lnB w="38100" cap="flat" cmpd="sng">
                      <a:solidFill>
                        <a:srgbClr val="EFEFEF"/>
                      </a:solidFill>
                      <a:prstDash val="solid"/>
                      <a:round/>
                      <a:headEnd type="none" w="med" len="med"/>
                      <a:tailEnd type="none" w="med" len="med"/>
                    </a:lnB>
                  </a:tcPr>
                </a:tc>
              </a:tr>
              <a:tr h="825150">
                <a:tc>
                  <a:txBody>
                    <a:bodyPr/>
                    <a:lstStyle/>
                    <a:p>
                      <a:pPr lvl="0" algn="r">
                        <a:spcBef>
                          <a:spcPts val="0"/>
                        </a:spcBef>
                        <a:buNone/>
                      </a:pPr>
                      <a:r>
                        <a:rPr lang="en" sz="1100">
                          <a:solidFill>
                            <a:srgbClr val="021028"/>
                          </a:solidFill>
                          <a:latin typeface="Open Sans"/>
                          <a:ea typeface="Open Sans"/>
                          <a:cs typeface="Open Sans"/>
                          <a:sym typeface="Open Sans"/>
                        </a:rPr>
                        <a:t>Yellow</a:t>
                      </a:r>
                    </a:p>
                  </a:txBody>
                  <a:tcPr marL="91425" marR="91425" marT="68575" marB="68575" anchor="ctr">
                    <a:lnL w="38100" cap="flat" cmpd="sng">
                      <a:solidFill>
                        <a:srgbClr val="EFEFEF"/>
                      </a:solidFill>
                      <a:prstDash val="solid"/>
                      <a:round/>
                      <a:headEnd type="none" w="med" len="med"/>
                      <a:tailEnd type="none" w="med" len="med"/>
                    </a:lnL>
                    <a:lnR w="38100" cap="flat" cmpd="sng">
                      <a:solidFill>
                        <a:srgbClr val="EFEFEF"/>
                      </a:solidFill>
                      <a:prstDash val="solid"/>
                      <a:round/>
                      <a:headEnd type="none" w="med" len="med"/>
                      <a:tailEnd type="none" w="med" len="med"/>
                    </a:lnR>
                    <a:lnT w="38100" cap="flat" cmpd="sng">
                      <a:solidFill>
                        <a:srgbClr val="EFEFEF"/>
                      </a:solidFill>
                      <a:prstDash val="solid"/>
                      <a:round/>
                      <a:headEnd type="none" w="med" len="med"/>
                      <a:tailEnd type="none" w="med" len="med"/>
                    </a:lnT>
                    <a:lnB w="38100" cap="flat" cmpd="sng">
                      <a:solidFill>
                        <a:srgbClr val="EFEFEF"/>
                      </a:solidFill>
                      <a:prstDash val="solid"/>
                      <a:round/>
                      <a:headEnd type="none" w="med" len="med"/>
                      <a:tailEnd type="none" w="med" len="med"/>
                    </a:lnB>
                  </a:tcPr>
                </a:tc>
                <a:tc>
                  <a:txBody>
                    <a:bodyPr/>
                    <a:lstStyle/>
                    <a:p>
                      <a:pPr lvl="0" algn="ctr">
                        <a:spcBef>
                          <a:spcPts val="0"/>
                        </a:spcBef>
                        <a:buNone/>
                      </a:pPr>
                      <a:r>
                        <a:rPr lang="en" b="1">
                          <a:solidFill>
                            <a:srgbClr val="021028"/>
                          </a:solidFill>
                          <a:latin typeface="Open Sans"/>
                          <a:ea typeface="Open Sans"/>
                          <a:cs typeface="Open Sans"/>
                          <a:sym typeface="Open Sans"/>
                        </a:rPr>
                        <a:t>10</a:t>
                      </a:r>
                    </a:p>
                  </a:txBody>
                  <a:tcPr marL="91425" marR="91425" marT="68575" marB="68575" anchor="ctr">
                    <a:lnL w="38100" cap="flat" cmpd="sng">
                      <a:solidFill>
                        <a:srgbClr val="EFEFEF"/>
                      </a:solidFill>
                      <a:prstDash val="solid"/>
                      <a:round/>
                      <a:headEnd type="none" w="med" len="med"/>
                      <a:tailEnd type="none" w="med" len="med"/>
                    </a:lnL>
                    <a:lnR w="38100" cap="flat" cmpd="sng">
                      <a:solidFill>
                        <a:srgbClr val="EFEFEF"/>
                      </a:solidFill>
                      <a:prstDash val="solid"/>
                      <a:round/>
                      <a:headEnd type="none" w="med" len="med"/>
                      <a:tailEnd type="none" w="med" len="med"/>
                    </a:lnR>
                    <a:lnT w="38100" cap="flat" cmpd="sng">
                      <a:solidFill>
                        <a:srgbClr val="EFEFEF"/>
                      </a:solidFill>
                      <a:prstDash val="solid"/>
                      <a:round/>
                      <a:headEnd type="none" w="med" len="med"/>
                      <a:tailEnd type="none" w="med" len="med"/>
                    </a:lnT>
                    <a:lnB w="38100" cap="flat" cmpd="sng">
                      <a:solidFill>
                        <a:srgbClr val="EFEFEF"/>
                      </a:solidFill>
                      <a:prstDash val="solid"/>
                      <a:round/>
                      <a:headEnd type="none" w="med" len="med"/>
                      <a:tailEnd type="none" w="med" len="med"/>
                    </a:lnB>
                  </a:tcPr>
                </a:tc>
                <a:tc>
                  <a:txBody>
                    <a:bodyPr/>
                    <a:lstStyle/>
                    <a:p>
                      <a:pPr lvl="0" algn="ctr">
                        <a:spcBef>
                          <a:spcPts val="0"/>
                        </a:spcBef>
                        <a:buNone/>
                      </a:pPr>
                      <a:r>
                        <a:rPr lang="en" b="1">
                          <a:solidFill>
                            <a:srgbClr val="021028"/>
                          </a:solidFill>
                          <a:latin typeface="Open Sans"/>
                          <a:ea typeface="Open Sans"/>
                          <a:cs typeface="Open Sans"/>
                          <a:sym typeface="Open Sans"/>
                        </a:rPr>
                        <a:t>20</a:t>
                      </a:r>
                    </a:p>
                  </a:txBody>
                  <a:tcPr marL="91425" marR="91425" marT="68575" marB="68575" anchor="ctr">
                    <a:lnL w="38100" cap="flat" cmpd="sng">
                      <a:solidFill>
                        <a:srgbClr val="EFEFEF"/>
                      </a:solidFill>
                      <a:prstDash val="solid"/>
                      <a:round/>
                      <a:headEnd type="none" w="med" len="med"/>
                      <a:tailEnd type="none" w="med" len="med"/>
                    </a:lnL>
                    <a:lnR w="38100" cap="flat" cmpd="sng">
                      <a:solidFill>
                        <a:srgbClr val="EFEFEF"/>
                      </a:solidFill>
                      <a:prstDash val="solid"/>
                      <a:round/>
                      <a:headEnd type="none" w="med" len="med"/>
                      <a:tailEnd type="none" w="med" len="med"/>
                    </a:lnR>
                    <a:lnT w="38100" cap="flat" cmpd="sng">
                      <a:solidFill>
                        <a:srgbClr val="EFEFEF"/>
                      </a:solidFill>
                      <a:prstDash val="solid"/>
                      <a:round/>
                      <a:headEnd type="none" w="med" len="med"/>
                      <a:tailEnd type="none" w="med" len="med"/>
                    </a:lnT>
                    <a:lnB w="38100" cap="flat" cmpd="sng">
                      <a:solidFill>
                        <a:srgbClr val="EFEFEF"/>
                      </a:solidFill>
                      <a:prstDash val="solid"/>
                      <a:round/>
                      <a:headEnd type="none" w="med" len="med"/>
                      <a:tailEnd type="none" w="med" len="med"/>
                    </a:lnB>
                  </a:tcPr>
                </a:tc>
                <a:tc>
                  <a:txBody>
                    <a:bodyPr/>
                    <a:lstStyle/>
                    <a:p>
                      <a:pPr lvl="0" algn="ctr">
                        <a:spcBef>
                          <a:spcPts val="0"/>
                        </a:spcBef>
                        <a:buNone/>
                      </a:pPr>
                      <a:r>
                        <a:rPr lang="en" b="1">
                          <a:solidFill>
                            <a:srgbClr val="021028"/>
                          </a:solidFill>
                          <a:latin typeface="Open Sans"/>
                          <a:ea typeface="Open Sans"/>
                          <a:cs typeface="Open Sans"/>
                          <a:sym typeface="Open Sans"/>
                        </a:rPr>
                        <a:t>7</a:t>
                      </a:r>
                    </a:p>
                  </a:txBody>
                  <a:tcPr marL="91425" marR="91425" marT="68575" marB="68575" anchor="ctr">
                    <a:lnL w="38100" cap="flat" cmpd="sng">
                      <a:solidFill>
                        <a:srgbClr val="EFEFEF"/>
                      </a:solidFill>
                      <a:prstDash val="solid"/>
                      <a:round/>
                      <a:headEnd type="none" w="med" len="med"/>
                      <a:tailEnd type="none" w="med" len="med"/>
                    </a:lnL>
                    <a:lnR w="38100" cap="flat" cmpd="sng">
                      <a:solidFill>
                        <a:srgbClr val="EFEFEF"/>
                      </a:solidFill>
                      <a:prstDash val="solid"/>
                      <a:round/>
                      <a:headEnd type="none" w="med" len="med"/>
                      <a:tailEnd type="none" w="med" len="med"/>
                    </a:lnR>
                    <a:lnT w="38100" cap="flat" cmpd="sng">
                      <a:solidFill>
                        <a:srgbClr val="EFEFEF"/>
                      </a:solidFill>
                      <a:prstDash val="solid"/>
                      <a:round/>
                      <a:headEnd type="none" w="med" len="med"/>
                      <a:tailEnd type="none" w="med" len="med"/>
                    </a:lnT>
                    <a:lnB w="38100" cap="flat" cmpd="sng">
                      <a:solidFill>
                        <a:srgbClr val="EFEFEF"/>
                      </a:solidFill>
                      <a:prstDash val="solid"/>
                      <a:round/>
                      <a:headEnd type="none" w="med" len="med"/>
                      <a:tailEnd type="none" w="med" len="med"/>
                    </a:lnB>
                  </a:tcPr>
                </a:tc>
              </a:tr>
              <a:tr h="825150">
                <a:tc>
                  <a:txBody>
                    <a:bodyPr/>
                    <a:lstStyle/>
                    <a:p>
                      <a:pPr lvl="0" algn="r">
                        <a:spcBef>
                          <a:spcPts val="0"/>
                        </a:spcBef>
                        <a:buNone/>
                      </a:pPr>
                      <a:r>
                        <a:rPr lang="en" sz="1100">
                          <a:solidFill>
                            <a:srgbClr val="021028"/>
                          </a:solidFill>
                          <a:latin typeface="Open Sans"/>
                          <a:ea typeface="Open Sans"/>
                          <a:cs typeface="Open Sans"/>
                          <a:sym typeface="Open Sans"/>
                        </a:rPr>
                        <a:t>Blue</a:t>
                      </a:r>
                    </a:p>
                  </a:txBody>
                  <a:tcPr marL="91425" marR="91425" marT="68575" marB="68575" anchor="ctr">
                    <a:lnL w="38100" cap="flat" cmpd="sng">
                      <a:solidFill>
                        <a:srgbClr val="EFEFEF"/>
                      </a:solidFill>
                      <a:prstDash val="solid"/>
                      <a:round/>
                      <a:headEnd type="none" w="med" len="med"/>
                      <a:tailEnd type="none" w="med" len="med"/>
                    </a:lnL>
                    <a:lnR w="38100" cap="flat" cmpd="sng">
                      <a:solidFill>
                        <a:srgbClr val="EFEFEF"/>
                      </a:solidFill>
                      <a:prstDash val="solid"/>
                      <a:round/>
                      <a:headEnd type="none" w="med" len="med"/>
                      <a:tailEnd type="none" w="med" len="med"/>
                    </a:lnR>
                    <a:lnT w="38100" cap="flat" cmpd="sng">
                      <a:solidFill>
                        <a:srgbClr val="EFEFEF"/>
                      </a:solidFill>
                      <a:prstDash val="solid"/>
                      <a:round/>
                      <a:headEnd type="none" w="med" len="med"/>
                      <a:tailEnd type="none" w="med" len="med"/>
                    </a:lnT>
                    <a:lnB w="38100" cap="flat" cmpd="sng">
                      <a:solidFill>
                        <a:srgbClr val="EFEFEF"/>
                      </a:solidFill>
                      <a:prstDash val="solid"/>
                      <a:round/>
                      <a:headEnd type="none" w="med" len="med"/>
                      <a:tailEnd type="none" w="med" len="med"/>
                    </a:lnB>
                  </a:tcPr>
                </a:tc>
                <a:tc>
                  <a:txBody>
                    <a:bodyPr/>
                    <a:lstStyle/>
                    <a:p>
                      <a:pPr lvl="0" algn="ctr">
                        <a:spcBef>
                          <a:spcPts val="0"/>
                        </a:spcBef>
                        <a:buNone/>
                      </a:pPr>
                      <a:r>
                        <a:rPr lang="en" b="1">
                          <a:solidFill>
                            <a:srgbClr val="021028"/>
                          </a:solidFill>
                          <a:latin typeface="Open Sans"/>
                          <a:ea typeface="Open Sans"/>
                          <a:cs typeface="Open Sans"/>
                          <a:sym typeface="Open Sans"/>
                        </a:rPr>
                        <a:t>30</a:t>
                      </a:r>
                    </a:p>
                  </a:txBody>
                  <a:tcPr marL="91425" marR="91425" marT="68575" marB="68575" anchor="ctr">
                    <a:lnL w="38100" cap="flat" cmpd="sng">
                      <a:solidFill>
                        <a:srgbClr val="EFEFEF"/>
                      </a:solidFill>
                      <a:prstDash val="solid"/>
                      <a:round/>
                      <a:headEnd type="none" w="med" len="med"/>
                      <a:tailEnd type="none" w="med" len="med"/>
                    </a:lnL>
                    <a:lnR w="38100" cap="flat" cmpd="sng">
                      <a:solidFill>
                        <a:srgbClr val="EFEFEF"/>
                      </a:solidFill>
                      <a:prstDash val="solid"/>
                      <a:round/>
                      <a:headEnd type="none" w="med" len="med"/>
                      <a:tailEnd type="none" w="med" len="med"/>
                    </a:lnR>
                    <a:lnT w="38100" cap="flat" cmpd="sng">
                      <a:solidFill>
                        <a:srgbClr val="EFEFEF"/>
                      </a:solidFill>
                      <a:prstDash val="solid"/>
                      <a:round/>
                      <a:headEnd type="none" w="med" len="med"/>
                      <a:tailEnd type="none" w="med" len="med"/>
                    </a:lnT>
                    <a:lnB w="38100" cap="flat" cmpd="sng">
                      <a:solidFill>
                        <a:srgbClr val="EFEFEF"/>
                      </a:solidFill>
                      <a:prstDash val="solid"/>
                      <a:round/>
                      <a:headEnd type="none" w="med" len="med"/>
                      <a:tailEnd type="none" w="med" len="med"/>
                    </a:lnB>
                  </a:tcPr>
                </a:tc>
                <a:tc>
                  <a:txBody>
                    <a:bodyPr/>
                    <a:lstStyle/>
                    <a:p>
                      <a:pPr lvl="0" algn="ctr">
                        <a:spcBef>
                          <a:spcPts val="0"/>
                        </a:spcBef>
                        <a:buNone/>
                      </a:pPr>
                      <a:r>
                        <a:rPr lang="en" b="1">
                          <a:solidFill>
                            <a:srgbClr val="021028"/>
                          </a:solidFill>
                          <a:latin typeface="Open Sans"/>
                          <a:ea typeface="Open Sans"/>
                          <a:cs typeface="Open Sans"/>
                          <a:sym typeface="Open Sans"/>
                        </a:rPr>
                        <a:t>15</a:t>
                      </a:r>
                    </a:p>
                  </a:txBody>
                  <a:tcPr marL="91425" marR="91425" marT="68575" marB="68575" anchor="ctr">
                    <a:lnL w="38100" cap="flat" cmpd="sng">
                      <a:solidFill>
                        <a:srgbClr val="EFEFEF"/>
                      </a:solidFill>
                      <a:prstDash val="solid"/>
                      <a:round/>
                      <a:headEnd type="none" w="med" len="med"/>
                      <a:tailEnd type="none" w="med" len="med"/>
                    </a:lnL>
                    <a:lnR w="38100" cap="flat" cmpd="sng">
                      <a:solidFill>
                        <a:srgbClr val="EFEFEF"/>
                      </a:solidFill>
                      <a:prstDash val="solid"/>
                      <a:round/>
                      <a:headEnd type="none" w="med" len="med"/>
                      <a:tailEnd type="none" w="med" len="med"/>
                    </a:lnR>
                    <a:lnT w="38100" cap="flat" cmpd="sng">
                      <a:solidFill>
                        <a:srgbClr val="EFEFEF"/>
                      </a:solidFill>
                      <a:prstDash val="solid"/>
                      <a:round/>
                      <a:headEnd type="none" w="med" len="med"/>
                      <a:tailEnd type="none" w="med" len="med"/>
                    </a:lnT>
                    <a:lnB w="38100" cap="flat" cmpd="sng">
                      <a:solidFill>
                        <a:srgbClr val="EFEFEF"/>
                      </a:solidFill>
                      <a:prstDash val="solid"/>
                      <a:round/>
                      <a:headEnd type="none" w="med" len="med"/>
                      <a:tailEnd type="none" w="med" len="med"/>
                    </a:lnB>
                  </a:tcPr>
                </a:tc>
                <a:tc>
                  <a:txBody>
                    <a:bodyPr/>
                    <a:lstStyle/>
                    <a:p>
                      <a:pPr lvl="0" algn="ctr">
                        <a:spcBef>
                          <a:spcPts val="0"/>
                        </a:spcBef>
                        <a:buNone/>
                      </a:pPr>
                      <a:r>
                        <a:rPr lang="en" b="1">
                          <a:solidFill>
                            <a:srgbClr val="021028"/>
                          </a:solidFill>
                          <a:latin typeface="Open Sans"/>
                          <a:ea typeface="Open Sans"/>
                          <a:cs typeface="Open Sans"/>
                          <a:sym typeface="Open Sans"/>
                        </a:rPr>
                        <a:t>10</a:t>
                      </a:r>
                    </a:p>
                  </a:txBody>
                  <a:tcPr marL="91425" marR="91425" marT="68575" marB="68575" anchor="ctr">
                    <a:lnL w="38100" cap="flat" cmpd="sng">
                      <a:solidFill>
                        <a:srgbClr val="EFEFEF"/>
                      </a:solidFill>
                      <a:prstDash val="solid"/>
                      <a:round/>
                      <a:headEnd type="none" w="med" len="med"/>
                      <a:tailEnd type="none" w="med" len="med"/>
                    </a:lnL>
                    <a:lnR w="38100" cap="flat" cmpd="sng">
                      <a:solidFill>
                        <a:srgbClr val="EFEFEF"/>
                      </a:solidFill>
                      <a:prstDash val="solid"/>
                      <a:round/>
                      <a:headEnd type="none" w="med" len="med"/>
                      <a:tailEnd type="none" w="med" len="med"/>
                    </a:lnR>
                    <a:lnT w="38100" cap="flat" cmpd="sng">
                      <a:solidFill>
                        <a:srgbClr val="EFEFEF"/>
                      </a:solidFill>
                      <a:prstDash val="solid"/>
                      <a:round/>
                      <a:headEnd type="none" w="med" len="med"/>
                      <a:tailEnd type="none" w="med" len="med"/>
                    </a:lnT>
                    <a:lnB w="38100" cap="flat" cmpd="sng">
                      <a:solidFill>
                        <a:srgbClr val="EFEFEF"/>
                      </a:solidFill>
                      <a:prstDash val="solid"/>
                      <a:round/>
                      <a:headEnd type="none" w="med" len="med"/>
                      <a:tailEnd type="none" w="med" len="med"/>
                    </a:lnB>
                  </a:tcPr>
                </a:tc>
              </a:tr>
              <a:tr h="825150">
                <a:tc>
                  <a:txBody>
                    <a:bodyPr/>
                    <a:lstStyle/>
                    <a:p>
                      <a:pPr lvl="0" algn="r" rtl="0">
                        <a:spcBef>
                          <a:spcPts val="0"/>
                        </a:spcBef>
                        <a:buNone/>
                      </a:pPr>
                      <a:r>
                        <a:rPr lang="en" sz="1100">
                          <a:solidFill>
                            <a:srgbClr val="021028"/>
                          </a:solidFill>
                          <a:latin typeface="Open Sans"/>
                          <a:ea typeface="Open Sans"/>
                          <a:cs typeface="Open Sans"/>
                          <a:sym typeface="Open Sans"/>
                        </a:rPr>
                        <a:t>Orange</a:t>
                      </a:r>
                    </a:p>
                  </a:txBody>
                  <a:tcPr marL="91425" marR="91425" marT="68575" marB="68575" anchor="ctr">
                    <a:lnL w="38100" cap="flat" cmpd="sng">
                      <a:solidFill>
                        <a:srgbClr val="EFEFEF"/>
                      </a:solidFill>
                      <a:prstDash val="solid"/>
                      <a:round/>
                      <a:headEnd type="none" w="med" len="med"/>
                      <a:tailEnd type="none" w="med" len="med"/>
                    </a:lnL>
                    <a:lnR w="38100" cap="flat" cmpd="sng">
                      <a:solidFill>
                        <a:srgbClr val="EFEFEF"/>
                      </a:solidFill>
                      <a:prstDash val="solid"/>
                      <a:round/>
                      <a:headEnd type="none" w="med" len="med"/>
                      <a:tailEnd type="none" w="med" len="med"/>
                    </a:lnR>
                    <a:lnT w="38100" cap="flat" cmpd="sng">
                      <a:solidFill>
                        <a:srgbClr val="EFEFEF"/>
                      </a:solidFill>
                      <a:prstDash val="solid"/>
                      <a:round/>
                      <a:headEnd type="none" w="med" len="med"/>
                      <a:tailEnd type="none" w="med" len="med"/>
                    </a:lnT>
                    <a:lnB w="38100" cap="flat" cmpd="sng">
                      <a:solidFill>
                        <a:srgbClr val="FFA800"/>
                      </a:solidFill>
                      <a:prstDash val="solid"/>
                      <a:round/>
                      <a:headEnd type="none" w="med" len="med"/>
                      <a:tailEnd type="none" w="med" len="med"/>
                    </a:lnB>
                  </a:tcPr>
                </a:tc>
                <a:tc>
                  <a:txBody>
                    <a:bodyPr/>
                    <a:lstStyle/>
                    <a:p>
                      <a:pPr lvl="0" algn="ctr" rtl="0">
                        <a:spcBef>
                          <a:spcPts val="0"/>
                        </a:spcBef>
                        <a:buNone/>
                      </a:pPr>
                      <a:r>
                        <a:rPr lang="en" b="1">
                          <a:solidFill>
                            <a:srgbClr val="021028"/>
                          </a:solidFill>
                          <a:latin typeface="Open Sans"/>
                          <a:ea typeface="Open Sans"/>
                          <a:cs typeface="Open Sans"/>
                          <a:sym typeface="Open Sans"/>
                        </a:rPr>
                        <a:t>5</a:t>
                      </a:r>
                    </a:p>
                  </a:txBody>
                  <a:tcPr marL="91425" marR="91425" marT="68575" marB="68575" anchor="ctr">
                    <a:lnL w="38100" cap="flat" cmpd="sng">
                      <a:solidFill>
                        <a:srgbClr val="EFEFEF"/>
                      </a:solidFill>
                      <a:prstDash val="solid"/>
                      <a:round/>
                      <a:headEnd type="none" w="med" len="med"/>
                      <a:tailEnd type="none" w="med" len="med"/>
                    </a:lnL>
                    <a:lnR w="38100" cap="flat" cmpd="sng">
                      <a:solidFill>
                        <a:srgbClr val="EFEFEF"/>
                      </a:solidFill>
                      <a:prstDash val="solid"/>
                      <a:round/>
                      <a:headEnd type="none" w="med" len="med"/>
                      <a:tailEnd type="none" w="med" len="med"/>
                    </a:lnR>
                    <a:lnT w="38100" cap="flat" cmpd="sng">
                      <a:solidFill>
                        <a:srgbClr val="EFEFEF"/>
                      </a:solidFill>
                      <a:prstDash val="solid"/>
                      <a:round/>
                      <a:headEnd type="none" w="med" len="med"/>
                      <a:tailEnd type="none" w="med" len="med"/>
                    </a:lnT>
                    <a:lnB w="38100" cap="flat" cmpd="sng">
                      <a:solidFill>
                        <a:srgbClr val="FFA800"/>
                      </a:solidFill>
                      <a:prstDash val="solid"/>
                      <a:round/>
                      <a:headEnd type="none" w="med" len="med"/>
                      <a:tailEnd type="none" w="med" len="med"/>
                    </a:lnB>
                  </a:tcPr>
                </a:tc>
                <a:tc>
                  <a:txBody>
                    <a:bodyPr/>
                    <a:lstStyle/>
                    <a:p>
                      <a:pPr lvl="0" algn="ctr" rtl="0">
                        <a:spcBef>
                          <a:spcPts val="0"/>
                        </a:spcBef>
                        <a:buNone/>
                      </a:pPr>
                      <a:r>
                        <a:rPr lang="en" b="1">
                          <a:solidFill>
                            <a:srgbClr val="021028"/>
                          </a:solidFill>
                          <a:latin typeface="Open Sans"/>
                          <a:ea typeface="Open Sans"/>
                          <a:cs typeface="Open Sans"/>
                          <a:sym typeface="Open Sans"/>
                        </a:rPr>
                        <a:t>24</a:t>
                      </a:r>
                    </a:p>
                  </a:txBody>
                  <a:tcPr marL="91425" marR="91425" marT="68575" marB="68575" anchor="ctr">
                    <a:lnL w="38100" cap="flat" cmpd="sng">
                      <a:solidFill>
                        <a:srgbClr val="EFEFEF"/>
                      </a:solidFill>
                      <a:prstDash val="solid"/>
                      <a:round/>
                      <a:headEnd type="none" w="med" len="med"/>
                      <a:tailEnd type="none" w="med" len="med"/>
                    </a:lnL>
                    <a:lnR w="38100" cap="flat" cmpd="sng">
                      <a:solidFill>
                        <a:srgbClr val="EFEFEF"/>
                      </a:solidFill>
                      <a:prstDash val="solid"/>
                      <a:round/>
                      <a:headEnd type="none" w="med" len="med"/>
                      <a:tailEnd type="none" w="med" len="med"/>
                    </a:lnR>
                    <a:lnT w="38100" cap="flat" cmpd="sng">
                      <a:solidFill>
                        <a:srgbClr val="EFEFEF"/>
                      </a:solidFill>
                      <a:prstDash val="solid"/>
                      <a:round/>
                      <a:headEnd type="none" w="med" len="med"/>
                      <a:tailEnd type="none" w="med" len="med"/>
                    </a:lnT>
                    <a:lnB w="38100" cap="flat" cmpd="sng">
                      <a:solidFill>
                        <a:srgbClr val="FFA800"/>
                      </a:solidFill>
                      <a:prstDash val="solid"/>
                      <a:round/>
                      <a:headEnd type="none" w="med" len="med"/>
                      <a:tailEnd type="none" w="med" len="med"/>
                    </a:lnB>
                  </a:tcPr>
                </a:tc>
                <a:tc>
                  <a:txBody>
                    <a:bodyPr/>
                    <a:lstStyle/>
                    <a:p>
                      <a:pPr lvl="0" algn="ctr" rtl="0">
                        <a:spcBef>
                          <a:spcPts val="0"/>
                        </a:spcBef>
                        <a:buNone/>
                      </a:pPr>
                      <a:r>
                        <a:rPr lang="en" b="1">
                          <a:solidFill>
                            <a:srgbClr val="021028"/>
                          </a:solidFill>
                          <a:latin typeface="Open Sans"/>
                          <a:ea typeface="Open Sans"/>
                          <a:cs typeface="Open Sans"/>
                          <a:sym typeface="Open Sans"/>
                        </a:rPr>
                        <a:t>16</a:t>
                      </a:r>
                    </a:p>
                  </a:txBody>
                  <a:tcPr marL="91425" marR="91425" marT="68575" marB="68575" anchor="ctr">
                    <a:lnL w="38100" cap="flat" cmpd="sng">
                      <a:solidFill>
                        <a:srgbClr val="EFEFEF"/>
                      </a:solidFill>
                      <a:prstDash val="solid"/>
                      <a:round/>
                      <a:headEnd type="none" w="med" len="med"/>
                      <a:tailEnd type="none" w="med" len="med"/>
                    </a:lnL>
                    <a:lnR w="38100" cap="flat" cmpd="sng">
                      <a:solidFill>
                        <a:srgbClr val="EFEFEF"/>
                      </a:solidFill>
                      <a:prstDash val="solid"/>
                      <a:round/>
                      <a:headEnd type="none" w="med" len="med"/>
                      <a:tailEnd type="none" w="med" len="med"/>
                    </a:lnR>
                    <a:lnT w="38100" cap="flat" cmpd="sng">
                      <a:solidFill>
                        <a:srgbClr val="EFEFEF"/>
                      </a:solidFill>
                      <a:prstDash val="solid"/>
                      <a:round/>
                      <a:headEnd type="none" w="med" len="med"/>
                      <a:tailEnd type="none" w="med" len="med"/>
                    </a:lnT>
                    <a:lnB w="38100" cap="flat" cmpd="sng">
                      <a:solidFill>
                        <a:srgbClr val="FFA800"/>
                      </a:solidFill>
                      <a:prstDash val="solid"/>
                      <a:round/>
                      <a:headEnd type="none" w="med" len="med"/>
                      <a:tailEnd type="none" w="med" len="med"/>
                    </a:lnB>
                  </a:tcPr>
                </a:tc>
              </a:tr>
            </a:tbl>
          </a:graphicData>
        </a:graphic>
      </p:graphicFrame>
      <p:sp>
        <p:nvSpPr>
          <p:cNvPr id="216" name="Shape 216"/>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51</a:t>
            </a:fld>
            <a:endParaRPr lang="en"/>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0"/>
        <p:cNvGrpSpPr/>
        <p:nvPr/>
      </p:nvGrpSpPr>
      <p:grpSpPr>
        <a:xfrm>
          <a:off x="0" y="0"/>
          <a:ext cx="0" cy="0"/>
          <a:chOff x="0" y="0"/>
          <a:chExt cx="0" cy="0"/>
        </a:xfrm>
      </p:grpSpPr>
      <p:sp>
        <p:nvSpPr>
          <p:cNvPr id="221" name="Shape 221"/>
          <p:cNvSpPr/>
          <p:nvPr/>
        </p:nvSpPr>
        <p:spPr>
          <a:xfrm>
            <a:off x="3453562" y="1444422"/>
            <a:ext cx="5444966" cy="2593861"/>
          </a:xfrm>
          <a:custGeom>
            <a:avLst/>
            <a:gdLst/>
            <a:ahLst/>
            <a:cxnLst/>
            <a:rect l="0" t="0" r="0" b="0"/>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22" name="Shape 222"/>
          <p:cNvSpPr txBox="1">
            <a:spLocks noGrp="1"/>
          </p:cNvSpPr>
          <p:nvPr>
            <p:ph type="title"/>
          </p:nvPr>
        </p:nvSpPr>
        <p:spPr>
          <a:xfrm>
            <a:off x="442405" y="1045150"/>
            <a:ext cx="2147400" cy="674700"/>
          </a:xfrm>
          <a:prstGeom prst="rect">
            <a:avLst/>
          </a:prstGeom>
        </p:spPr>
        <p:txBody>
          <a:bodyPr lIns="91425" tIns="91425" rIns="91425" bIns="91425" anchor="b" anchorCtr="0">
            <a:noAutofit/>
          </a:bodyPr>
          <a:lstStyle/>
          <a:p>
            <a:pPr lvl="0" rtl="0">
              <a:spcBef>
                <a:spcPts val="0"/>
              </a:spcBef>
              <a:buNone/>
            </a:pPr>
            <a:r>
              <a:rPr lang="en"/>
              <a:t>Maps</a:t>
            </a:r>
          </a:p>
        </p:txBody>
      </p:sp>
      <p:sp>
        <p:nvSpPr>
          <p:cNvPr id="223" name="Shape 223"/>
          <p:cNvSpPr/>
          <p:nvPr/>
        </p:nvSpPr>
        <p:spPr>
          <a:xfrm>
            <a:off x="4396108" y="1817491"/>
            <a:ext cx="414300" cy="313500"/>
          </a:xfrm>
          <a:prstGeom prst="wedgeRectCallout">
            <a:avLst>
              <a:gd name="adj1" fmla="val 251"/>
              <a:gd name="adj2" fmla="val 71749"/>
            </a:avLst>
          </a:prstGeom>
          <a:solidFill>
            <a:srgbClr val="FFA800"/>
          </a:solidFill>
          <a:ln>
            <a:noFill/>
          </a:ln>
        </p:spPr>
        <p:txBody>
          <a:bodyPr lIns="91425" tIns="91425" rIns="91425" bIns="91425" anchor="ctr" anchorCtr="0">
            <a:noAutofit/>
          </a:bodyPr>
          <a:lstStyle/>
          <a:p>
            <a:pPr lvl="0">
              <a:spcBef>
                <a:spcPts val="0"/>
              </a:spcBef>
              <a:buNone/>
            </a:pPr>
            <a:r>
              <a:rPr lang="en" sz="600">
                <a:solidFill>
                  <a:srgbClr val="021028"/>
                </a:solidFill>
                <a:latin typeface="Open Sans"/>
                <a:ea typeface="Open Sans"/>
                <a:cs typeface="Open Sans"/>
                <a:sym typeface="Open Sans"/>
              </a:rPr>
              <a:t>our office</a:t>
            </a:r>
          </a:p>
        </p:txBody>
      </p:sp>
      <p:sp>
        <p:nvSpPr>
          <p:cNvPr id="224" name="Shape 224"/>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52</a:t>
            </a:fld>
            <a:endParaRPr lang="en"/>
          </a:p>
        </p:txBody>
      </p:sp>
      <p:sp>
        <p:nvSpPr>
          <p:cNvPr id="225" name="Shape 225"/>
          <p:cNvSpPr/>
          <p:nvPr/>
        </p:nvSpPr>
        <p:spPr>
          <a:xfrm>
            <a:off x="3895500" y="2302175"/>
            <a:ext cx="96900" cy="96900"/>
          </a:xfrm>
          <a:prstGeom prst="ellipse">
            <a:avLst/>
          </a:prstGeom>
          <a:solidFill>
            <a:srgbClr val="FFA800"/>
          </a:solidFill>
          <a:ln w="28575" cap="flat" cmpd="sng">
            <a:solidFill>
              <a:srgbClr val="29466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6" name="Shape 226"/>
          <p:cNvSpPr/>
          <p:nvPr/>
        </p:nvSpPr>
        <p:spPr>
          <a:xfrm>
            <a:off x="5089925" y="3181575"/>
            <a:ext cx="96900" cy="96900"/>
          </a:xfrm>
          <a:prstGeom prst="ellipse">
            <a:avLst/>
          </a:prstGeom>
          <a:solidFill>
            <a:srgbClr val="FFA800"/>
          </a:solidFill>
          <a:ln w="28575" cap="flat" cmpd="sng">
            <a:solidFill>
              <a:srgbClr val="29466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7" name="Shape 227"/>
          <p:cNvSpPr/>
          <p:nvPr/>
        </p:nvSpPr>
        <p:spPr>
          <a:xfrm>
            <a:off x="5708825" y="2131000"/>
            <a:ext cx="96900" cy="96900"/>
          </a:xfrm>
          <a:prstGeom prst="ellipse">
            <a:avLst/>
          </a:prstGeom>
          <a:solidFill>
            <a:srgbClr val="FFA800"/>
          </a:solidFill>
          <a:ln w="28575" cap="flat" cmpd="sng">
            <a:solidFill>
              <a:srgbClr val="29466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8" name="Shape 228"/>
          <p:cNvSpPr/>
          <p:nvPr/>
        </p:nvSpPr>
        <p:spPr>
          <a:xfrm>
            <a:off x="8048275" y="3643875"/>
            <a:ext cx="96900" cy="96900"/>
          </a:xfrm>
          <a:prstGeom prst="ellipse">
            <a:avLst/>
          </a:prstGeom>
          <a:solidFill>
            <a:srgbClr val="FFA800"/>
          </a:solidFill>
          <a:ln w="28575" cap="flat" cmpd="sng">
            <a:solidFill>
              <a:srgbClr val="29466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9" name="Shape 229"/>
          <p:cNvSpPr/>
          <p:nvPr/>
        </p:nvSpPr>
        <p:spPr>
          <a:xfrm>
            <a:off x="7619075" y="2457425"/>
            <a:ext cx="96900" cy="96900"/>
          </a:xfrm>
          <a:prstGeom prst="ellipse">
            <a:avLst/>
          </a:prstGeom>
          <a:solidFill>
            <a:srgbClr val="FFA800"/>
          </a:solidFill>
          <a:ln w="28575" cap="flat" cmpd="sng">
            <a:solidFill>
              <a:srgbClr val="29466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0" name="Shape 230"/>
          <p:cNvSpPr/>
          <p:nvPr/>
        </p:nvSpPr>
        <p:spPr>
          <a:xfrm>
            <a:off x="6159950" y="3579125"/>
            <a:ext cx="96900" cy="96900"/>
          </a:xfrm>
          <a:prstGeom prst="ellipse">
            <a:avLst/>
          </a:prstGeom>
          <a:solidFill>
            <a:srgbClr val="FFA800"/>
          </a:solidFill>
          <a:ln w="28575" cap="flat" cmpd="sng">
            <a:solidFill>
              <a:srgbClr val="29466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4"/>
        <p:cNvGrpSpPr/>
        <p:nvPr/>
      </p:nvGrpSpPr>
      <p:grpSpPr>
        <a:xfrm>
          <a:off x="0" y="0"/>
          <a:ext cx="0" cy="0"/>
          <a:chOff x="0" y="0"/>
          <a:chExt cx="0" cy="0"/>
        </a:xfrm>
      </p:grpSpPr>
      <p:sp>
        <p:nvSpPr>
          <p:cNvPr id="235" name="Shape 235"/>
          <p:cNvSpPr txBox="1">
            <a:spLocks noGrp="1"/>
          </p:cNvSpPr>
          <p:nvPr>
            <p:ph type="ctrTitle" idx="4294967295"/>
          </p:nvPr>
        </p:nvSpPr>
        <p:spPr>
          <a:xfrm>
            <a:off x="1746750" y="1583350"/>
            <a:ext cx="5650500" cy="1159800"/>
          </a:xfrm>
          <a:prstGeom prst="rect">
            <a:avLst/>
          </a:prstGeom>
        </p:spPr>
        <p:txBody>
          <a:bodyPr lIns="91425" tIns="91425" rIns="91425" bIns="91425" anchor="b" anchorCtr="0">
            <a:noAutofit/>
          </a:bodyPr>
          <a:lstStyle/>
          <a:p>
            <a:pPr lvl="0" algn="ctr" rtl="0">
              <a:spcBef>
                <a:spcPts val="0"/>
              </a:spcBef>
              <a:buNone/>
            </a:pPr>
            <a:r>
              <a:rPr lang="en" sz="4800">
                <a:solidFill>
                  <a:srgbClr val="FFFFFF"/>
                </a:solidFill>
              </a:rPr>
              <a:t>89,526,124</a:t>
            </a:r>
          </a:p>
        </p:txBody>
      </p:sp>
      <p:sp>
        <p:nvSpPr>
          <p:cNvPr id="236" name="Shape 236"/>
          <p:cNvSpPr txBox="1">
            <a:spLocks noGrp="1"/>
          </p:cNvSpPr>
          <p:nvPr>
            <p:ph type="subTitle" idx="4294967295"/>
          </p:nvPr>
        </p:nvSpPr>
        <p:spPr>
          <a:xfrm>
            <a:off x="1746750" y="2611454"/>
            <a:ext cx="5650500" cy="784800"/>
          </a:xfrm>
          <a:prstGeom prst="rect">
            <a:avLst/>
          </a:prstGeom>
        </p:spPr>
        <p:txBody>
          <a:bodyPr lIns="91425" tIns="91425" rIns="91425" bIns="91425" anchor="t" anchorCtr="0">
            <a:noAutofit/>
          </a:bodyPr>
          <a:lstStyle/>
          <a:p>
            <a:pPr lvl="0" algn="ctr" rtl="0">
              <a:spcBef>
                <a:spcPts val="0"/>
              </a:spcBef>
              <a:buNone/>
            </a:pPr>
            <a:r>
              <a:rPr lang="en" sz="1200"/>
              <a:t>Whoa! That’s a big number, aren’t you proud?</a:t>
            </a:r>
          </a:p>
        </p:txBody>
      </p:sp>
      <p:sp>
        <p:nvSpPr>
          <p:cNvPr id="237" name="Shape 237"/>
          <p:cNvSpPr txBox="1">
            <a:spLocks noGrp="1"/>
          </p:cNvSpPr>
          <p:nvPr>
            <p:ph type="sldNum" idx="12"/>
          </p:nvPr>
        </p:nvSpPr>
        <p:spPr>
          <a:xfrm>
            <a:off x="4303575" y="4606750"/>
            <a:ext cx="536700" cy="5367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rgbClr val="294667"/>
                </a:solidFill>
              </a:rPr>
              <a:t>53</a:t>
            </a:fld>
            <a:endParaRPr lang="en">
              <a:solidFill>
                <a:srgbClr val="294667"/>
              </a:solidFill>
            </a:endParaRP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ctrTitle" idx="4294967295"/>
          </p:nvPr>
        </p:nvSpPr>
        <p:spPr>
          <a:xfrm>
            <a:off x="685800" y="495599"/>
            <a:ext cx="7772400" cy="894900"/>
          </a:xfrm>
          <a:prstGeom prst="rect">
            <a:avLst/>
          </a:prstGeom>
        </p:spPr>
        <p:txBody>
          <a:bodyPr lIns="91425" tIns="91425" rIns="91425" bIns="91425" anchor="b" anchorCtr="0">
            <a:noAutofit/>
          </a:bodyPr>
          <a:lstStyle/>
          <a:p>
            <a:pPr lvl="0" algn="ctr" rtl="0">
              <a:spcBef>
                <a:spcPts val="0"/>
              </a:spcBef>
              <a:buNone/>
            </a:pPr>
            <a:r>
              <a:rPr lang="en" sz="3600"/>
              <a:t>89,526,124$</a:t>
            </a:r>
          </a:p>
        </p:txBody>
      </p:sp>
      <p:sp>
        <p:nvSpPr>
          <p:cNvPr id="243" name="Shape 243"/>
          <p:cNvSpPr txBox="1">
            <a:spLocks noGrp="1"/>
          </p:cNvSpPr>
          <p:nvPr>
            <p:ph type="subTitle" idx="4294967295"/>
          </p:nvPr>
        </p:nvSpPr>
        <p:spPr>
          <a:xfrm>
            <a:off x="685800" y="1182708"/>
            <a:ext cx="7772400" cy="463199"/>
          </a:xfrm>
          <a:prstGeom prst="rect">
            <a:avLst/>
          </a:prstGeom>
        </p:spPr>
        <p:txBody>
          <a:bodyPr lIns="91425" tIns="91425" rIns="91425" bIns="91425" anchor="t" anchorCtr="0">
            <a:noAutofit/>
          </a:bodyPr>
          <a:lstStyle/>
          <a:p>
            <a:pPr lvl="0" algn="ctr" rtl="0">
              <a:spcBef>
                <a:spcPts val="0"/>
              </a:spcBef>
              <a:buNone/>
            </a:pPr>
            <a:r>
              <a:rPr lang="en" sz="1400"/>
              <a:t>That’s a lot of money</a:t>
            </a:r>
          </a:p>
        </p:txBody>
      </p:sp>
      <p:sp>
        <p:nvSpPr>
          <p:cNvPr id="244" name="Shape 244"/>
          <p:cNvSpPr txBox="1">
            <a:spLocks noGrp="1"/>
          </p:cNvSpPr>
          <p:nvPr>
            <p:ph type="ctrTitle" idx="4294967295"/>
          </p:nvPr>
        </p:nvSpPr>
        <p:spPr>
          <a:xfrm>
            <a:off x="685800" y="3124499"/>
            <a:ext cx="7772400" cy="894900"/>
          </a:xfrm>
          <a:prstGeom prst="rect">
            <a:avLst/>
          </a:prstGeom>
        </p:spPr>
        <p:txBody>
          <a:bodyPr lIns="91425" tIns="91425" rIns="91425" bIns="91425" anchor="b" anchorCtr="0">
            <a:noAutofit/>
          </a:bodyPr>
          <a:lstStyle/>
          <a:p>
            <a:pPr lvl="0" algn="ctr" rtl="0">
              <a:spcBef>
                <a:spcPts val="0"/>
              </a:spcBef>
              <a:buNone/>
            </a:pPr>
            <a:r>
              <a:rPr lang="en" sz="3600"/>
              <a:t>100%</a:t>
            </a:r>
          </a:p>
        </p:txBody>
      </p:sp>
      <p:sp>
        <p:nvSpPr>
          <p:cNvPr id="245" name="Shape 245"/>
          <p:cNvSpPr txBox="1">
            <a:spLocks noGrp="1"/>
          </p:cNvSpPr>
          <p:nvPr>
            <p:ph type="subTitle" idx="4294967295"/>
          </p:nvPr>
        </p:nvSpPr>
        <p:spPr>
          <a:xfrm>
            <a:off x="685800" y="3811608"/>
            <a:ext cx="7772400" cy="463200"/>
          </a:xfrm>
          <a:prstGeom prst="rect">
            <a:avLst/>
          </a:prstGeom>
        </p:spPr>
        <p:txBody>
          <a:bodyPr lIns="91425" tIns="91425" rIns="91425" bIns="91425" anchor="t" anchorCtr="0">
            <a:noAutofit/>
          </a:bodyPr>
          <a:lstStyle/>
          <a:p>
            <a:pPr lvl="0" algn="ctr" rtl="0">
              <a:spcBef>
                <a:spcPts val="0"/>
              </a:spcBef>
              <a:buNone/>
            </a:pPr>
            <a:r>
              <a:rPr lang="en" sz="1400"/>
              <a:t>Total success!</a:t>
            </a:r>
          </a:p>
        </p:txBody>
      </p:sp>
      <p:sp>
        <p:nvSpPr>
          <p:cNvPr id="246" name="Shape 246"/>
          <p:cNvSpPr txBox="1">
            <a:spLocks noGrp="1"/>
          </p:cNvSpPr>
          <p:nvPr>
            <p:ph type="ctrTitle" idx="4294967295"/>
          </p:nvPr>
        </p:nvSpPr>
        <p:spPr>
          <a:xfrm>
            <a:off x="685800" y="1810049"/>
            <a:ext cx="7772400" cy="894900"/>
          </a:xfrm>
          <a:prstGeom prst="rect">
            <a:avLst/>
          </a:prstGeom>
        </p:spPr>
        <p:txBody>
          <a:bodyPr lIns="91425" tIns="91425" rIns="91425" bIns="91425" anchor="b" anchorCtr="0">
            <a:noAutofit/>
          </a:bodyPr>
          <a:lstStyle/>
          <a:p>
            <a:pPr lvl="0" algn="ctr" rtl="0">
              <a:spcBef>
                <a:spcPts val="0"/>
              </a:spcBef>
              <a:buNone/>
            </a:pPr>
            <a:r>
              <a:rPr lang="en" sz="3600"/>
              <a:t>185,244 users</a:t>
            </a:r>
          </a:p>
        </p:txBody>
      </p:sp>
      <p:sp>
        <p:nvSpPr>
          <p:cNvPr id="247" name="Shape 247"/>
          <p:cNvSpPr txBox="1">
            <a:spLocks noGrp="1"/>
          </p:cNvSpPr>
          <p:nvPr>
            <p:ph type="subTitle" idx="4294967295"/>
          </p:nvPr>
        </p:nvSpPr>
        <p:spPr>
          <a:xfrm>
            <a:off x="685800" y="2497158"/>
            <a:ext cx="7772400" cy="463200"/>
          </a:xfrm>
          <a:prstGeom prst="rect">
            <a:avLst/>
          </a:prstGeom>
        </p:spPr>
        <p:txBody>
          <a:bodyPr lIns="91425" tIns="91425" rIns="91425" bIns="91425" anchor="t" anchorCtr="0">
            <a:noAutofit/>
          </a:bodyPr>
          <a:lstStyle/>
          <a:p>
            <a:pPr lvl="0" algn="ctr" rtl="0">
              <a:spcBef>
                <a:spcPts val="0"/>
              </a:spcBef>
              <a:buNone/>
            </a:pPr>
            <a:r>
              <a:rPr lang="en" sz="1400"/>
              <a:t>And a lot of users</a:t>
            </a:r>
          </a:p>
        </p:txBody>
      </p:sp>
      <p:sp>
        <p:nvSpPr>
          <p:cNvPr id="248" name="Shape 248"/>
          <p:cNvSpPr txBox="1">
            <a:spLocks noGrp="1"/>
          </p:cNvSpPr>
          <p:nvPr>
            <p:ph type="sldNum" idx="12"/>
          </p:nvPr>
        </p:nvSpPr>
        <p:spPr>
          <a:xfrm>
            <a:off x="4303575" y="4606750"/>
            <a:ext cx="536700" cy="536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54</a:t>
            </a:fld>
            <a:endParaRPr lang="en"/>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442405" y="1045150"/>
            <a:ext cx="2147400" cy="674700"/>
          </a:xfrm>
          <a:prstGeom prst="rect">
            <a:avLst/>
          </a:prstGeom>
        </p:spPr>
        <p:txBody>
          <a:bodyPr lIns="91425" tIns="91425" rIns="91425" bIns="91425" anchor="b" anchorCtr="0">
            <a:noAutofit/>
          </a:bodyPr>
          <a:lstStyle/>
          <a:p>
            <a:pPr lvl="0" rtl="0">
              <a:spcBef>
                <a:spcPts val="0"/>
              </a:spcBef>
              <a:buNone/>
            </a:pPr>
            <a:r>
              <a:rPr lang="en"/>
              <a:t>Our process is easy</a:t>
            </a:r>
          </a:p>
        </p:txBody>
      </p:sp>
      <p:sp>
        <p:nvSpPr>
          <p:cNvPr id="254" name="Shape 254"/>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55</a:t>
            </a:fld>
            <a:endParaRPr lang="en"/>
          </a:p>
        </p:txBody>
      </p:sp>
      <p:cxnSp>
        <p:nvCxnSpPr>
          <p:cNvPr id="255" name="Shape 255"/>
          <p:cNvCxnSpPr>
            <a:endCxn id="256" idx="0"/>
          </p:cNvCxnSpPr>
          <p:nvPr/>
        </p:nvCxnSpPr>
        <p:spPr>
          <a:xfrm flipH="1">
            <a:off x="6085575" y="12000"/>
            <a:ext cx="7200" cy="1054800"/>
          </a:xfrm>
          <a:prstGeom prst="straightConnector1">
            <a:avLst/>
          </a:prstGeom>
          <a:noFill/>
          <a:ln w="19050" cap="flat" cmpd="sng">
            <a:solidFill>
              <a:srgbClr val="FFA800"/>
            </a:solidFill>
            <a:prstDash val="solid"/>
            <a:round/>
            <a:headEnd type="none" w="lg" len="lg"/>
            <a:tailEnd type="diamond" w="lg" len="lg"/>
          </a:ln>
        </p:spPr>
      </p:cxnSp>
      <p:cxnSp>
        <p:nvCxnSpPr>
          <p:cNvPr id="257" name="Shape 257"/>
          <p:cNvCxnSpPr>
            <a:stCxn id="256" idx="2"/>
            <a:endCxn id="258" idx="0"/>
          </p:cNvCxnSpPr>
          <p:nvPr/>
        </p:nvCxnSpPr>
        <p:spPr>
          <a:xfrm>
            <a:off x="6085575" y="1545300"/>
            <a:ext cx="7200" cy="787200"/>
          </a:xfrm>
          <a:prstGeom prst="straightConnector1">
            <a:avLst/>
          </a:prstGeom>
          <a:noFill/>
          <a:ln w="19050" cap="flat" cmpd="sng">
            <a:solidFill>
              <a:srgbClr val="FFA800"/>
            </a:solidFill>
            <a:prstDash val="solid"/>
            <a:round/>
            <a:headEnd type="diamond" w="lg" len="lg"/>
            <a:tailEnd type="diamond" w="lg" len="lg"/>
          </a:ln>
        </p:spPr>
      </p:cxnSp>
      <p:cxnSp>
        <p:nvCxnSpPr>
          <p:cNvPr id="259" name="Shape 259"/>
          <p:cNvCxnSpPr>
            <a:stCxn id="260" idx="2"/>
          </p:cNvCxnSpPr>
          <p:nvPr/>
        </p:nvCxnSpPr>
        <p:spPr>
          <a:xfrm>
            <a:off x="6092725" y="4078212"/>
            <a:ext cx="0" cy="1065300"/>
          </a:xfrm>
          <a:prstGeom prst="straightConnector1">
            <a:avLst/>
          </a:prstGeom>
          <a:noFill/>
          <a:ln w="19050" cap="flat" cmpd="sng">
            <a:solidFill>
              <a:srgbClr val="FFA800"/>
            </a:solidFill>
            <a:prstDash val="solid"/>
            <a:round/>
            <a:headEnd type="diamond" w="lg" len="lg"/>
            <a:tailEnd type="none" w="lg" len="lg"/>
          </a:ln>
        </p:spPr>
      </p:cxnSp>
      <p:cxnSp>
        <p:nvCxnSpPr>
          <p:cNvPr id="261" name="Shape 261"/>
          <p:cNvCxnSpPr>
            <a:stCxn id="258" idx="2"/>
            <a:endCxn id="260" idx="0"/>
          </p:cNvCxnSpPr>
          <p:nvPr/>
        </p:nvCxnSpPr>
        <p:spPr>
          <a:xfrm>
            <a:off x="6092725" y="2811000"/>
            <a:ext cx="0" cy="788700"/>
          </a:xfrm>
          <a:prstGeom prst="straightConnector1">
            <a:avLst/>
          </a:prstGeom>
          <a:noFill/>
          <a:ln w="19050" cap="flat" cmpd="sng">
            <a:solidFill>
              <a:srgbClr val="FFA800"/>
            </a:solidFill>
            <a:prstDash val="solid"/>
            <a:round/>
            <a:headEnd type="diamond" w="lg" len="lg"/>
            <a:tailEnd type="diamond" w="lg" len="lg"/>
          </a:ln>
        </p:spPr>
      </p:cxnSp>
      <p:sp>
        <p:nvSpPr>
          <p:cNvPr id="256" name="Shape 256"/>
          <p:cNvSpPr txBox="1"/>
          <p:nvPr/>
        </p:nvSpPr>
        <p:spPr>
          <a:xfrm>
            <a:off x="4949625" y="1066800"/>
            <a:ext cx="2271900" cy="478500"/>
          </a:xfrm>
          <a:prstGeom prst="rect">
            <a:avLst/>
          </a:prstGeom>
          <a:noFill/>
          <a:ln>
            <a:noFill/>
          </a:ln>
        </p:spPr>
        <p:txBody>
          <a:bodyPr lIns="91425" tIns="91425" rIns="91425" bIns="91425" anchor="t" anchorCtr="0">
            <a:noAutofit/>
          </a:bodyPr>
          <a:lstStyle/>
          <a:p>
            <a:pPr lvl="0" algn="ctr">
              <a:spcBef>
                <a:spcPts val="0"/>
              </a:spcBef>
              <a:buNone/>
            </a:pPr>
            <a:r>
              <a:rPr lang="en" sz="1800" b="1">
                <a:solidFill>
                  <a:srgbClr val="FFFFFF"/>
                </a:solidFill>
                <a:latin typeface="Open Sans"/>
                <a:ea typeface="Open Sans"/>
                <a:cs typeface="Open Sans"/>
                <a:sym typeface="Open Sans"/>
              </a:rPr>
              <a:t>first</a:t>
            </a:r>
          </a:p>
        </p:txBody>
      </p:sp>
      <p:sp>
        <p:nvSpPr>
          <p:cNvPr id="260" name="Shape 260"/>
          <p:cNvSpPr txBox="1"/>
          <p:nvPr/>
        </p:nvSpPr>
        <p:spPr>
          <a:xfrm>
            <a:off x="4956775" y="3599712"/>
            <a:ext cx="2271900" cy="478500"/>
          </a:xfrm>
          <a:prstGeom prst="rect">
            <a:avLst/>
          </a:prstGeom>
          <a:noFill/>
          <a:ln>
            <a:noFill/>
          </a:ln>
        </p:spPr>
        <p:txBody>
          <a:bodyPr lIns="91425" tIns="91425" rIns="91425" bIns="91425" anchor="t" anchorCtr="0">
            <a:noAutofit/>
          </a:bodyPr>
          <a:lstStyle/>
          <a:p>
            <a:pPr lvl="0" algn="ctr" rtl="0">
              <a:spcBef>
                <a:spcPts val="0"/>
              </a:spcBef>
              <a:buNone/>
            </a:pPr>
            <a:r>
              <a:rPr lang="en" sz="1800" b="1">
                <a:solidFill>
                  <a:srgbClr val="FFFFFF"/>
                </a:solidFill>
                <a:latin typeface="Open Sans"/>
                <a:ea typeface="Open Sans"/>
                <a:cs typeface="Open Sans"/>
                <a:sym typeface="Open Sans"/>
              </a:rPr>
              <a:t>last</a:t>
            </a:r>
          </a:p>
        </p:txBody>
      </p:sp>
      <p:sp>
        <p:nvSpPr>
          <p:cNvPr id="258" name="Shape 258"/>
          <p:cNvSpPr txBox="1"/>
          <p:nvPr/>
        </p:nvSpPr>
        <p:spPr>
          <a:xfrm>
            <a:off x="4956775" y="2332500"/>
            <a:ext cx="2271900" cy="478500"/>
          </a:xfrm>
          <a:prstGeom prst="rect">
            <a:avLst/>
          </a:prstGeom>
          <a:noFill/>
          <a:ln>
            <a:noFill/>
          </a:ln>
        </p:spPr>
        <p:txBody>
          <a:bodyPr lIns="91425" tIns="91425" rIns="91425" bIns="91425" anchor="t" anchorCtr="0">
            <a:noAutofit/>
          </a:bodyPr>
          <a:lstStyle/>
          <a:p>
            <a:pPr lvl="0" algn="ctr" rtl="0">
              <a:spcBef>
                <a:spcPts val="0"/>
              </a:spcBef>
              <a:buNone/>
            </a:pPr>
            <a:r>
              <a:rPr lang="en" sz="1800" b="1">
                <a:solidFill>
                  <a:srgbClr val="FFFFFF"/>
                </a:solidFill>
                <a:latin typeface="Open Sans"/>
                <a:ea typeface="Open Sans"/>
                <a:cs typeface="Open Sans"/>
                <a:sym typeface="Open Sans"/>
              </a:rPr>
              <a:t>second</a:t>
            </a: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5"/>
        <p:cNvGrpSpPr/>
        <p:nvPr/>
      </p:nvGrpSpPr>
      <p:grpSpPr>
        <a:xfrm>
          <a:off x="0" y="0"/>
          <a:ext cx="0" cy="0"/>
          <a:chOff x="0" y="0"/>
          <a:chExt cx="0" cy="0"/>
        </a:xfrm>
      </p:grpSpPr>
      <p:sp>
        <p:nvSpPr>
          <p:cNvPr id="266" name="Shape 266"/>
          <p:cNvSpPr txBox="1">
            <a:spLocks noGrp="1"/>
          </p:cNvSpPr>
          <p:nvPr>
            <p:ph type="title"/>
          </p:nvPr>
        </p:nvSpPr>
        <p:spPr>
          <a:xfrm>
            <a:off x="434705" y="796375"/>
            <a:ext cx="5218800" cy="669300"/>
          </a:xfrm>
          <a:prstGeom prst="rect">
            <a:avLst/>
          </a:prstGeom>
        </p:spPr>
        <p:txBody>
          <a:bodyPr lIns="91425" tIns="91425" rIns="91425" bIns="91425" anchor="b" anchorCtr="0">
            <a:noAutofit/>
          </a:bodyPr>
          <a:lstStyle/>
          <a:p>
            <a:pPr lvl="0" rtl="0">
              <a:spcBef>
                <a:spcPts val="0"/>
              </a:spcBef>
              <a:buNone/>
            </a:pPr>
            <a:r>
              <a:rPr lang="en"/>
              <a:t>Let’s review some concepts</a:t>
            </a:r>
          </a:p>
        </p:txBody>
      </p:sp>
      <p:sp>
        <p:nvSpPr>
          <p:cNvPr id="267" name="Shape 267"/>
          <p:cNvSpPr txBox="1">
            <a:spLocks noGrp="1"/>
          </p:cNvSpPr>
          <p:nvPr>
            <p:ph type="body" idx="1"/>
          </p:nvPr>
        </p:nvSpPr>
        <p:spPr>
          <a:xfrm>
            <a:off x="434325" y="1614875"/>
            <a:ext cx="2532900" cy="1365900"/>
          </a:xfrm>
          <a:prstGeom prst="rect">
            <a:avLst/>
          </a:prstGeom>
        </p:spPr>
        <p:txBody>
          <a:bodyPr lIns="91425" tIns="91425" rIns="91425" bIns="91425" anchor="t" anchorCtr="0">
            <a:noAutofit/>
          </a:bodyPr>
          <a:lstStyle/>
          <a:p>
            <a:pPr lvl="0" rtl="0">
              <a:spcBef>
                <a:spcPts val="0"/>
              </a:spcBef>
              <a:buNone/>
            </a:pPr>
            <a:r>
              <a:rPr lang="en" b="1"/>
              <a:t>Yellow</a:t>
            </a:r>
          </a:p>
          <a:p>
            <a:pPr lvl="0" rtl="0">
              <a:spcBef>
                <a:spcPts val="0"/>
              </a:spcBef>
              <a:buNone/>
            </a:pPr>
            <a:r>
              <a:rPr lang="en" sz="1200"/>
              <a:t>Is the color of gold, butter and ripe lemons. In the spectrum of visible light, yellow is found between green and orange.</a:t>
            </a:r>
          </a:p>
        </p:txBody>
      </p:sp>
      <p:sp>
        <p:nvSpPr>
          <p:cNvPr id="268" name="Shape 268"/>
          <p:cNvSpPr txBox="1">
            <a:spLocks noGrp="1"/>
          </p:cNvSpPr>
          <p:nvPr>
            <p:ph type="body" idx="2"/>
          </p:nvPr>
        </p:nvSpPr>
        <p:spPr>
          <a:xfrm>
            <a:off x="3120076" y="1614875"/>
            <a:ext cx="2532900" cy="1365900"/>
          </a:xfrm>
          <a:prstGeom prst="rect">
            <a:avLst/>
          </a:prstGeom>
        </p:spPr>
        <p:txBody>
          <a:bodyPr lIns="91425" tIns="91425" rIns="91425" bIns="91425" anchor="t" anchorCtr="0">
            <a:noAutofit/>
          </a:bodyPr>
          <a:lstStyle/>
          <a:p>
            <a:pPr lvl="0" rtl="0">
              <a:spcBef>
                <a:spcPts val="0"/>
              </a:spcBef>
              <a:buNone/>
            </a:pPr>
            <a:r>
              <a:rPr lang="en" b="1"/>
              <a:t>Blue</a:t>
            </a:r>
          </a:p>
          <a:p>
            <a:pPr lvl="0" rtl="0">
              <a:spcBef>
                <a:spcPts val="0"/>
              </a:spcBef>
              <a:buNone/>
            </a:pPr>
            <a:r>
              <a:rPr lang="en" sz="1200"/>
              <a:t>Is the colour of the clear sky and the deep sea. It is located between violet and green on the optical spectrum.</a:t>
            </a:r>
          </a:p>
        </p:txBody>
      </p:sp>
      <p:sp>
        <p:nvSpPr>
          <p:cNvPr id="269" name="Shape 269"/>
          <p:cNvSpPr txBox="1">
            <a:spLocks noGrp="1"/>
          </p:cNvSpPr>
          <p:nvPr>
            <p:ph type="body" idx="1"/>
          </p:nvPr>
        </p:nvSpPr>
        <p:spPr>
          <a:xfrm>
            <a:off x="434324" y="2971800"/>
            <a:ext cx="2544300" cy="1305000"/>
          </a:xfrm>
          <a:prstGeom prst="rect">
            <a:avLst/>
          </a:prstGeom>
        </p:spPr>
        <p:txBody>
          <a:bodyPr lIns="91425" tIns="91425" rIns="91425" bIns="91425" anchor="t" anchorCtr="0">
            <a:noAutofit/>
          </a:bodyPr>
          <a:lstStyle/>
          <a:p>
            <a:pPr lvl="0" rtl="0">
              <a:spcBef>
                <a:spcPts val="0"/>
              </a:spcBef>
              <a:buNone/>
            </a:pPr>
            <a:r>
              <a:rPr lang="en" b="1"/>
              <a:t>Red</a:t>
            </a:r>
          </a:p>
          <a:p>
            <a:pPr lvl="0" rtl="0">
              <a:spcBef>
                <a:spcPts val="0"/>
              </a:spcBef>
              <a:buNone/>
            </a:pPr>
            <a:r>
              <a:rPr lang="en" sz="1200"/>
              <a:t>Is the color of blood, and because of this it has historically been associated with sacrifice, danger and courage. </a:t>
            </a:r>
          </a:p>
        </p:txBody>
      </p:sp>
      <p:sp>
        <p:nvSpPr>
          <p:cNvPr id="270" name="Shape 270"/>
          <p:cNvSpPr txBox="1">
            <a:spLocks noGrp="1"/>
          </p:cNvSpPr>
          <p:nvPr>
            <p:ph type="body" idx="2"/>
          </p:nvPr>
        </p:nvSpPr>
        <p:spPr>
          <a:xfrm>
            <a:off x="3108891" y="2971800"/>
            <a:ext cx="2544300" cy="1305000"/>
          </a:xfrm>
          <a:prstGeom prst="rect">
            <a:avLst/>
          </a:prstGeom>
        </p:spPr>
        <p:txBody>
          <a:bodyPr lIns="91425" tIns="91425" rIns="91425" bIns="91425" anchor="t" anchorCtr="0">
            <a:noAutofit/>
          </a:bodyPr>
          <a:lstStyle/>
          <a:p>
            <a:pPr lvl="0" rtl="0">
              <a:spcBef>
                <a:spcPts val="0"/>
              </a:spcBef>
              <a:buNone/>
            </a:pPr>
            <a:r>
              <a:rPr lang="en" b="1"/>
              <a:t>Black</a:t>
            </a:r>
          </a:p>
          <a:p>
            <a:pPr lvl="0" rtl="0">
              <a:spcBef>
                <a:spcPts val="0"/>
              </a:spcBef>
              <a:buNone/>
            </a:pPr>
            <a:r>
              <a:rPr lang="en" sz="1200"/>
              <a:t>Is the color of coal, ebony, and of outer space. It is the darkest color, the result of the absence of or complete absorption of light.</a:t>
            </a:r>
          </a:p>
        </p:txBody>
      </p:sp>
      <p:sp>
        <p:nvSpPr>
          <p:cNvPr id="271" name="Shape 271"/>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rgbClr val="294667"/>
                </a:solidFill>
              </a:rPr>
              <a:t>56</a:t>
            </a:fld>
            <a:endParaRPr lang="en">
              <a:solidFill>
                <a:srgbClr val="294667"/>
              </a:solidFill>
            </a:endParaRPr>
          </a:p>
        </p:txBody>
      </p:sp>
      <p:sp>
        <p:nvSpPr>
          <p:cNvPr id="272" name="Shape 272"/>
          <p:cNvSpPr/>
          <p:nvPr/>
        </p:nvSpPr>
        <p:spPr>
          <a:xfrm>
            <a:off x="7291770" y="2143425"/>
            <a:ext cx="856643" cy="856643"/>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6"/>
        <p:cNvGrpSpPr/>
        <p:nvPr/>
      </p:nvGrpSpPr>
      <p:grpSpPr>
        <a:xfrm>
          <a:off x="0" y="0"/>
          <a:ext cx="0" cy="0"/>
          <a:chOff x="0" y="0"/>
          <a:chExt cx="0" cy="0"/>
        </a:xfrm>
      </p:grpSpPr>
      <p:sp>
        <p:nvSpPr>
          <p:cNvPr id="277" name="Shape 277"/>
          <p:cNvSpPr txBox="1">
            <a:spLocks noGrp="1"/>
          </p:cNvSpPr>
          <p:nvPr>
            <p:ph type="body" idx="1"/>
          </p:nvPr>
        </p:nvSpPr>
        <p:spPr>
          <a:xfrm>
            <a:off x="457200" y="4101509"/>
            <a:ext cx="8229600" cy="519600"/>
          </a:xfrm>
          <a:prstGeom prst="rect">
            <a:avLst/>
          </a:prstGeom>
        </p:spPr>
        <p:txBody>
          <a:bodyPr lIns="91425" tIns="91425" rIns="91425" bIns="91425" anchor="t" anchorCtr="0">
            <a:noAutofit/>
          </a:bodyPr>
          <a:lstStyle/>
          <a:p>
            <a:pPr lvl="0">
              <a:spcBef>
                <a:spcPts val="0"/>
              </a:spcBef>
              <a:buNone/>
            </a:pPr>
            <a:r>
              <a:rPr lang="en"/>
              <a:t>You can insert graphs from </a:t>
            </a:r>
            <a:r>
              <a:rPr lang="en" u="sng">
                <a:hlinkClick r:id="rId4"/>
              </a:rPr>
              <a:t>Google Sheets</a:t>
            </a:r>
          </a:p>
        </p:txBody>
      </p:sp>
      <p:sp>
        <p:nvSpPr>
          <p:cNvPr id="278" name="Shape 278"/>
          <p:cNvSpPr txBox="1">
            <a:spLocks noGrp="1"/>
          </p:cNvSpPr>
          <p:nvPr>
            <p:ph type="sldNum" idx="12"/>
          </p:nvPr>
        </p:nvSpPr>
        <p:spPr>
          <a:xfrm>
            <a:off x="4303575" y="4606750"/>
            <a:ext cx="536700" cy="536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57</a:t>
            </a:fld>
            <a:endParaRPr lang="en"/>
          </a:p>
        </p:txBody>
      </p:sp>
      <p:pic>
        <p:nvPicPr>
          <p:cNvPr id="279" name="Shape 279" title="Gráfico"/>
          <p:cNvPicPr preferRelativeResize="0"/>
          <p:nvPr/>
        </p:nvPicPr>
        <p:blipFill>
          <a:blip r:embed="rId5">
            <a:alphaModFix/>
          </a:blip>
          <a:stretch>
            <a:fillRect/>
          </a:stretch>
        </p:blipFill>
        <p:spPr>
          <a:xfrm>
            <a:off x="2625275" y="678450"/>
            <a:ext cx="3893450" cy="322924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3"/>
        <p:cNvGrpSpPr/>
        <p:nvPr/>
      </p:nvGrpSpPr>
      <p:grpSpPr>
        <a:xfrm>
          <a:off x="0" y="0"/>
          <a:ext cx="0" cy="0"/>
          <a:chOff x="0" y="0"/>
          <a:chExt cx="0" cy="0"/>
        </a:xfrm>
      </p:grpSpPr>
      <p:sp>
        <p:nvSpPr>
          <p:cNvPr id="284" name="Shape 284"/>
          <p:cNvSpPr/>
          <p:nvPr/>
        </p:nvSpPr>
        <p:spPr>
          <a:xfrm>
            <a:off x="5120959" y="489800"/>
            <a:ext cx="2075120" cy="4163909"/>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19050" cap="flat" cmpd="sng">
            <a:solidFill>
              <a:srgbClr val="29466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5" name="Shape 285"/>
          <p:cNvSpPr txBox="1">
            <a:spLocks noGrp="1"/>
          </p:cNvSpPr>
          <p:nvPr>
            <p:ph type="body" idx="4294967295"/>
          </p:nvPr>
        </p:nvSpPr>
        <p:spPr>
          <a:xfrm>
            <a:off x="442400" y="1858950"/>
            <a:ext cx="2147400" cy="1375200"/>
          </a:xfrm>
          <a:prstGeom prst="rect">
            <a:avLst/>
          </a:prstGeom>
        </p:spPr>
        <p:txBody>
          <a:bodyPr lIns="91425" tIns="91425" rIns="91425" bIns="91425" anchor="t" anchorCtr="0">
            <a:noAutofit/>
          </a:bodyPr>
          <a:lstStyle/>
          <a:p>
            <a:pPr lvl="0" rtl="0">
              <a:spcBef>
                <a:spcPts val="0"/>
              </a:spcBef>
              <a:buNone/>
            </a:pPr>
            <a:r>
              <a:rPr lang="en" sz="1400"/>
              <a:t>Show and explain your web, app or software projects using these gadget templates.</a:t>
            </a:r>
          </a:p>
        </p:txBody>
      </p:sp>
      <p:sp>
        <p:nvSpPr>
          <p:cNvPr id="286" name="Shape 286"/>
          <p:cNvSpPr/>
          <p:nvPr/>
        </p:nvSpPr>
        <p:spPr>
          <a:xfrm>
            <a:off x="5214275" y="839000"/>
            <a:ext cx="1888500" cy="3356100"/>
          </a:xfrm>
          <a:prstGeom prst="rect">
            <a:avLst/>
          </a:prstGeom>
          <a:noFill/>
          <a:ln>
            <a:noFill/>
          </a:ln>
        </p:spPr>
        <p:txBody>
          <a:bodyPr lIns="91425" tIns="91425" rIns="91425" bIns="91425" anchor="ctr" anchorCtr="0">
            <a:noAutofit/>
          </a:bodyPr>
          <a:lstStyle/>
          <a:p>
            <a:pPr lvl="0" algn="ctr">
              <a:spcBef>
                <a:spcPts val="0"/>
              </a:spcBef>
              <a:buNone/>
            </a:pPr>
            <a:r>
              <a:rPr lang="en" sz="800">
                <a:solidFill>
                  <a:srgbClr val="FFA800"/>
                </a:solidFill>
                <a:latin typeface="Open Sans"/>
                <a:ea typeface="Open Sans"/>
                <a:cs typeface="Open Sans"/>
                <a:sym typeface="Open Sans"/>
              </a:rPr>
              <a:t>Place your screenshot here</a:t>
            </a:r>
          </a:p>
        </p:txBody>
      </p:sp>
      <p:sp>
        <p:nvSpPr>
          <p:cNvPr id="287" name="Shape 287"/>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58</a:t>
            </a:fld>
            <a:endParaRPr lang="en"/>
          </a:p>
        </p:txBody>
      </p:sp>
      <p:sp>
        <p:nvSpPr>
          <p:cNvPr id="288" name="Shape 288"/>
          <p:cNvSpPr txBox="1">
            <a:spLocks noGrp="1"/>
          </p:cNvSpPr>
          <p:nvPr>
            <p:ph type="title"/>
          </p:nvPr>
        </p:nvSpPr>
        <p:spPr>
          <a:xfrm>
            <a:off x="442405" y="1045150"/>
            <a:ext cx="2147400" cy="674700"/>
          </a:xfrm>
          <a:prstGeom prst="rect">
            <a:avLst/>
          </a:prstGeom>
        </p:spPr>
        <p:txBody>
          <a:bodyPr lIns="91425" tIns="91425" rIns="91425" bIns="91425" anchor="b" anchorCtr="0">
            <a:noAutofit/>
          </a:bodyPr>
          <a:lstStyle/>
          <a:p>
            <a:pPr lvl="0">
              <a:spcBef>
                <a:spcPts val="0"/>
              </a:spcBef>
              <a:buNone/>
            </a:pPr>
            <a:r>
              <a:rPr lang="en"/>
              <a:t>Android project</a:t>
            </a: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2"/>
        <p:cNvGrpSpPr/>
        <p:nvPr/>
      </p:nvGrpSpPr>
      <p:grpSpPr>
        <a:xfrm>
          <a:off x="0" y="0"/>
          <a:ext cx="0" cy="0"/>
          <a:chOff x="0" y="0"/>
          <a:chExt cx="0" cy="0"/>
        </a:xfrm>
      </p:grpSpPr>
      <p:sp>
        <p:nvSpPr>
          <p:cNvPr id="293" name="Shape 293"/>
          <p:cNvSpPr/>
          <p:nvPr/>
        </p:nvSpPr>
        <p:spPr>
          <a:xfrm>
            <a:off x="5166870" y="623036"/>
            <a:ext cx="1863608" cy="3921827"/>
          </a:xfrm>
          <a:custGeom>
            <a:avLst/>
            <a:gdLst/>
            <a:ahLst/>
            <a:cxnLst/>
            <a:rect l="0" t="0" r="0" b="0"/>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FFFFFF"/>
          </a:solidFill>
          <a:ln w="19050" cap="flat" cmpd="sng">
            <a:solidFill>
              <a:srgbClr val="29466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4" name="Shape 294"/>
          <p:cNvSpPr/>
          <p:nvPr/>
        </p:nvSpPr>
        <p:spPr>
          <a:xfrm>
            <a:off x="5303825" y="1188850"/>
            <a:ext cx="1589700" cy="2811900"/>
          </a:xfrm>
          <a:prstGeom prst="rect">
            <a:avLst/>
          </a:prstGeom>
          <a:noFill/>
          <a:ln>
            <a:noFill/>
          </a:ln>
        </p:spPr>
        <p:txBody>
          <a:bodyPr lIns="91425" tIns="91425" rIns="91425" bIns="91425" anchor="ctr" anchorCtr="0">
            <a:noAutofit/>
          </a:bodyPr>
          <a:lstStyle/>
          <a:p>
            <a:pPr lvl="0" algn="ctr" rtl="0">
              <a:spcBef>
                <a:spcPts val="0"/>
              </a:spcBef>
              <a:buNone/>
            </a:pPr>
            <a:r>
              <a:rPr lang="en" sz="800">
                <a:solidFill>
                  <a:srgbClr val="FFA800"/>
                </a:solidFill>
                <a:latin typeface="Open Sans"/>
                <a:ea typeface="Open Sans"/>
                <a:cs typeface="Open Sans"/>
                <a:sym typeface="Open Sans"/>
              </a:rPr>
              <a:t>Place your screenshot here</a:t>
            </a:r>
          </a:p>
        </p:txBody>
      </p:sp>
      <p:sp>
        <p:nvSpPr>
          <p:cNvPr id="295" name="Shape 295"/>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59</a:t>
            </a:fld>
            <a:endParaRPr lang="en"/>
          </a:p>
        </p:txBody>
      </p:sp>
      <p:sp>
        <p:nvSpPr>
          <p:cNvPr id="296" name="Shape 296"/>
          <p:cNvSpPr txBox="1">
            <a:spLocks noGrp="1"/>
          </p:cNvSpPr>
          <p:nvPr>
            <p:ph type="title"/>
          </p:nvPr>
        </p:nvSpPr>
        <p:spPr>
          <a:xfrm>
            <a:off x="442405" y="1045150"/>
            <a:ext cx="2147400" cy="674700"/>
          </a:xfrm>
          <a:prstGeom prst="rect">
            <a:avLst/>
          </a:prstGeom>
        </p:spPr>
        <p:txBody>
          <a:bodyPr lIns="91425" tIns="91425" rIns="91425" bIns="91425" anchor="b" anchorCtr="0">
            <a:noAutofit/>
          </a:bodyPr>
          <a:lstStyle/>
          <a:p>
            <a:pPr lvl="0">
              <a:spcBef>
                <a:spcPts val="0"/>
              </a:spcBef>
              <a:buNone/>
            </a:pPr>
            <a:r>
              <a:rPr lang="en"/>
              <a:t>iPhone project</a:t>
            </a:r>
          </a:p>
        </p:txBody>
      </p:sp>
      <p:sp>
        <p:nvSpPr>
          <p:cNvPr id="297" name="Shape 297"/>
          <p:cNvSpPr txBox="1">
            <a:spLocks noGrp="1"/>
          </p:cNvSpPr>
          <p:nvPr>
            <p:ph type="body" idx="4294967295"/>
          </p:nvPr>
        </p:nvSpPr>
        <p:spPr>
          <a:xfrm>
            <a:off x="442400" y="1858950"/>
            <a:ext cx="2147400" cy="1375200"/>
          </a:xfrm>
          <a:prstGeom prst="rect">
            <a:avLst/>
          </a:prstGeom>
        </p:spPr>
        <p:txBody>
          <a:bodyPr lIns="91425" tIns="91425" rIns="91425" bIns="91425" anchor="t" anchorCtr="0">
            <a:noAutofit/>
          </a:bodyPr>
          <a:lstStyle/>
          <a:p>
            <a:pPr lvl="0" rtl="0">
              <a:spcBef>
                <a:spcPts val="0"/>
              </a:spcBef>
              <a:buNone/>
            </a:pPr>
            <a:r>
              <a:rPr lang="en" sz="1400"/>
              <a:t>Show and explain your web, app or software projects using these gadget templates.</a:t>
            </a: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ctrTitle" idx="4294967295"/>
          </p:nvPr>
        </p:nvSpPr>
        <p:spPr>
          <a:xfrm>
            <a:off x="2379400" y="2650150"/>
            <a:ext cx="4385100" cy="1159800"/>
          </a:xfrm>
          <a:prstGeom prst="rect">
            <a:avLst/>
          </a:prstGeom>
        </p:spPr>
        <p:txBody>
          <a:bodyPr lIns="91425" tIns="91425" rIns="91425" bIns="91425" anchor="b" anchorCtr="0">
            <a:noAutofit/>
          </a:bodyPr>
          <a:lstStyle/>
          <a:p>
            <a:r>
              <a:rPr lang="en-US" sz="3600" dirty="0"/>
              <a:t>The </a:t>
            </a:r>
            <a:r>
              <a:rPr lang="en-US" sz="3600" dirty="0" smtClean="0"/>
              <a:t>Big Picture </a:t>
            </a:r>
            <a:endParaRPr lang="en-US" sz="3600" dirty="0"/>
          </a:p>
        </p:txBody>
      </p:sp>
      <p:sp>
        <p:nvSpPr>
          <p:cNvPr id="160" name="Shape 160"/>
          <p:cNvSpPr txBox="1">
            <a:spLocks noGrp="1"/>
          </p:cNvSpPr>
          <p:nvPr>
            <p:ph type="subTitle" idx="4294967295"/>
          </p:nvPr>
        </p:nvSpPr>
        <p:spPr>
          <a:xfrm>
            <a:off x="2379400" y="3640152"/>
            <a:ext cx="4385100" cy="784800"/>
          </a:xfrm>
          <a:prstGeom prst="rect">
            <a:avLst/>
          </a:prstGeom>
        </p:spPr>
        <p:txBody>
          <a:bodyPr lIns="91425" tIns="91425" rIns="91425" bIns="91425" anchor="t" anchorCtr="0">
            <a:noAutofit/>
          </a:bodyPr>
          <a:lstStyle/>
          <a:p>
            <a:pPr lvl="0" algn="ctr">
              <a:spcBef>
                <a:spcPts val="0"/>
              </a:spcBef>
              <a:buNone/>
            </a:pPr>
            <a:r>
              <a:rPr lang="en" sz="1400" dirty="0" smtClean="0"/>
              <a:t>It is </a:t>
            </a:r>
            <a:r>
              <a:rPr lang="en" sz="1400" dirty="0"/>
              <a:t>a model used by companies that are involved in the development of open source software to keep themselves financially viable and successful </a:t>
            </a:r>
          </a:p>
        </p:txBody>
      </p:sp>
      <p:grpSp>
        <p:nvGrpSpPr>
          <p:cNvPr id="161" name="Shape 161"/>
          <p:cNvGrpSpPr/>
          <p:nvPr/>
        </p:nvGrpSpPr>
        <p:grpSpPr>
          <a:xfrm>
            <a:off x="3907084" y="652502"/>
            <a:ext cx="1469762" cy="1469729"/>
            <a:chOff x="6643075" y="3664250"/>
            <a:chExt cx="407950" cy="407975"/>
          </a:xfrm>
        </p:grpSpPr>
        <p:sp>
          <p:nvSpPr>
            <p:cNvPr id="162" name="Shape 162"/>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29466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3" name="Shape 163"/>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29466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164" name="Shape 164"/>
          <p:cNvGrpSpPr/>
          <p:nvPr/>
        </p:nvGrpSpPr>
        <p:grpSpPr>
          <a:xfrm rot="-587338">
            <a:off x="3820440" y="2313750"/>
            <a:ext cx="604272" cy="604238"/>
            <a:chOff x="576250" y="4319400"/>
            <a:chExt cx="442075" cy="442050"/>
          </a:xfrm>
        </p:grpSpPr>
        <p:sp>
          <p:nvSpPr>
            <p:cNvPr id="165" name="Shape 165"/>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29466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6" name="Shape 166"/>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29466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7" name="Shape 167"/>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29466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8" name="Shape 168"/>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29466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69" name="Shape 169"/>
          <p:cNvSpPr/>
          <p:nvPr/>
        </p:nvSpPr>
        <p:spPr>
          <a:xfrm>
            <a:off x="3555313" y="991872"/>
            <a:ext cx="229723" cy="219349"/>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A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0" name="Shape 170"/>
          <p:cNvSpPr/>
          <p:nvPr/>
        </p:nvSpPr>
        <p:spPr>
          <a:xfrm rot="2697369">
            <a:off x="5069195" y="2114881"/>
            <a:ext cx="348744" cy="332994"/>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A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1" name="Shape 171"/>
          <p:cNvSpPr/>
          <p:nvPr/>
        </p:nvSpPr>
        <p:spPr>
          <a:xfrm>
            <a:off x="5345086" y="1924786"/>
            <a:ext cx="139684" cy="133411"/>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A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2" name="Shape 172"/>
          <p:cNvSpPr/>
          <p:nvPr/>
        </p:nvSpPr>
        <p:spPr>
          <a:xfrm rot="1280130">
            <a:off x="3396156" y="1653523"/>
            <a:ext cx="139667" cy="133406"/>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A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3" name="Shape 173"/>
          <p:cNvSpPr txBox="1">
            <a:spLocks noGrp="1"/>
          </p:cNvSpPr>
          <p:nvPr>
            <p:ph type="sldNum" idx="12"/>
          </p:nvPr>
        </p:nvSpPr>
        <p:spPr>
          <a:xfrm>
            <a:off x="4303575" y="4606750"/>
            <a:ext cx="536700" cy="536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a:t>
            </a:fld>
            <a:endParaRPr lang="en"/>
          </a:p>
        </p:txBody>
      </p:sp>
    </p:spTree>
    <p:extLst>
      <p:ext uri="{BB962C8B-B14F-4D97-AF65-F5344CB8AC3E}">
        <p14:creationId xmlns:p14="http://schemas.microsoft.com/office/powerpoint/2010/main" val="294782819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1"/>
        <p:cNvGrpSpPr/>
        <p:nvPr/>
      </p:nvGrpSpPr>
      <p:grpSpPr>
        <a:xfrm>
          <a:off x="0" y="0"/>
          <a:ext cx="0" cy="0"/>
          <a:chOff x="0" y="0"/>
          <a:chExt cx="0" cy="0"/>
        </a:xfrm>
      </p:grpSpPr>
      <p:sp>
        <p:nvSpPr>
          <p:cNvPr id="302" name="Shape 302"/>
          <p:cNvSpPr/>
          <p:nvPr/>
        </p:nvSpPr>
        <p:spPr>
          <a:xfrm>
            <a:off x="4658923" y="535612"/>
            <a:ext cx="2879503" cy="4072344"/>
          </a:xfrm>
          <a:custGeom>
            <a:avLst/>
            <a:gdLst/>
            <a:ahLst/>
            <a:cxnLst/>
            <a:rect l="0" t="0" r="0" b="0"/>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FFFFFF"/>
          </a:solidFill>
          <a:ln w="19050" cap="flat" cmpd="sng">
            <a:solidFill>
              <a:srgbClr val="29466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3" name="Shape 303"/>
          <p:cNvSpPr/>
          <p:nvPr/>
        </p:nvSpPr>
        <p:spPr>
          <a:xfrm>
            <a:off x="4852025" y="910325"/>
            <a:ext cx="2493300" cy="3333600"/>
          </a:xfrm>
          <a:prstGeom prst="rect">
            <a:avLst/>
          </a:prstGeom>
          <a:noFill/>
          <a:ln>
            <a:noFill/>
          </a:ln>
        </p:spPr>
        <p:txBody>
          <a:bodyPr lIns="91425" tIns="91425" rIns="91425" bIns="91425" anchor="ctr" anchorCtr="0">
            <a:noAutofit/>
          </a:bodyPr>
          <a:lstStyle/>
          <a:p>
            <a:pPr lvl="0" algn="ctr" rtl="0">
              <a:spcBef>
                <a:spcPts val="0"/>
              </a:spcBef>
              <a:buNone/>
            </a:pPr>
            <a:r>
              <a:rPr lang="en" sz="800">
                <a:solidFill>
                  <a:srgbClr val="FFA800"/>
                </a:solidFill>
                <a:latin typeface="Open Sans"/>
                <a:ea typeface="Open Sans"/>
                <a:cs typeface="Open Sans"/>
                <a:sym typeface="Open Sans"/>
              </a:rPr>
              <a:t>Place your screenshot here</a:t>
            </a:r>
          </a:p>
        </p:txBody>
      </p:sp>
      <p:sp>
        <p:nvSpPr>
          <p:cNvPr id="304" name="Shape 304"/>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60</a:t>
            </a:fld>
            <a:endParaRPr lang="en"/>
          </a:p>
        </p:txBody>
      </p:sp>
      <p:sp>
        <p:nvSpPr>
          <p:cNvPr id="305" name="Shape 305"/>
          <p:cNvSpPr txBox="1">
            <a:spLocks noGrp="1"/>
          </p:cNvSpPr>
          <p:nvPr>
            <p:ph type="title"/>
          </p:nvPr>
        </p:nvSpPr>
        <p:spPr>
          <a:xfrm>
            <a:off x="442405" y="1045150"/>
            <a:ext cx="2147400" cy="674700"/>
          </a:xfrm>
          <a:prstGeom prst="rect">
            <a:avLst/>
          </a:prstGeom>
        </p:spPr>
        <p:txBody>
          <a:bodyPr lIns="91425" tIns="91425" rIns="91425" bIns="91425" anchor="b" anchorCtr="0">
            <a:noAutofit/>
          </a:bodyPr>
          <a:lstStyle/>
          <a:p>
            <a:pPr lvl="0">
              <a:spcBef>
                <a:spcPts val="0"/>
              </a:spcBef>
              <a:buNone/>
            </a:pPr>
            <a:r>
              <a:rPr lang="en"/>
              <a:t>Tablet project</a:t>
            </a:r>
          </a:p>
        </p:txBody>
      </p:sp>
      <p:sp>
        <p:nvSpPr>
          <p:cNvPr id="306" name="Shape 306"/>
          <p:cNvSpPr txBox="1">
            <a:spLocks noGrp="1"/>
          </p:cNvSpPr>
          <p:nvPr>
            <p:ph type="body" idx="4294967295"/>
          </p:nvPr>
        </p:nvSpPr>
        <p:spPr>
          <a:xfrm>
            <a:off x="442400" y="1858950"/>
            <a:ext cx="2147400" cy="1375200"/>
          </a:xfrm>
          <a:prstGeom prst="rect">
            <a:avLst/>
          </a:prstGeom>
        </p:spPr>
        <p:txBody>
          <a:bodyPr lIns="91425" tIns="91425" rIns="91425" bIns="91425" anchor="t" anchorCtr="0">
            <a:noAutofit/>
          </a:bodyPr>
          <a:lstStyle/>
          <a:p>
            <a:pPr lvl="0" rtl="0">
              <a:spcBef>
                <a:spcPts val="0"/>
              </a:spcBef>
              <a:buNone/>
            </a:pPr>
            <a:r>
              <a:rPr lang="en" sz="1400"/>
              <a:t>Show and explain your web, app or software projects using these gadget templates.</a:t>
            </a: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0"/>
        <p:cNvGrpSpPr/>
        <p:nvPr/>
      </p:nvGrpSpPr>
      <p:grpSpPr>
        <a:xfrm>
          <a:off x="0" y="0"/>
          <a:ext cx="0" cy="0"/>
          <a:chOff x="0" y="0"/>
          <a:chExt cx="0" cy="0"/>
        </a:xfrm>
      </p:grpSpPr>
      <p:sp>
        <p:nvSpPr>
          <p:cNvPr id="311" name="Shape 311"/>
          <p:cNvSpPr/>
          <p:nvPr/>
        </p:nvSpPr>
        <p:spPr>
          <a:xfrm>
            <a:off x="3903574" y="836923"/>
            <a:ext cx="4390156" cy="3417786"/>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19050" cap="flat" cmpd="sng">
            <a:solidFill>
              <a:srgbClr val="29466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2" name="Shape 312"/>
          <p:cNvSpPr/>
          <p:nvPr/>
        </p:nvSpPr>
        <p:spPr>
          <a:xfrm>
            <a:off x="4087290" y="1018426"/>
            <a:ext cx="4022700" cy="2568900"/>
          </a:xfrm>
          <a:prstGeom prst="rect">
            <a:avLst/>
          </a:prstGeom>
          <a:noFill/>
          <a:ln>
            <a:noFill/>
          </a:ln>
        </p:spPr>
        <p:txBody>
          <a:bodyPr lIns="91425" tIns="91425" rIns="91425" bIns="91425" anchor="ctr" anchorCtr="0">
            <a:noAutofit/>
          </a:bodyPr>
          <a:lstStyle/>
          <a:p>
            <a:pPr lvl="0" algn="ctr" rtl="0">
              <a:spcBef>
                <a:spcPts val="0"/>
              </a:spcBef>
              <a:buNone/>
            </a:pPr>
            <a:r>
              <a:rPr lang="en" sz="800">
                <a:solidFill>
                  <a:srgbClr val="FFA800"/>
                </a:solidFill>
                <a:latin typeface="Open Sans"/>
                <a:ea typeface="Open Sans"/>
                <a:cs typeface="Open Sans"/>
                <a:sym typeface="Open Sans"/>
              </a:rPr>
              <a:t>Place your screenshot here</a:t>
            </a:r>
          </a:p>
        </p:txBody>
      </p:sp>
      <p:sp>
        <p:nvSpPr>
          <p:cNvPr id="313" name="Shape 313"/>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61</a:t>
            </a:fld>
            <a:endParaRPr lang="en"/>
          </a:p>
        </p:txBody>
      </p:sp>
      <p:sp>
        <p:nvSpPr>
          <p:cNvPr id="314" name="Shape 314"/>
          <p:cNvSpPr txBox="1">
            <a:spLocks noGrp="1"/>
          </p:cNvSpPr>
          <p:nvPr>
            <p:ph type="title"/>
          </p:nvPr>
        </p:nvSpPr>
        <p:spPr>
          <a:xfrm>
            <a:off x="442405" y="1045150"/>
            <a:ext cx="2147400" cy="674700"/>
          </a:xfrm>
          <a:prstGeom prst="rect">
            <a:avLst/>
          </a:prstGeom>
        </p:spPr>
        <p:txBody>
          <a:bodyPr lIns="91425" tIns="91425" rIns="91425" bIns="91425" anchor="b" anchorCtr="0">
            <a:noAutofit/>
          </a:bodyPr>
          <a:lstStyle/>
          <a:p>
            <a:pPr lvl="0">
              <a:spcBef>
                <a:spcPts val="0"/>
              </a:spcBef>
              <a:buNone/>
            </a:pPr>
            <a:r>
              <a:rPr lang="en"/>
              <a:t>Desktop project</a:t>
            </a:r>
          </a:p>
        </p:txBody>
      </p:sp>
      <p:sp>
        <p:nvSpPr>
          <p:cNvPr id="315" name="Shape 315"/>
          <p:cNvSpPr txBox="1">
            <a:spLocks noGrp="1"/>
          </p:cNvSpPr>
          <p:nvPr>
            <p:ph type="body" idx="4294967295"/>
          </p:nvPr>
        </p:nvSpPr>
        <p:spPr>
          <a:xfrm>
            <a:off x="442400" y="1858950"/>
            <a:ext cx="2147400" cy="1375200"/>
          </a:xfrm>
          <a:prstGeom prst="rect">
            <a:avLst/>
          </a:prstGeom>
        </p:spPr>
        <p:txBody>
          <a:bodyPr lIns="91425" tIns="91425" rIns="91425" bIns="91425" anchor="t" anchorCtr="0">
            <a:noAutofit/>
          </a:bodyPr>
          <a:lstStyle/>
          <a:p>
            <a:pPr lvl="0" rtl="0">
              <a:spcBef>
                <a:spcPts val="0"/>
              </a:spcBef>
              <a:buNone/>
            </a:pPr>
            <a:r>
              <a:rPr lang="en" sz="1400"/>
              <a:t>Show and explain your web, app or software projects using these gadget templates.</a:t>
            </a: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9"/>
        <p:cNvGrpSpPr/>
        <p:nvPr/>
      </p:nvGrpSpPr>
      <p:grpSpPr>
        <a:xfrm>
          <a:off x="0" y="0"/>
          <a:ext cx="0" cy="0"/>
          <a:chOff x="0" y="0"/>
          <a:chExt cx="0" cy="0"/>
        </a:xfrm>
      </p:grpSpPr>
      <p:sp>
        <p:nvSpPr>
          <p:cNvPr id="320" name="Shape 320"/>
          <p:cNvSpPr txBox="1">
            <a:spLocks noGrp="1"/>
          </p:cNvSpPr>
          <p:nvPr>
            <p:ph type="sldNum" idx="12"/>
          </p:nvPr>
        </p:nvSpPr>
        <p:spPr>
          <a:xfrm>
            <a:off x="4303575" y="4606750"/>
            <a:ext cx="536700" cy="536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62</a:t>
            </a:fld>
            <a:endParaRPr lang="en"/>
          </a:p>
        </p:txBody>
      </p:sp>
      <p:sp>
        <p:nvSpPr>
          <p:cNvPr id="321" name="Shape 321"/>
          <p:cNvSpPr txBox="1">
            <a:spLocks noGrp="1"/>
          </p:cNvSpPr>
          <p:nvPr>
            <p:ph type="ctrTitle" idx="4294967295"/>
          </p:nvPr>
        </p:nvSpPr>
        <p:spPr>
          <a:xfrm>
            <a:off x="1275150" y="1356348"/>
            <a:ext cx="6593700" cy="1057800"/>
          </a:xfrm>
          <a:prstGeom prst="rect">
            <a:avLst/>
          </a:prstGeom>
        </p:spPr>
        <p:txBody>
          <a:bodyPr lIns="91425" tIns="91425" rIns="91425" bIns="91425" anchor="b" anchorCtr="0">
            <a:noAutofit/>
          </a:bodyPr>
          <a:lstStyle/>
          <a:p>
            <a:pPr lvl="0" algn="ctr" rtl="0">
              <a:spcBef>
                <a:spcPts val="0"/>
              </a:spcBef>
              <a:buNone/>
            </a:pPr>
            <a:r>
              <a:rPr lang="en" sz="2400">
                <a:solidFill>
                  <a:srgbClr val="FFA800"/>
                </a:solidFill>
              </a:rPr>
              <a:t>Thanks!</a:t>
            </a:r>
          </a:p>
        </p:txBody>
      </p:sp>
      <p:sp>
        <p:nvSpPr>
          <p:cNvPr id="322" name="Shape 322"/>
          <p:cNvSpPr txBox="1">
            <a:spLocks noGrp="1"/>
          </p:cNvSpPr>
          <p:nvPr>
            <p:ph type="subTitle" idx="4294967295"/>
          </p:nvPr>
        </p:nvSpPr>
        <p:spPr>
          <a:xfrm>
            <a:off x="1275150" y="2298054"/>
            <a:ext cx="6593700" cy="1644900"/>
          </a:xfrm>
          <a:prstGeom prst="rect">
            <a:avLst/>
          </a:prstGeom>
        </p:spPr>
        <p:txBody>
          <a:bodyPr lIns="91425" tIns="91425" rIns="91425" bIns="91425" anchor="t" anchorCtr="0">
            <a:noAutofit/>
          </a:bodyPr>
          <a:lstStyle/>
          <a:p>
            <a:pPr lvl="0" algn="ctr" rtl="0">
              <a:spcBef>
                <a:spcPts val="0"/>
              </a:spcBef>
              <a:buNone/>
            </a:pPr>
            <a:r>
              <a:rPr lang="en" sz="1600" b="1">
                <a:solidFill>
                  <a:srgbClr val="FFFFFF"/>
                </a:solidFill>
              </a:rPr>
              <a:t>Any questions?</a:t>
            </a:r>
          </a:p>
          <a:p>
            <a:pPr lvl="0" algn="ctr" rtl="0">
              <a:spcBef>
                <a:spcPts val="0"/>
              </a:spcBef>
              <a:buClr>
                <a:schemeClr val="dk1"/>
              </a:buClr>
              <a:buSzPct val="68750"/>
              <a:buFont typeface="Arial"/>
              <a:buNone/>
            </a:pPr>
            <a:r>
              <a:rPr lang="en" sz="1600">
                <a:solidFill>
                  <a:srgbClr val="FFFFFF"/>
                </a:solidFill>
              </a:rPr>
              <a:t>Find me at @username &amp; user@mail.me</a:t>
            </a: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294667"/>
        </a:solidFill>
        <a:effectLst/>
      </p:bgPr>
    </p:bg>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442405" y="1045150"/>
            <a:ext cx="2147400" cy="674700"/>
          </a:xfrm>
          <a:prstGeom prst="rect">
            <a:avLst/>
          </a:prstGeom>
        </p:spPr>
        <p:txBody>
          <a:bodyPr lIns="91425" tIns="91425" rIns="91425" bIns="91425" anchor="b" anchorCtr="0">
            <a:noAutofit/>
          </a:bodyPr>
          <a:lstStyle/>
          <a:p>
            <a:pPr lvl="0" rtl="0">
              <a:spcBef>
                <a:spcPts val="0"/>
              </a:spcBef>
              <a:buNone/>
            </a:pPr>
            <a:r>
              <a:rPr lang="en"/>
              <a:t>Credits</a:t>
            </a:r>
          </a:p>
        </p:txBody>
      </p:sp>
      <p:sp>
        <p:nvSpPr>
          <p:cNvPr id="328" name="Shape 328"/>
          <p:cNvSpPr txBox="1">
            <a:spLocks noGrp="1"/>
          </p:cNvSpPr>
          <p:nvPr>
            <p:ph type="body" idx="4294967295"/>
          </p:nvPr>
        </p:nvSpPr>
        <p:spPr>
          <a:xfrm>
            <a:off x="3659225" y="1344950"/>
            <a:ext cx="5027400" cy="3581100"/>
          </a:xfrm>
          <a:prstGeom prst="rect">
            <a:avLst/>
          </a:prstGeom>
        </p:spPr>
        <p:txBody>
          <a:bodyPr lIns="91425" tIns="91425" rIns="91425" bIns="91425" anchor="t" anchorCtr="0">
            <a:noAutofit/>
          </a:bodyPr>
          <a:lstStyle/>
          <a:p>
            <a:pPr lvl="0" rtl="0">
              <a:spcBef>
                <a:spcPts val="0"/>
              </a:spcBef>
              <a:buNone/>
            </a:pPr>
            <a:r>
              <a:rPr lang="en">
                <a:solidFill>
                  <a:srgbClr val="FFFFFF"/>
                </a:solidFill>
              </a:rPr>
              <a:t>Special thanks to all the people who made and released these awesome resources for free:</a:t>
            </a:r>
          </a:p>
          <a:p>
            <a:pPr marL="457200" lvl="0" indent="-228600" rtl="0">
              <a:lnSpc>
                <a:spcPct val="115000"/>
              </a:lnSpc>
              <a:spcBef>
                <a:spcPts val="0"/>
              </a:spcBef>
              <a:buClr>
                <a:srgbClr val="FFA800"/>
              </a:buClr>
            </a:pPr>
            <a:r>
              <a:rPr lang="en">
                <a:solidFill>
                  <a:srgbClr val="FFFFFF"/>
                </a:solidFill>
              </a:rPr>
              <a:t>Presentation template by </a:t>
            </a:r>
            <a:r>
              <a:rPr lang="en" u="sng">
                <a:solidFill>
                  <a:srgbClr val="FFFFFF"/>
                </a:solidFill>
                <a:hlinkClick r:id="rId3"/>
              </a:rPr>
              <a:t>SlidesCarnival</a:t>
            </a:r>
          </a:p>
          <a:p>
            <a:pPr marL="457200" lvl="0" indent="-228600" rtl="0">
              <a:lnSpc>
                <a:spcPct val="115000"/>
              </a:lnSpc>
              <a:spcBef>
                <a:spcPts val="0"/>
              </a:spcBef>
              <a:buClr>
                <a:srgbClr val="FFA800"/>
              </a:buClr>
            </a:pPr>
            <a:r>
              <a:rPr lang="en">
                <a:solidFill>
                  <a:srgbClr val="FFFFFF"/>
                </a:solidFill>
              </a:rPr>
              <a:t>Photographs by </a:t>
            </a:r>
            <a:r>
              <a:rPr lang="en" u="sng">
                <a:solidFill>
                  <a:srgbClr val="FFFFFF"/>
                </a:solidFill>
                <a:hlinkClick r:id="rId4"/>
              </a:rPr>
              <a:t>Startup Stock Photos</a:t>
            </a:r>
          </a:p>
        </p:txBody>
      </p:sp>
      <p:sp>
        <p:nvSpPr>
          <p:cNvPr id="329" name="Shape 329"/>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63</a:t>
            </a:fld>
            <a:endParaRPr lang="en"/>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294667"/>
        </a:solidFill>
        <a:effectLst/>
      </p:bgPr>
    </p:bg>
    <p:spTree>
      <p:nvGrpSpPr>
        <p:cNvPr id="1" name="Shape 333"/>
        <p:cNvGrpSpPr/>
        <p:nvPr/>
      </p:nvGrpSpPr>
      <p:grpSpPr>
        <a:xfrm>
          <a:off x="0" y="0"/>
          <a:ext cx="0" cy="0"/>
          <a:chOff x="0" y="0"/>
          <a:chExt cx="0" cy="0"/>
        </a:xfrm>
      </p:grpSpPr>
      <p:sp>
        <p:nvSpPr>
          <p:cNvPr id="334" name="Shape 334"/>
          <p:cNvSpPr txBox="1">
            <a:spLocks noGrp="1"/>
          </p:cNvSpPr>
          <p:nvPr>
            <p:ph type="title"/>
          </p:nvPr>
        </p:nvSpPr>
        <p:spPr>
          <a:xfrm>
            <a:off x="442405" y="1045150"/>
            <a:ext cx="2147400" cy="674700"/>
          </a:xfrm>
          <a:prstGeom prst="rect">
            <a:avLst/>
          </a:prstGeom>
        </p:spPr>
        <p:txBody>
          <a:bodyPr lIns="91425" tIns="91425" rIns="91425" bIns="91425" anchor="b" anchorCtr="0">
            <a:noAutofit/>
          </a:bodyPr>
          <a:lstStyle/>
          <a:p>
            <a:pPr lvl="0" rtl="0">
              <a:spcBef>
                <a:spcPts val="0"/>
              </a:spcBef>
              <a:buNone/>
            </a:pPr>
            <a:r>
              <a:rPr lang="en"/>
              <a:t>Presentation design</a:t>
            </a:r>
          </a:p>
        </p:txBody>
      </p:sp>
      <p:sp>
        <p:nvSpPr>
          <p:cNvPr id="335" name="Shape 335"/>
          <p:cNvSpPr txBox="1">
            <a:spLocks noGrp="1"/>
          </p:cNvSpPr>
          <p:nvPr>
            <p:ph type="body" idx="4294967295"/>
          </p:nvPr>
        </p:nvSpPr>
        <p:spPr>
          <a:xfrm>
            <a:off x="3459300" y="1326775"/>
            <a:ext cx="5162700" cy="2538000"/>
          </a:xfrm>
          <a:prstGeom prst="rect">
            <a:avLst/>
          </a:prstGeom>
        </p:spPr>
        <p:txBody>
          <a:bodyPr lIns="91425" tIns="91425" rIns="91425" bIns="91425" anchor="t" anchorCtr="0">
            <a:noAutofit/>
          </a:bodyPr>
          <a:lstStyle/>
          <a:p>
            <a:pPr lvl="0" rtl="0">
              <a:spcBef>
                <a:spcPts val="0"/>
              </a:spcBef>
              <a:buNone/>
            </a:pPr>
            <a:r>
              <a:rPr lang="en" sz="1200">
                <a:solidFill>
                  <a:srgbClr val="FFFFFF"/>
                </a:solidFill>
              </a:rPr>
              <a:t>This presentation uses the following typographies and colors:</a:t>
            </a:r>
          </a:p>
          <a:p>
            <a:pPr marL="457200" lvl="0" indent="-304800" rtl="0">
              <a:lnSpc>
                <a:spcPct val="115000"/>
              </a:lnSpc>
              <a:spcBef>
                <a:spcPts val="0"/>
              </a:spcBef>
              <a:buClr>
                <a:srgbClr val="FFFFFF"/>
              </a:buClr>
              <a:buSzPct val="100000"/>
            </a:pPr>
            <a:r>
              <a:rPr lang="en" sz="1200">
                <a:solidFill>
                  <a:srgbClr val="FFFFFF"/>
                </a:solidFill>
              </a:rPr>
              <a:t>Titles: Merriweather</a:t>
            </a:r>
          </a:p>
          <a:p>
            <a:pPr marL="457200" lvl="0" indent="-304800" rtl="0">
              <a:lnSpc>
                <a:spcPct val="115000"/>
              </a:lnSpc>
              <a:spcBef>
                <a:spcPts val="0"/>
              </a:spcBef>
              <a:buClr>
                <a:srgbClr val="FFFFFF"/>
              </a:buClr>
              <a:buSzPct val="100000"/>
            </a:pPr>
            <a:r>
              <a:rPr lang="en" sz="1200">
                <a:solidFill>
                  <a:srgbClr val="FFFFFF"/>
                </a:solidFill>
              </a:rPr>
              <a:t>Body copy: Open sans</a:t>
            </a:r>
          </a:p>
          <a:p>
            <a:pPr lvl="0" rtl="0">
              <a:lnSpc>
                <a:spcPct val="115000"/>
              </a:lnSpc>
              <a:spcBef>
                <a:spcPts val="0"/>
              </a:spcBef>
              <a:buNone/>
            </a:pPr>
            <a:r>
              <a:rPr lang="en" sz="1200">
                <a:solidFill>
                  <a:srgbClr val="FFFFFF"/>
                </a:solidFill>
              </a:rPr>
              <a:t>You can download the fonts on these pages for free:</a:t>
            </a:r>
          </a:p>
          <a:p>
            <a:pPr lvl="0" rtl="0">
              <a:lnSpc>
                <a:spcPct val="115000"/>
              </a:lnSpc>
              <a:spcBef>
                <a:spcPts val="0"/>
              </a:spcBef>
              <a:buNone/>
            </a:pPr>
            <a:r>
              <a:rPr lang="en" sz="1200" u="sng">
                <a:solidFill>
                  <a:srgbClr val="FFFFFF"/>
                </a:solidFill>
                <a:hlinkClick r:id="rId3"/>
              </a:rPr>
              <a:t>https://www.fontsquirrel.com/fonts/merriweather</a:t>
            </a:r>
          </a:p>
          <a:p>
            <a:pPr lvl="0" rtl="0">
              <a:lnSpc>
                <a:spcPct val="115000"/>
              </a:lnSpc>
              <a:spcBef>
                <a:spcPts val="0"/>
              </a:spcBef>
              <a:buNone/>
            </a:pPr>
            <a:r>
              <a:rPr lang="en" sz="1200" u="sng">
                <a:solidFill>
                  <a:srgbClr val="FFFFFF"/>
                </a:solidFill>
                <a:hlinkClick r:id="rId4"/>
              </a:rPr>
              <a:t>https://www.fontsquirrel.com/fonts/open-sans</a:t>
            </a:r>
          </a:p>
          <a:p>
            <a:pPr lvl="0" rtl="0">
              <a:lnSpc>
                <a:spcPct val="115000"/>
              </a:lnSpc>
              <a:spcBef>
                <a:spcPts val="0"/>
              </a:spcBef>
              <a:buNone/>
            </a:pPr>
            <a:endParaRPr sz="1200">
              <a:solidFill>
                <a:srgbClr val="FFFFFF"/>
              </a:solidFill>
            </a:endParaRPr>
          </a:p>
          <a:p>
            <a:pPr marL="457200" lvl="0" indent="-304800" rtl="0">
              <a:lnSpc>
                <a:spcPct val="115000"/>
              </a:lnSpc>
              <a:spcBef>
                <a:spcPts val="0"/>
              </a:spcBef>
              <a:buClr>
                <a:srgbClr val="FFFFFF"/>
              </a:buClr>
              <a:buSzPct val="100000"/>
            </a:pPr>
            <a:r>
              <a:rPr lang="en" sz="1200">
                <a:solidFill>
                  <a:srgbClr val="FFFFFF"/>
                </a:solidFill>
              </a:rPr>
              <a:t>Yolk Yellow </a:t>
            </a:r>
            <a:r>
              <a:rPr lang="en" sz="1200" b="1">
                <a:solidFill>
                  <a:srgbClr val="FFA800"/>
                </a:solidFill>
              </a:rPr>
              <a:t>#ffa800</a:t>
            </a:r>
          </a:p>
          <a:p>
            <a:pPr marL="457200" lvl="0" indent="-304800" rtl="0">
              <a:lnSpc>
                <a:spcPct val="115000"/>
              </a:lnSpc>
              <a:spcBef>
                <a:spcPts val="0"/>
              </a:spcBef>
              <a:buClr>
                <a:srgbClr val="FFFFFF"/>
              </a:buClr>
              <a:buSzPct val="100000"/>
            </a:pPr>
            <a:r>
              <a:rPr lang="en" sz="1200">
                <a:solidFill>
                  <a:srgbClr val="FFFFFF"/>
                </a:solidFill>
              </a:rPr>
              <a:t>Navy Blue </a:t>
            </a:r>
            <a:r>
              <a:rPr lang="en" sz="1200" b="1">
                <a:solidFill>
                  <a:srgbClr val="294667"/>
                </a:solidFill>
                <a:highlight>
                  <a:srgbClr val="FFFFFF"/>
                </a:highlight>
              </a:rPr>
              <a:t>#294667</a:t>
            </a:r>
          </a:p>
        </p:txBody>
      </p:sp>
      <p:sp>
        <p:nvSpPr>
          <p:cNvPr id="336" name="Shape 336"/>
          <p:cNvSpPr txBox="1"/>
          <p:nvPr/>
        </p:nvSpPr>
        <p:spPr>
          <a:xfrm>
            <a:off x="3332075" y="4267925"/>
            <a:ext cx="5508600" cy="537900"/>
          </a:xfrm>
          <a:prstGeom prst="rect">
            <a:avLst/>
          </a:prstGeom>
          <a:noFill/>
          <a:ln>
            <a:noFill/>
          </a:ln>
        </p:spPr>
        <p:txBody>
          <a:bodyPr lIns="91425" tIns="91425" rIns="91425" bIns="91425" anchor="t" anchorCtr="0">
            <a:noAutofit/>
          </a:bodyPr>
          <a:lstStyle/>
          <a:p>
            <a:pPr lvl="0" rtl="0">
              <a:spcBef>
                <a:spcPts val="0"/>
              </a:spcBef>
              <a:buClr>
                <a:schemeClr val="dk1"/>
              </a:buClr>
              <a:buSzPct val="91666"/>
              <a:buFont typeface="Arial"/>
              <a:buNone/>
            </a:pPr>
            <a:r>
              <a:rPr lang="en" sz="1200" i="1">
                <a:solidFill>
                  <a:srgbClr val="FFA800"/>
                </a:solidFill>
                <a:latin typeface="Open Sans"/>
                <a:ea typeface="Open Sans"/>
                <a:cs typeface="Open Sans"/>
                <a:sym typeface="Open Sans"/>
              </a:rPr>
              <a:t>You don’t need to keep this slide in your presentation. It’s only here to serve you as a design guide if you need to create new slides or download the fonts to edit the presentation in PowerPoint®</a:t>
            </a:r>
          </a:p>
          <a:p>
            <a:pPr lvl="0" rtl="0">
              <a:spcBef>
                <a:spcPts val="0"/>
              </a:spcBef>
              <a:buClr>
                <a:schemeClr val="dk1"/>
              </a:buClr>
              <a:buFont typeface="Arial"/>
              <a:buNone/>
            </a:pPr>
            <a:endParaRPr sz="1200" i="1">
              <a:solidFill>
                <a:srgbClr val="FFA800"/>
              </a:solidFill>
              <a:latin typeface="Open Sans"/>
              <a:ea typeface="Open Sans"/>
              <a:cs typeface="Open Sans"/>
              <a:sym typeface="Open Sans"/>
            </a:endParaRPr>
          </a:p>
          <a:p>
            <a:pPr lvl="0" rtl="0">
              <a:spcBef>
                <a:spcPts val="0"/>
              </a:spcBef>
              <a:buNone/>
            </a:pPr>
            <a:endParaRPr sz="1200" i="1">
              <a:solidFill>
                <a:srgbClr val="FFA800"/>
              </a:solidFill>
              <a:latin typeface="Open Sans"/>
              <a:ea typeface="Open Sans"/>
              <a:cs typeface="Open Sans"/>
              <a:sym typeface="Open Sans"/>
            </a:endParaRPr>
          </a:p>
        </p:txBody>
      </p:sp>
      <p:sp>
        <p:nvSpPr>
          <p:cNvPr id="337" name="Shape 337"/>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64</a:t>
            </a:fld>
            <a:endParaRPr lang="en"/>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294667"/>
        </a:solidFill>
        <a:effectLst/>
      </p:bgPr>
    </p:bg>
    <p:spTree>
      <p:nvGrpSpPr>
        <p:cNvPr id="1" name="Shape 341"/>
        <p:cNvGrpSpPr/>
        <p:nvPr/>
      </p:nvGrpSpPr>
      <p:grpSpPr>
        <a:xfrm>
          <a:off x="0" y="0"/>
          <a:ext cx="0" cy="0"/>
          <a:chOff x="0" y="0"/>
          <a:chExt cx="0" cy="0"/>
        </a:xfrm>
      </p:grpSpPr>
      <p:sp>
        <p:nvSpPr>
          <p:cNvPr id="342" name="Shape 342"/>
          <p:cNvSpPr txBox="1"/>
          <p:nvPr/>
        </p:nvSpPr>
        <p:spPr>
          <a:xfrm>
            <a:off x="5888525" y="566225"/>
            <a:ext cx="2592000" cy="1525800"/>
          </a:xfrm>
          <a:prstGeom prst="rect">
            <a:avLst/>
          </a:prstGeom>
          <a:noFill/>
          <a:ln>
            <a:noFill/>
          </a:ln>
        </p:spPr>
        <p:txBody>
          <a:bodyPr lIns="91425" tIns="91425" rIns="91425" bIns="91425" anchor="t" anchorCtr="0">
            <a:noAutofit/>
          </a:bodyPr>
          <a:lstStyle/>
          <a:p>
            <a:pPr lvl="0" rtl="0">
              <a:spcBef>
                <a:spcPts val="0"/>
              </a:spcBef>
              <a:buClr>
                <a:schemeClr val="dk1"/>
              </a:buClr>
              <a:buSzPct val="122222"/>
              <a:buFont typeface="Arial"/>
              <a:buNone/>
            </a:pPr>
            <a:r>
              <a:rPr lang="en" sz="900" b="1">
                <a:solidFill>
                  <a:srgbClr val="FFFFFF"/>
                </a:solidFill>
                <a:latin typeface="Open Sans"/>
                <a:ea typeface="Open Sans"/>
                <a:cs typeface="Open Sans"/>
                <a:sym typeface="Open Sans"/>
              </a:rPr>
              <a:t>SlidesCarnival icons are editable shapes</a:t>
            </a:r>
            <a:r>
              <a:rPr lang="en" sz="900">
                <a:solidFill>
                  <a:srgbClr val="FFFFFF"/>
                </a:solidFill>
                <a:latin typeface="Open Sans"/>
                <a:ea typeface="Open Sans"/>
                <a:cs typeface="Open Sans"/>
                <a:sym typeface="Open Sans"/>
              </a:rPr>
              <a:t>. </a:t>
            </a:r>
          </a:p>
          <a:p>
            <a:pPr lvl="0" rtl="0">
              <a:spcBef>
                <a:spcPts val="0"/>
              </a:spcBef>
              <a:buClr>
                <a:schemeClr val="dk1"/>
              </a:buClr>
              <a:buFont typeface="Arial"/>
              <a:buNone/>
            </a:pPr>
            <a:endParaRPr sz="900">
              <a:solidFill>
                <a:srgbClr val="FFFFFF"/>
              </a:solidFill>
              <a:latin typeface="Open Sans"/>
              <a:ea typeface="Open Sans"/>
              <a:cs typeface="Open Sans"/>
              <a:sym typeface="Open Sans"/>
            </a:endParaRPr>
          </a:p>
          <a:p>
            <a:pPr lvl="0" rtl="0">
              <a:spcBef>
                <a:spcPts val="0"/>
              </a:spcBef>
              <a:buClr>
                <a:schemeClr val="dk1"/>
              </a:buClr>
              <a:buSzPct val="122222"/>
              <a:buFont typeface="Arial"/>
              <a:buNone/>
            </a:pPr>
            <a:r>
              <a:rPr lang="en" sz="900">
                <a:solidFill>
                  <a:srgbClr val="FFFFFF"/>
                </a:solidFill>
                <a:latin typeface="Open Sans"/>
                <a:ea typeface="Open Sans"/>
                <a:cs typeface="Open Sans"/>
                <a:sym typeface="Open Sans"/>
              </a:rPr>
              <a:t>This means that you can:</a:t>
            </a:r>
          </a:p>
          <a:p>
            <a:pPr marL="457200" lvl="0" indent="-285750" rtl="0">
              <a:spcBef>
                <a:spcPts val="0"/>
              </a:spcBef>
              <a:buClr>
                <a:srgbClr val="FFFFFF"/>
              </a:buClr>
              <a:buSzPct val="100000"/>
              <a:buFont typeface="Open Sans"/>
              <a:buChar char="●"/>
            </a:pPr>
            <a:r>
              <a:rPr lang="en" sz="900">
                <a:solidFill>
                  <a:srgbClr val="FFFFFF"/>
                </a:solidFill>
                <a:latin typeface="Open Sans"/>
                <a:ea typeface="Open Sans"/>
                <a:cs typeface="Open Sans"/>
                <a:sym typeface="Open Sans"/>
              </a:rPr>
              <a:t>Resize them without losing quality.</a:t>
            </a:r>
          </a:p>
          <a:p>
            <a:pPr marL="457200" lvl="0" indent="-285750" rtl="0">
              <a:spcBef>
                <a:spcPts val="0"/>
              </a:spcBef>
              <a:buClr>
                <a:srgbClr val="FFFFFF"/>
              </a:buClr>
              <a:buSzPct val="100000"/>
              <a:buFont typeface="Open Sans"/>
              <a:buChar char="●"/>
            </a:pPr>
            <a:r>
              <a:rPr lang="en" sz="900">
                <a:solidFill>
                  <a:srgbClr val="FFFFFF"/>
                </a:solidFill>
                <a:latin typeface="Open Sans"/>
                <a:ea typeface="Open Sans"/>
                <a:cs typeface="Open Sans"/>
                <a:sym typeface="Open Sans"/>
              </a:rPr>
              <a:t>Change line color, width and style.</a:t>
            </a:r>
          </a:p>
          <a:p>
            <a:pPr lvl="0" rtl="0">
              <a:spcBef>
                <a:spcPts val="0"/>
              </a:spcBef>
              <a:buNone/>
            </a:pPr>
            <a:endParaRPr sz="900">
              <a:solidFill>
                <a:srgbClr val="FFFFFF"/>
              </a:solidFill>
              <a:latin typeface="Open Sans"/>
              <a:ea typeface="Open Sans"/>
              <a:cs typeface="Open Sans"/>
              <a:sym typeface="Open Sans"/>
            </a:endParaRPr>
          </a:p>
          <a:p>
            <a:pPr lvl="0" rtl="0">
              <a:spcBef>
                <a:spcPts val="0"/>
              </a:spcBef>
              <a:buNone/>
            </a:pPr>
            <a:r>
              <a:rPr lang="en" sz="900">
                <a:solidFill>
                  <a:srgbClr val="FFFFFF"/>
                </a:solidFill>
                <a:latin typeface="Open Sans"/>
                <a:ea typeface="Open Sans"/>
                <a:cs typeface="Open Sans"/>
                <a:sym typeface="Open Sans"/>
              </a:rPr>
              <a:t>Isn’t that nice? :)</a:t>
            </a:r>
          </a:p>
          <a:p>
            <a:pPr lvl="0" rtl="0">
              <a:spcBef>
                <a:spcPts val="0"/>
              </a:spcBef>
              <a:buNone/>
            </a:pPr>
            <a:endParaRPr sz="900">
              <a:solidFill>
                <a:srgbClr val="FFFFFF"/>
              </a:solidFill>
              <a:latin typeface="Open Sans"/>
              <a:ea typeface="Open Sans"/>
              <a:cs typeface="Open Sans"/>
              <a:sym typeface="Open Sans"/>
            </a:endParaRPr>
          </a:p>
          <a:p>
            <a:pPr lvl="0" rtl="0">
              <a:spcBef>
                <a:spcPts val="0"/>
              </a:spcBef>
              <a:buNone/>
            </a:pPr>
            <a:r>
              <a:rPr lang="en" sz="900">
                <a:solidFill>
                  <a:srgbClr val="FFFFFF"/>
                </a:solidFill>
                <a:latin typeface="Open Sans"/>
                <a:ea typeface="Open Sans"/>
                <a:cs typeface="Open Sans"/>
                <a:sym typeface="Open Sans"/>
              </a:rPr>
              <a:t>Examples:</a:t>
            </a:r>
          </a:p>
          <a:p>
            <a:pPr lvl="0" rtl="0">
              <a:spcBef>
                <a:spcPts val="0"/>
              </a:spcBef>
              <a:buClr>
                <a:schemeClr val="dk1"/>
              </a:buClr>
              <a:buFont typeface="Arial"/>
              <a:buNone/>
            </a:pPr>
            <a:endParaRPr sz="900">
              <a:solidFill>
                <a:srgbClr val="FFFFFF"/>
              </a:solidFill>
              <a:latin typeface="Open Sans"/>
              <a:ea typeface="Open Sans"/>
              <a:cs typeface="Open Sans"/>
              <a:sym typeface="Open Sans"/>
            </a:endParaRPr>
          </a:p>
          <a:p>
            <a:pPr lvl="0" rtl="0">
              <a:spcBef>
                <a:spcPts val="0"/>
              </a:spcBef>
              <a:buNone/>
            </a:pPr>
            <a:endParaRPr sz="900">
              <a:solidFill>
                <a:srgbClr val="FFFFFF"/>
              </a:solidFill>
              <a:latin typeface="Open Sans"/>
              <a:ea typeface="Open Sans"/>
              <a:cs typeface="Open Sans"/>
              <a:sym typeface="Open Sans"/>
            </a:endParaRPr>
          </a:p>
        </p:txBody>
      </p:sp>
      <p:grpSp>
        <p:nvGrpSpPr>
          <p:cNvPr id="343" name="Shape 343"/>
          <p:cNvGrpSpPr/>
          <p:nvPr/>
        </p:nvGrpSpPr>
        <p:grpSpPr>
          <a:xfrm>
            <a:off x="574223" y="516031"/>
            <a:ext cx="314344" cy="410040"/>
            <a:chOff x="590250" y="244200"/>
            <a:chExt cx="407975" cy="532175"/>
          </a:xfrm>
        </p:grpSpPr>
        <p:sp>
          <p:nvSpPr>
            <p:cNvPr id="344" name="Shape 344"/>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5" name="Shape 345"/>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6" name="Shape 346"/>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7" name="Shape 347"/>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8" name="Shape 348"/>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9" name="Shape 349"/>
            <p:cNvSpPr/>
            <p:nvPr/>
          </p:nvSpPr>
          <p:spPr>
            <a:xfrm>
              <a:off x="649925" y="590050"/>
              <a:ext cx="133975" cy="25"/>
            </a:xfrm>
            <a:custGeom>
              <a:avLst/>
              <a:gdLst/>
              <a:ahLst/>
              <a:cxnLst/>
              <a:rect l="0" t="0" r="0" b="0"/>
              <a:pathLst>
                <a:path w="5359" h="1" fill="none" extrusionOk="0">
                  <a:moveTo>
                    <a:pt x="5358" y="0"/>
                  </a:moveTo>
                  <a:lnTo>
                    <a:pt x="0"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0" name="Shape 350"/>
            <p:cNvSpPr/>
            <p:nvPr/>
          </p:nvSpPr>
          <p:spPr>
            <a:xfrm>
              <a:off x="649925" y="534625"/>
              <a:ext cx="255750" cy="25"/>
            </a:xfrm>
            <a:custGeom>
              <a:avLst/>
              <a:gdLst/>
              <a:ahLst/>
              <a:cxnLst/>
              <a:rect l="0" t="0" r="0" b="0"/>
              <a:pathLst>
                <a:path w="10230" h="1" fill="none" extrusionOk="0">
                  <a:moveTo>
                    <a:pt x="10229" y="1"/>
                  </a:moveTo>
                  <a:lnTo>
                    <a:pt x="0"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1" name="Shape 351"/>
            <p:cNvSpPr/>
            <p:nvPr/>
          </p:nvSpPr>
          <p:spPr>
            <a:xfrm>
              <a:off x="649925" y="479825"/>
              <a:ext cx="255750" cy="25"/>
            </a:xfrm>
            <a:custGeom>
              <a:avLst/>
              <a:gdLst/>
              <a:ahLst/>
              <a:cxnLst/>
              <a:rect l="0" t="0" r="0" b="0"/>
              <a:pathLst>
                <a:path w="10230" h="1" fill="none" extrusionOk="0">
                  <a:moveTo>
                    <a:pt x="10229" y="1"/>
                  </a:moveTo>
                  <a:lnTo>
                    <a:pt x="0"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2" name="Shape 352"/>
            <p:cNvSpPr/>
            <p:nvPr/>
          </p:nvSpPr>
          <p:spPr>
            <a:xfrm>
              <a:off x="649925" y="424425"/>
              <a:ext cx="255750" cy="25"/>
            </a:xfrm>
            <a:custGeom>
              <a:avLst/>
              <a:gdLst/>
              <a:ahLst/>
              <a:cxnLst/>
              <a:rect l="0" t="0" r="0" b="0"/>
              <a:pathLst>
                <a:path w="10230" h="1" fill="none" extrusionOk="0">
                  <a:moveTo>
                    <a:pt x="10229" y="1"/>
                  </a:moveTo>
                  <a:lnTo>
                    <a:pt x="0"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3" name="Shape 353"/>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4" name="Shape 354"/>
            <p:cNvSpPr/>
            <p:nvPr/>
          </p:nvSpPr>
          <p:spPr>
            <a:xfrm>
              <a:off x="654800" y="244200"/>
              <a:ext cx="25" cy="51175"/>
            </a:xfrm>
            <a:custGeom>
              <a:avLst/>
              <a:gdLst/>
              <a:ahLst/>
              <a:cxnLst/>
              <a:rect l="0" t="0" r="0" b="0"/>
              <a:pathLst>
                <a:path w="1" h="2047" fill="none" extrusionOk="0">
                  <a:moveTo>
                    <a:pt x="0" y="1"/>
                  </a:moveTo>
                  <a:lnTo>
                    <a:pt x="0" y="2046"/>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5" name="Shape 355"/>
            <p:cNvSpPr/>
            <p:nvPr/>
          </p:nvSpPr>
          <p:spPr>
            <a:xfrm>
              <a:off x="737600" y="244200"/>
              <a:ext cx="25" cy="51175"/>
            </a:xfrm>
            <a:custGeom>
              <a:avLst/>
              <a:gdLst/>
              <a:ahLst/>
              <a:cxnLst/>
              <a:rect l="0" t="0" r="0" b="0"/>
              <a:pathLst>
                <a:path w="1" h="2047" fill="none" extrusionOk="0">
                  <a:moveTo>
                    <a:pt x="1" y="1"/>
                  </a:moveTo>
                  <a:lnTo>
                    <a:pt x="1" y="2046"/>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6" name="Shape 356"/>
            <p:cNvSpPr/>
            <p:nvPr/>
          </p:nvSpPr>
          <p:spPr>
            <a:xfrm>
              <a:off x="820400" y="244200"/>
              <a:ext cx="25" cy="51175"/>
            </a:xfrm>
            <a:custGeom>
              <a:avLst/>
              <a:gdLst/>
              <a:ahLst/>
              <a:cxnLst/>
              <a:rect l="0" t="0" r="0" b="0"/>
              <a:pathLst>
                <a:path w="1" h="2047" fill="none" extrusionOk="0">
                  <a:moveTo>
                    <a:pt x="1" y="1"/>
                  </a:moveTo>
                  <a:lnTo>
                    <a:pt x="1" y="2046"/>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7" name="Shape 357"/>
            <p:cNvSpPr/>
            <p:nvPr/>
          </p:nvSpPr>
          <p:spPr>
            <a:xfrm>
              <a:off x="903225" y="244200"/>
              <a:ext cx="25" cy="51175"/>
            </a:xfrm>
            <a:custGeom>
              <a:avLst/>
              <a:gdLst/>
              <a:ahLst/>
              <a:cxnLst/>
              <a:rect l="0" t="0" r="0" b="0"/>
              <a:pathLst>
                <a:path w="1" h="2047" fill="none" extrusionOk="0">
                  <a:moveTo>
                    <a:pt x="0" y="1"/>
                  </a:moveTo>
                  <a:lnTo>
                    <a:pt x="0" y="2046"/>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58" name="Shape 358"/>
          <p:cNvGrpSpPr/>
          <p:nvPr/>
        </p:nvGrpSpPr>
        <p:grpSpPr>
          <a:xfrm>
            <a:off x="1080885" y="576554"/>
            <a:ext cx="341562" cy="284314"/>
            <a:chOff x="1247825" y="322750"/>
            <a:chExt cx="443300" cy="369000"/>
          </a:xfrm>
        </p:grpSpPr>
        <p:sp>
          <p:nvSpPr>
            <p:cNvPr id="359" name="Shape 359"/>
            <p:cNvSpPr/>
            <p:nvPr/>
          </p:nvSpPr>
          <p:spPr>
            <a:xfrm>
              <a:off x="1247825" y="322750"/>
              <a:ext cx="443300" cy="369000"/>
            </a:xfrm>
            <a:custGeom>
              <a:avLst/>
              <a:gdLst/>
              <a:ahLst/>
              <a:cxnLst/>
              <a:rect l="0" t="0" r="0" b="0"/>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0" name="Shape 360"/>
            <p:cNvSpPr/>
            <p:nvPr/>
          </p:nvSpPr>
          <p:spPr>
            <a:xfrm>
              <a:off x="1398225" y="386675"/>
              <a:ext cx="142500" cy="25"/>
            </a:xfrm>
            <a:custGeom>
              <a:avLst/>
              <a:gdLst/>
              <a:ahLst/>
              <a:cxnLst/>
              <a:rect l="0" t="0" r="0" b="0"/>
              <a:pathLst>
                <a:path w="5700" h="1" fill="none" extrusionOk="0">
                  <a:moveTo>
                    <a:pt x="5700" y="1"/>
                  </a:moveTo>
                  <a:lnTo>
                    <a:pt x="1"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1" name="Shape 361"/>
            <p:cNvSpPr/>
            <p:nvPr/>
          </p:nvSpPr>
          <p:spPr>
            <a:xfrm>
              <a:off x="1370225" y="450000"/>
              <a:ext cx="198500" cy="197900"/>
            </a:xfrm>
            <a:custGeom>
              <a:avLst/>
              <a:gdLst/>
              <a:ahLst/>
              <a:cxnLst/>
              <a:rect l="0" t="0" r="0" b="0"/>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2" name="Shape 362"/>
            <p:cNvSpPr/>
            <p:nvPr/>
          </p:nvSpPr>
          <p:spPr>
            <a:xfrm>
              <a:off x="1403100" y="482875"/>
              <a:ext cx="132750" cy="132150"/>
            </a:xfrm>
            <a:custGeom>
              <a:avLst/>
              <a:gdLst/>
              <a:ahLst/>
              <a:cxnLst/>
              <a:rect l="0" t="0" r="0" b="0"/>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3" name="Shape 363"/>
            <p:cNvSpPr/>
            <p:nvPr/>
          </p:nvSpPr>
          <p:spPr>
            <a:xfrm>
              <a:off x="1588800" y="435400"/>
              <a:ext cx="66400" cy="43850"/>
            </a:xfrm>
            <a:custGeom>
              <a:avLst/>
              <a:gdLst/>
              <a:ahLst/>
              <a:cxnLst/>
              <a:rect l="0" t="0" r="0" b="0"/>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64" name="Shape 364"/>
          <p:cNvGrpSpPr/>
          <p:nvPr/>
        </p:nvGrpSpPr>
        <p:grpSpPr>
          <a:xfrm>
            <a:off x="1606327" y="575148"/>
            <a:ext cx="326537" cy="287126"/>
            <a:chOff x="1929775" y="320925"/>
            <a:chExt cx="423800" cy="372650"/>
          </a:xfrm>
        </p:grpSpPr>
        <p:sp>
          <p:nvSpPr>
            <p:cNvPr id="365" name="Shape 365"/>
            <p:cNvSpPr/>
            <p:nvPr/>
          </p:nvSpPr>
          <p:spPr>
            <a:xfrm>
              <a:off x="1929775" y="320925"/>
              <a:ext cx="423800" cy="372650"/>
            </a:xfrm>
            <a:custGeom>
              <a:avLst/>
              <a:gdLst/>
              <a:ahLst/>
              <a:cxnLst/>
              <a:rect l="0" t="0" r="0" b="0"/>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6" name="Shape 366"/>
            <p:cNvSpPr/>
            <p:nvPr/>
          </p:nvSpPr>
          <p:spPr>
            <a:xfrm>
              <a:off x="1954125" y="345275"/>
              <a:ext cx="375100" cy="323950"/>
            </a:xfrm>
            <a:custGeom>
              <a:avLst/>
              <a:gdLst/>
              <a:ahLst/>
              <a:cxnLst/>
              <a:rect l="0" t="0" r="0" b="0"/>
              <a:pathLst>
                <a:path w="15004" h="12958" fill="none" extrusionOk="0">
                  <a:moveTo>
                    <a:pt x="15003" y="12957"/>
                  </a:moveTo>
                  <a:lnTo>
                    <a:pt x="1" y="12957"/>
                  </a:lnTo>
                  <a:lnTo>
                    <a:pt x="1" y="0"/>
                  </a:lnTo>
                  <a:lnTo>
                    <a:pt x="15003" y="0"/>
                  </a:lnTo>
                  <a:lnTo>
                    <a:pt x="15003" y="12957"/>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7" name="Shape 367"/>
            <p:cNvSpPr/>
            <p:nvPr/>
          </p:nvSpPr>
          <p:spPr>
            <a:xfrm>
              <a:off x="2162375" y="534625"/>
              <a:ext cx="146750" cy="113275"/>
            </a:xfrm>
            <a:custGeom>
              <a:avLst/>
              <a:gdLst/>
              <a:ahLst/>
              <a:cxnLst/>
              <a:rect l="0" t="0" r="0" b="0"/>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8" name="Shape 368"/>
            <p:cNvSpPr/>
            <p:nvPr/>
          </p:nvSpPr>
          <p:spPr>
            <a:xfrm>
              <a:off x="1974225" y="468875"/>
              <a:ext cx="232600" cy="179025"/>
            </a:xfrm>
            <a:custGeom>
              <a:avLst/>
              <a:gdLst/>
              <a:ahLst/>
              <a:cxnLst/>
              <a:rect l="0" t="0" r="0" b="0"/>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9" name="Shape 369"/>
            <p:cNvSpPr/>
            <p:nvPr/>
          </p:nvSpPr>
          <p:spPr>
            <a:xfrm>
              <a:off x="2169675" y="396425"/>
              <a:ext cx="97450" cy="97450"/>
            </a:xfrm>
            <a:custGeom>
              <a:avLst/>
              <a:gdLst/>
              <a:ahLst/>
              <a:cxnLst/>
              <a:rect l="0" t="0" r="0" b="0"/>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370" name="Shape 370"/>
          <p:cNvSpPr/>
          <p:nvPr/>
        </p:nvSpPr>
        <p:spPr>
          <a:xfrm>
            <a:off x="2153819" y="564824"/>
            <a:ext cx="267421" cy="307776"/>
          </a:xfrm>
          <a:custGeom>
            <a:avLst/>
            <a:gdLst/>
            <a:ahLst/>
            <a:cxnLst/>
            <a:rect l="0" t="0" r="0" b="0"/>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1" name="Shape 371"/>
          <p:cNvSpPr/>
          <p:nvPr/>
        </p:nvSpPr>
        <p:spPr>
          <a:xfrm>
            <a:off x="2690051" y="565767"/>
            <a:ext cx="230822" cy="305888"/>
          </a:xfrm>
          <a:custGeom>
            <a:avLst/>
            <a:gdLst/>
            <a:ahLst/>
            <a:cxnLst/>
            <a:rect l="0" t="0" r="0" b="0"/>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372" name="Shape 372"/>
          <p:cNvGrpSpPr/>
          <p:nvPr/>
        </p:nvGrpSpPr>
        <p:grpSpPr>
          <a:xfrm>
            <a:off x="3686947" y="542767"/>
            <a:ext cx="308720" cy="351868"/>
            <a:chOff x="4630125" y="278900"/>
            <a:chExt cx="400675" cy="456675"/>
          </a:xfrm>
        </p:grpSpPr>
        <p:sp>
          <p:nvSpPr>
            <p:cNvPr id="373" name="Shape 373"/>
            <p:cNvSpPr/>
            <p:nvPr/>
          </p:nvSpPr>
          <p:spPr>
            <a:xfrm>
              <a:off x="4659350" y="328825"/>
              <a:ext cx="371450" cy="96850"/>
            </a:xfrm>
            <a:custGeom>
              <a:avLst/>
              <a:gdLst/>
              <a:ahLst/>
              <a:cxnLst/>
              <a:rect l="0" t="0" r="0" b="0"/>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4" name="Shape 374"/>
            <p:cNvSpPr/>
            <p:nvPr/>
          </p:nvSpPr>
          <p:spPr>
            <a:xfrm>
              <a:off x="4630125" y="452425"/>
              <a:ext cx="371450" cy="96850"/>
            </a:xfrm>
            <a:custGeom>
              <a:avLst/>
              <a:gdLst/>
              <a:ahLst/>
              <a:cxnLst/>
              <a:rect l="0" t="0" r="0" b="0"/>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5" name="Shape 375"/>
            <p:cNvSpPr/>
            <p:nvPr/>
          </p:nvSpPr>
          <p:spPr>
            <a:xfrm>
              <a:off x="4808525" y="278900"/>
              <a:ext cx="43875" cy="49950"/>
            </a:xfrm>
            <a:custGeom>
              <a:avLst/>
              <a:gdLst/>
              <a:ahLst/>
              <a:cxnLst/>
              <a:rect l="0" t="0" r="0" b="0"/>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6" name="Shape 376"/>
            <p:cNvSpPr/>
            <p:nvPr/>
          </p:nvSpPr>
          <p:spPr>
            <a:xfrm>
              <a:off x="4808525" y="549250"/>
              <a:ext cx="43875" cy="186325"/>
            </a:xfrm>
            <a:custGeom>
              <a:avLst/>
              <a:gdLst/>
              <a:ahLst/>
              <a:cxnLst/>
              <a:rect l="0" t="0" r="0" b="0"/>
              <a:pathLst>
                <a:path w="1755" h="7453" fill="none" extrusionOk="0">
                  <a:moveTo>
                    <a:pt x="1" y="0"/>
                  </a:moveTo>
                  <a:lnTo>
                    <a:pt x="1" y="7453"/>
                  </a:lnTo>
                  <a:lnTo>
                    <a:pt x="1754" y="7453"/>
                  </a:lnTo>
                  <a:lnTo>
                    <a:pt x="1754" y="0"/>
                  </a:lnTo>
                  <a:lnTo>
                    <a:pt x="1" y="0"/>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377" name="Shape 377"/>
          <p:cNvSpPr/>
          <p:nvPr/>
        </p:nvSpPr>
        <p:spPr>
          <a:xfrm>
            <a:off x="4182384" y="564361"/>
            <a:ext cx="353755" cy="308700"/>
          </a:xfrm>
          <a:custGeom>
            <a:avLst/>
            <a:gdLst/>
            <a:ahLst/>
            <a:cxnLst/>
            <a:rect l="0" t="0" r="0" b="0"/>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378" name="Shape 378"/>
          <p:cNvGrpSpPr/>
          <p:nvPr/>
        </p:nvGrpSpPr>
        <p:grpSpPr>
          <a:xfrm>
            <a:off x="578923" y="1043804"/>
            <a:ext cx="314325" cy="383304"/>
            <a:chOff x="596350" y="929175"/>
            <a:chExt cx="407950" cy="497475"/>
          </a:xfrm>
        </p:grpSpPr>
        <p:sp>
          <p:nvSpPr>
            <p:cNvPr id="379" name="Shape 379"/>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0" name="Shape 380"/>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1" name="Shape 381"/>
            <p:cNvSpPr/>
            <p:nvPr/>
          </p:nvSpPr>
          <p:spPr>
            <a:xfrm>
              <a:off x="688900" y="1256150"/>
              <a:ext cx="133975" cy="25"/>
            </a:xfrm>
            <a:custGeom>
              <a:avLst/>
              <a:gdLst/>
              <a:ahLst/>
              <a:cxnLst/>
              <a:rect l="0" t="0" r="0" b="0"/>
              <a:pathLst>
                <a:path w="5359" h="1" fill="none" extrusionOk="0">
                  <a:moveTo>
                    <a:pt x="5358" y="0"/>
                  </a:moveTo>
                  <a:lnTo>
                    <a:pt x="0"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2" name="Shape 382"/>
            <p:cNvSpPr/>
            <p:nvPr/>
          </p:nvSpPr>
          <p:spPr>
            <a:xfrm>
              <a:off x="688900" y="1201350"/>
              <a:ext cx="255750" cy="25"/>
            </a:xfrm>
            <a:custGeom>
              <a:avLst/>
              <a:gdLst/>
              <a:ahLst/>
              <a:cxnLst/>
              <a:rect l="0" t="0" r="0" b="0"/>
              <a:pathLst>
                <a:path w="10230" h="1" fill="none" extrusionOk="0">
                  <a:moveTo>
                    <a:pt x="10229" y="1"/>
                  </a:moveTo>
                  <a:lnTo>
                    <a:pt x="0"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3" name="Shape 383"/>
            <p:cNvSpPr/>
            <p:nvPr/>
          </p:nvSpPr>
          <p:spPr>
            <a:xfrm>
              <a:off x="688900" y="1145950"/>
              <a:ext cx="255750" cy="25"/>
            </a:xfrm>
            <a:custGeom>
              <a:avLst/>
              <a:gdLst/>
              <a:ahLst/>
              <a:cxnLst/>
              <a:rect l="0" t="0" r="0" b="0"/>
              <a:pathLst>
                <a:path w="10230" h="1" fill="none" extrusionOk="0">
                  <a:moveTo>
                    <a:pt x="10229" y="0"/>
                  </a:moveTo>
                  <a:lnTo>
                    <a:pt x="0"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4" name="Shape 384"/>
            <p:cNvSpPr/>
            <p:nvPr/>
          </p:nvSpPr>
          <p:spPr>
            <a:xfrm>
              <a:off x="688900" y="1090525"/>
              <a:ext cx="255750" cy="25"/>
            </a:xfrm>
            <a:custGeom>
              <a:avLst/>
              <a:gdLst/>
              <a:ahLst/>
              <a:cxnLst/>
              <a:rect l="0" t="0" r="0" b="0"/>
              <a:pathLst>
                <a:path w="10230" h="1" fill="none" extrusionOk="0">
                  <a:moveTo>
                    <a:pt x="10229" y="1"/>
                  </a:moveTo>
                  <a:lnTo>
                    <a:pt x="0"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5" name="Shape 385"/>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86" name="Shape 386"/>
          <p:cNvGrpSpPr/>
          <p:nvPr/>
        </p:nvGrpSpPr>
        <p:grpSpPr>
          <a:xfrm>
            <a:off x="1609602" y="1099646"/>
            <a:ext cx="319988" cy="273989"/>
            <a:chOff x="1934025" y="1001650"/>
            <a:chExt cx="415300" cy="355600"/>
          </a:xfrm>
        </p:grpSpPr>
        <p:sp>
          <p:nvSpPr>
            <p:cNvPr id="387" name="Shape 387"/>
            <p:cNvSpPr/>
            <p:nvPr/>
          </p:nvSpPr>
          <p:spPr>
            <a:xfrm>
              <a:off x="1934025" y="1303650"/>
              <a:ext cx="207650" cy="53600"/>
            </a:xfrm>
            <a:custGeom>
              <a:avLst/>
              <a:gdLst/>
              <a:ahLst/>
              <a:cxnLst/>
              <a:rect l="0" t="0" r="0" b="0"/>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8" name="Shape 388"/>
            <p:cNvSpPr/>
            <p:nvPr/>
          </p:nvSpPr>
          <p:spPr>
            <a:xfrm>
              <a:off x="2141650" y="1303650"/>
              <a:ext cx="207675" cy="53600"/>
            </a:xfrm>
            <a:custGeom>
              <a:avLst/>
              <a:gdLst/>
              <a:ahLst/>
              <a:cxnLst/>
              <a:rect l="0" t="0" r="0" b="0"/>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9" name="Shape 389"/>
            <p:cNvSpPr/>
            <p:nvPr/>
          </p:nvSpPr>
          <p:spPr>
            <a:xfrm>
              <a:off x="1934025" y="1001650"/>
              <a:ext cx="207650" cy="331250"/>
            </a:xfrm>
            <a:custGeom>
              <a:avLst/>
              <a:gdLst/>
              <a:ahLst/>
              <a:cxnLst/>
              <a:rect l="0" t="0" r="0" b="0"/>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0" name="Shape 390"/>
            <p:cNvSpPr/>
            <p:nvPr/>
          </p:nvSpPr>
          <p:spPr>
            <a:xfrm>
              <a:off x="2141650" y="1001650"/>
              <a:ext cx="207675" cy="331250"/>
            </a:xfrm>
            <a:custGeom>
              <a:avLst/>
              <a:gdLst/>
              <a:ahLst/>
              <a:cxnLst/>
              <a:rect l="0" t="0" r="0" b="0"/>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391" name="Shape 391"/>
          <p:cNvSpPr/>
          <p:nvPr/>
        </p:nvSpPr>
        <p:spPr>
          <a:xfrm>
            <a:off x="2126620" y="1076648"/>
            <a:ext cx="321837" cy="319969"/>
          </a:xfrm>
          <a:custGeom>
            <a:avLst/>
            <a:gdLst/>
            <a:ahLst/>
            <a:cxnLst/>
            <a:rect l="0" t="0" r="0" b="0"/>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2" name="Shape 392"/>
          <p:cNvSpPr/>
          <p:nvPr/>
        </p:nvSpPr>
        <p:spPr>
          <a:xfrm>
            <a:off x="2645015" y="1092598"/>
            <a:ext cx="320913" cy="288070"/>
          </a:xfrm>
          <a:custGeom>
            <a:avLst/>
            <a:gdLst/>
            <a:ahLst/>
            <a:cxnLst/>
            <a:rect l="0" t="0" r="0" b="0"/>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3" name="Shape 393"/>
          <p:cNvSpPr/>
          <p:nvPr/>
        </p:nvSpPr>
        <p:spPr>
          <a:xfrm>
            <a:off x="3167629" y="1094948"/>
            <a:ext cx="311532" cy="283370"/>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4" name="Shape 394"/>
          <p:cNvSpPr/>
          <p:nvPr/>
        </p:nvSpPr>
        <p:spPr>
          <a:xfrm>
            <a:off x="3695887" y="1097760"/>
            <a:ext cx="290883" cy="27774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395" name="Shape 395"/>
          <p:cNvGrpSpPr/>
          <p:nvPr/>
        </p:nvGrpSpPr>
        <p:grpSpPr>
          <a:xfrm>
            <a:off x="4198771" y="1078997"/>
            <a:ext cx="320913" cy="321375"/>
            <a:chOff x="5294400" y="974850"/>
            <a:chExt cx="416500" cy="417100"/>
          </a:xfrm>
        </p:grpSpPr>
        <p:sp>
          <p:nvSpPr>
            <p:cNvPr id="396" name="Shape 396"/>
            <p:cNvSpPr/>
            <p:nvPr/>
          </p:nvSpPr>
          <p:spPr>
            <a:xfrm>
              <a:off x="5325450" y="997975"/>
              <a:ext cx="151650" cy="154700"/>
            </a:xfrm>
            <a:custGeom>
              <a:avLst/>
              <a:gdLst/>
              <a:ahLst/>
              <a:cxnLst/>
              <a:rect l="0" t="0" r="0" b="0"/>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7" name="Shape 397"/>
            <p:cNvSpPr/>
            <p:nvPr/>
          </p:nvSpPr>
          <p:spPr>
            <a:xfrm>
              <a:off x="5294400" y="974850"/>
              <a:ext cx="416500" cy="417100"/>
            </a:xfrm>
            <a:custGeom>
              <a:avLst/>
              <a:gdLst/>
              <a:ahLst/>
              <a:cxnLst/>
              <a:rect l="0" t="0" r="0" b="0"/>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98" name="Shape 398"/>
          <p:cNvGrpSpPr/>
          <p:nvPr/>
        </p:nvGrpSpPr>
        <p:grpSpPr>
          <a:xfrm>
            <a:off x="4678234" y="1042880"/>
            <a:ext cx="397847" cy="387522"/>
            <a:chOff x="5916675" y="927975"/>
            <a:chExt cx="516350" cy="502950"/>
          </a:xfrm>
        </p:grpSpPr>
        <p:sp>
          <p:nvSpPr>
            <p:cNvPr id="399" name="Shape 399"/>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0" name="Shape 400"/>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01" name="Shape 401"/>
          <p:cNvGrpSpPr/>
          <p:nvPr/>
        </p:nvGrpSpPr>
        <p:grpSpPr>
          <a:xfrm>
            <a:off x="554518" y="1638207"/>
            <a:ext cx="358436" cy="242091"/>
            <a:chOff x="564675" y="1700625"/>
            <a:chExt cx="465200" cy="314200"/>
          </a:xfrm>
        </p:grpSpPr>
        <p:sp>
          <p:nvSpPr>
            <p:cNvPr id="402" name="Shape 402"/>
            <p:cNvSpPr/>
            <p:nvPr/>
          </p:nvSpPr>
          <p:spPr>
            <a:xfrm>
              <a:off x="564675" y="1700625"/>
              <a:ext cx="465200" cy="29250"/>
            </a:xfrm>
            <a:custGeom>
              <a:avLst/>
              <a:gdLst/>
              <a:ahLst/>
              <a:cxnLst/>
              <a:rect l="0" t="0" r="0" b="0"/>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3" name="Shape 403"/>
            <p:cNvSpPr/>
            <p:nvPr/>
          </p:nvSpPr>
          <p:spPr>
            <a:xfrm>
              <a:off x="564675" y="1732300"/>
              <a:ext cx="465200" cy="272175"/>
            </a:xfrm>
            <a:custGeom>
              <a:avLst/>
              <a:gdLst/>
              <a:ahLst/>
              <a:cxnLst/>
              <a:rect l="0" t="0" r="0" b="0"/>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4" name="Shape 404"/>
            <p:cNvSpPr/>
            <p:nvPr/>
          </p:nvSpPr>
          <p:spPr>
            <a:xfrm>
              <a:off x="572600" y="2014200"/>
              <a:ext cx="449375" cy="625"/>
            </a:xfrm>
            <a:custGeom>
              <a:avLst/>
              <a:gdLst/>
              <a:ahLst/>
              <a:cxnLst/>
              <a:rect l="0" t="0" r="0" b="0"/>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05" name="Shape 405"/>
          <p:cNvGrpSpPr/>
          <p:nvPr/>
        </p:nvGrpSpPr>
        <p:grpSpPr>
          <a:xfrm>
            <a:off x="1072448" y="1579090"/>
            <a:ext cx="358436" cy="350943"/>
            <a:chOff x="1236875" y="1623900"/>
            <a:chExt cx="465200" cy="455475"/>
          </a:xfrm>
        </p:grpSpPr>
        <p:sp>
          <p:nvSpPr>
            <p:cNvPr id="406" name="Shape 406"/>
            <p:cNvSpPr/>
            <p:nvPr/>
          </p:nvSpPr>
          <p:spPr>
            <a:xfrm>
              <a:off x="1236875" y="1623900"/>
              <a:ext cx="465200" cy="445125"/>
            </a:xfrm>
            <a:custGeom>
              <a:avLst/>
              <a:gdLst/>
              <a:ahLst/>
              <a:cxnLst/>
              <a:rect l="0" t="0" r="0" b="0"/>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7" name="Shape 407"/>
            <p:cNvSpPr/>
            <p:nvPr/>
          </p:nvSpPr>
          <p:spPr>
            <a:xfrm>
              <a:off x="1244800" y="2078750"/>
              <a:ext cx="449375" cy="625"/>
            </a:xfrm>
            <a:custGeom>
              <a:avLst/>
              <a:gdLst/>
              <a:ahLst/>
              <a:cxnLst/>
              <a:rect l="0" t="0" r="0" b="0"/>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8" name="Shape 408"/>
            <p:cNvSpPr/>
            <p:nvPr/>
          </p:nvSpPr>
          <p:spPr>
            <a:xfrm>
              <a:off x="1236875" y="1791950"/>
              <a:ext cx="465200" cy="171725"/>
            </a:xfrm>
            <a:custGeom>
              <a:avLst/>
              <a:gdLst/>
              <a:ahLst/>
              <a:cxnLst/>
              <a:rect l="0" t="0" r="0" b="0"/>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9" name="Shape 409"/>
            <p:cNvSpPr/>
            <p:nvPr/>
          </p:nvSpPr>
          <p:spPr>
            <a:xfrm>
              <a:off x="1330025" y="1750550"/>
              <a:ext cx="278900" cy="110850"/>
            </a:xfrm>
            <a:custGeom>
              <a:avLst/>
              <a:gdLst/>
              <a:ahLst/>
              <a:cxnLst/>
              <a:rect l="0" t="0" r="0" b="0"/>
              <a:pathLst>
                <a:path w="11156" h="4434" fill="none" extrusionOk="0">
                  <a:moveTo>
                    <a:pt x="1" y="4433"/>
                  </a:moveTo>
                  <a:lnTo>
                    <a:pt x="1" y="1"/>
                  </a:lnTo>
                  <a:lnTo>
                    <a:pt x="11155" y="1"/>
                  </a:lnTo>
                  <a:lnTo>
                    <a:pt x="11155" y="4433"/>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0" name="Shape 410"/>
            <p:cNvSpPr/>
            <p:nvPr/>
          </p:nvSpPr>
          <p:spPr>
            <a:xfrm>
              <a:off x="1402500" y="1810225"/>
              <a:ext cx="133975" cy="25"/>
            </a:xfrm>
            <a:custGeom>
              <a:avLst/>
              <a:gdLst/>
              <a:ahLst/>
              <a:cxnLst/>
              <a:rect l="0" t="0" r="0" b="0"/>
              <a:pathLst>
                <a:path w="5359" h="1" fill="none" extrusionOk="0">
                  <a:moveTo>
                    <a:pt x="0" y="0"/>
                  </a:moveTo>
                  <a:lnTo>
                    <a:pt x="5358"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1" name="Shape 411"/>
            <p:cNvSpPr/>
            <p:nvPr/>
          </p:nvSpPr>
          <p:spPr>
            <a:xfrm>
              <a:off x="1402500" y="1844325"/>
              <a:ext cx="133975" cy="25"/>
            </a:xfrm>
            <a:custGeom>
              <a:avLst/>
              <a:gdLst/>
              <a:ahLst/>
              <a:cxnLst/>
              <a:rect l="0" t="0" r="0" b="0"/>
              <a:pathLst>
                <a:path w="5359" h="1" fill="none" extrusionOk="0">
                  <a:moveTo>
                    <a:pt x="0" y="0"/>
                  </a:moveTo>
                  <a:lnTo>
                    <a:pt x="5358"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2" name="Shape 412"/>
            <p:cNvSpPr/>
            <p:nvPr/>
          </p:nvSpPr>
          <p:spPr>
            <a:xfrm>
              <a:off x="1402500" y="1878425"/>
              <a:ext cx="85250" cy="25"/>
            </a:xfrm>
            <a:custGeom>
              <a:avLst/>
              <a:gdLst/>
              <a:ahLst/>
              <a:cxnLst/>
              <a:rect l="0" t="0" r="0" b="0"/>
              <a:pathLst>
                <a:path w="3410" h="1" fill="none" extrusionOk="0">
                  <a:moveTo>
                    <a:pt x="0" y="0"/>
                  </a:moveTo>
                  <a:lnTo>
                    <a:pt x="3410"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13" name="Shape 413"/>
          <p:cNvGrpSpPr/>
          <p:nvPr/>
        </p:nvGrpSpPr>
        <p:grpSpPr>
          <a:xfrm>
            <a:off x="1601627" y="1586602"/>
            <a:ext cx="335938" cy="335918"/>
            <a:chOff x="1923675" y="1633650"/>
            <a:chExt cx="436000" cy="435975"/>
          </a:xfrm>
        </p:grpSpPr>
        <p:sp>
          <p:nvSpPr>
            <p:cNvPr id="414" name="Shape 414"/>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5" name="Shape 415"/>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6" name="Shape 416"/>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7" name="Shape 417"/>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8" name="Shape 418"/>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9" name="Shape 419"/>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20" name="Shape 420"/>
          <p:cNvGrpSpPr/>
          <p:nvPr/>
        </p:nvGrpSpPr>
        <p:grpSpPr>
          <a:xfrm>
            <a:off x="2118151" y="1585196"/>
            <a:ext cx="338731" cy="338731"/>
            <a:chOff x="2594050" y="1631825"/>
            <a:chExt cx="439625" cy="439625"/>
          </a:xfrm>
        </p:grpSpPr>
        <p:sp>
          <p:nvSpPr>
            <p:cNvPr id="421" name="Shape 421"/>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2" name="Shape 422"/>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3" name="Shape 423"/>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4" name="Shape 424"/>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425" name="Shape 425"/>
          <p:cNvSpPr/>
          <p:nvPr/>
        </p:nvSpPr>
        <p:spPr>
          <a:xfrm>
            <a:off x="2651102" y="1600204"/>
            <a:ext cx="308720" cy="308720"/>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426" name="Shape 426"/>
          <p:cNvGrpSpPr/>
          <p:nvPr/>
        </p:nvGrpSpPr>
        <p:grpSpPr>
          <a:xfrm>
            <a:off x="3185910" y="1559866"/>
            <a:ext cx="274933" cy="389391"/>
            <a:chOff x="3979850" y="1598950"/>
            <a:chExt cx="356825" cy="505375"/>
          </a:xfrm>
        </p:grpSpPr>
        <p:sp>
          <p:nvSpPr>
            <p:cNvPr id="427" name="Shape 427"/>
            <p:cNvSpPr/>
            <p:nvPr/>
          </p:nvSpPr>
          <p:spPr>
            <a:xfrm>
              <a:off x="3979850" y="1602600"/>
              <a:ext cx="44475" cy="501725"/>
            </a:xfrm>
            <a:custGeom>
              <a:avLst/>
              <a:gdLst/>
              <a:ahLst/>
              <a:cxnLst/>
              <a:rect l="0" t="0" r="0" b="0"/>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8" name="Shape 428"/>
            <p:cNvSpPr/>
            <p:nvPr/>
          </p:nvSpPr>
          <p:spPr>
            <a:xfrm>
              <a:off x="4037075" y="1598950"/>
              <a:ext cx="299600" cy="228950"/>
            </a:xfrm>
            <a:custGeom>
              <a:avLst/>
              <a:gdLst/>
              <a:ahLst/>
              <a:cxnLst/>
              <a:rect l="0" t="0" r="0" b="0"/>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29" name="Shape 429"/>
          <p:cNvGrpSpPr/>
          <p:nvPr/>
        </p:nvGrpSpPr>
        <p:grpSpPr>
          <a:xfrm>
            <a:off x="3660211" y="1643369"/>
            <a:ext cx="362192" cy="222385"/>
            <a:chOff x="4595425" y="1707325"/>
            <a:chExt cx="470075" cy="288625"/>
          </a:xfrm>
        </p:grpSpPr>
        <p:sp>
          <p:nvSpPr>
            <p:cNvPr id="430" name="Shape 430"/>
            <p:cNvSpPr/>
            <p:nvPr/>
          </p:nvSpPr>
          <p:spPr>
            <a:xfrm>
              <a:off x="4809750" y="1707325"/>
              <a:ext cx="41425" cy="41425"/>
            </a:xfrm>
            <a:custGeom>
              <a:avLst/>
              <a:gdLst/>
              <a:ahLst/>
              <a:cxnLst/>
              <a:rect l="0" t="0" r="0" b="0"/>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1" name="Shape 431"/>
            <p:cNvSpPr/>
            <p:nvPr/>
          </p:nvSpPr>
          <p:spPr>
            <a:xfrm>
              <a:off x="5024075" y="1761525"/>
              <a:ext cx="41425" cy="41425"/>
            </a:xfrm>
            <a:custGeom>
              <a:avLst/>
              <a:gdLst/>
              <a:ahLst/>
              <a:cxnLst/>
              <a:rect l="0" t="0" r="0" b="0"/>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2" name="Shape 432"/>
            <p:cNvSpPr/>
            <p:nvPr/>
          </p:nvSpPr>
          <p:spPr>
            <a:xfrm>
              <a:off x="4628900" y="1760300"/>
              <a:ext cx="403100" cy="177825"/>
            </a:xfrm>
            <a:custGeom>
              <a:avLst/>
              <a:gdLst/>
              <a:ahLst/>
              <a:cxnLst/>
              <a:rect l="0" t="0" r="0" b="0"/>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3" name="Shape 433"/>
            <p:cNvSpPr/>
            <p:nvPr/>
          </p:nvSpPr>
          <p:spPr>
            <a:xfrm>
              <a:off x="4595425" y="1761525"/>
              <a:ext cx="41425" cy="41425"/>
            </a:xfrm>
            <a:custGeom>
              <a:avLst/>
              <a:gdLst/>
              <a:ahLst/>
              <a:cxnLst/>
              <a:rect l="0" t="0" r="0" b="0"/>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4" name="Shape 434"/>
            <p:cNvSpPr/>
            <p:nvPr/>
          </p:nvSpPr>
          <p:spPr>
            <a:xfrm>
              <a:off x="4667275" y="1951475"/>
              <a:ext cx="326375" cy="44475"/>
            </a:xfrm>
            <a:custGeom>
              <a:avLst/>
              <a:gdLst/>
              <a:ahLst/>
              <a:cxnLst/>
              <a:rect l="0" t="0" r="0" b="0"/>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35" name="Shape 435"/>
          <p:cNvGrpSpPr/>
          <p:nvPr/>
        </p:nvGrpSpPr>
        <p:grpSpPr>
          <a:xfrm>
            <a:off x="4195496" y="1588952"/>
            <a:ext cx="327481" cy="331218"/>
            <a:chOff x="5290150" y="1636700"/>
            <a:chExt cx="425025" cy="429875"/>
          </a:xfrm>
        </p:grpSpPr>
        <p:sp>
          <p:nvSpPr>
            <p:cNvPr id="436" name="Shape 436"/>
            <p:cNvSpPr/>
            <p:nvPr/>
          </p:nvSpPr>
          <p:spPr>
            <a:xfrm>
              <a:off x="5396700" y="1939925"/>
              <a:ext cx="211900" cy="126650"/>
            </a:xfrm>
            <a:custGeom>
              <a:avLst/>
              <a:gdLst/>
              <a:ahLst/>
              <a:cxnLst/>
              <a:rect l="0" t="0" r="0" b="0"/>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7" name="Shape 437"/>
            <p:cNvSpPr/>
            <p:nvPr/>
          </p:nvSpPr>
          <p:spPr>
            <a:xfrm>
              <a:off x="5290150" y="1636700"/>
              <a:ext cx="425025" cy="294100"/>
            </a:xfrm>
            <a:custGeom>
              <a:avLst/>
              <a:gdLst/>
              <a:ahLst/>
              <a:cxnLst/>
              <a:rect l="0" t="0" r="0" b="0"/>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38" name="Shape 438"/>
          <p:cNvGrpSpPr/>
          <p:nvPr/>
        </p:nvGrpSpPr>
        <p:grpSpPr>
          <a:xfrm>
            <a:off x="4712482" y="1579090"/>
            <a:ext cx="329350" cy="345318"/>
            <a:chOff x="5961125" y="1623900"/>
            <a:chExt cx="427450" cy="448175"/>
          </a:xfrm>
        </p:grpSpPr>
        <p:sp>
          <p:nvSpPr>
            <p:cNvPr id="439" name="Shape 439"/>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0" name="Shape 440"/>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1" name="Shape 441"/>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2" name="Shape 442"/>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3" name="Shape 443"/>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4" name="Shape 444"/>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5" name="Shape 445"/>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46" name="Shape 446"/>
          <p:cNvGrpSpPr/>
          <p:nvPr/>
        </p:nvGrpSpPr>
        <p:grpSpPr>
          <a:xfrm>
            <a:off x="5219144" y="1588009"/>
            <a:ext cx="351868" cy="333106"/>
            <a:chOff x="6618700" y="1635475"/>
            <a:chExt cx="456675" cy="432325"/>
          </a:xfrm>
        </p:grpSpPr>
        <p:sp>
          <p:nvSpPr>
            <p:cNvPr id="447" name="Shape 447"/>
            <p:cNvSpPr/>
            <p:nvPr/>
          </p:nvSpPr>
          <p:spPr>
            <a:xfrm>
              <a:off x="6663775" y="1904000"/>
              <a:ext cx="117525" cy="163800"/>
            </a:xfrm>
            <a:custGeom>
              <a:avLst/>
              <a:gdLst/>
              <a:ahLst/>
              <a:cxnLst/>
              <a:rect l="0" t="0" r="0" b="0"/>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8" name="Shape 448"/>
            <p:cNvSpPr/>
            <p:nvPr/>
          </p:nvSpPr>
          <p:spPr>
            <a:xfrm>
              <a:off x="7046125" y="1775525"/>
              <a:ext cx="29250" cy="99275"/>
            </a:xfrm>
            <a:custGeom>
              <a:avLst/>
              <a:gdLst/>
              <a:ahLst/>
              <a:cxnLst/>
              <a:rect l="0" t="0" r="0" b="0"/>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9" name="Shape 449"/>
            <p:cNvSpPr/>
            <p:nvPr/>
          </p:nvSpPr>
          <p:spPr>
            <a:xfrm>
              <a:off x="6618700" y="1751775"/>
              <a:ext cx="96850" cy="146750"/>
            </a:xfrm>
            <a:custGeom>
              <a:avLst/>
              <a:gdLst/>
              <a:ahLst/>
              <a:cxnLst/>
              <a:rect l="0" t="0" r="0" b="0"/>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0" name="Shape 450"/>
            <p:cNvSpPr/>
            <p:nvPr/>
          </p:nvSpPr>
          <p:spPr>
            <a:xfrm>
              <a:off x="6721600" y="1660450"/>
              <a:ext cx="278900" cy="329425"/>
            </a:xfrm>
            <a:custGeom>
              <a:avLst/>
              <a:gdLst/>
              <a:ahLst/>
              <a:cxnLst/>
              <a:rect l="0" t="0" r="0" b="0"/>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1" name="Shape 451"/>
            <p:cNvSpPr/>
            <p:nvPr/>
          </p:nvSpPr>
          <p:spPr>
            <a:xfrm>
              <a:off x="7006550" y="1635475"/>
              <a:ext cx="34750" cy="378750"/>
            </a:xfrm>
            <a:custGeom>
              <a:avLst/>
              <a:gdLst/>
              <a:ahLst/>
              <a:cxnLst/>
              <a:rect l="0" t="0" r="0" b="0"/>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52" name="Shape 452"/>
          <p:cNvGrpSpPr/>
          <p:nvPr/>
        </p:nvGrpSpPr>
        <p:grpSpPr>
          <a:xfrm>
            <a:off x="594391" y="2122832"/>
            <a:ext cx="278689" cy="299319"/>
            <a:chOff x="616425" y="2329600"/>
            <a:chExt cx="361700" cy="388475"/>
          </a:xfrm>
        </p:grpSpPr>
        <p:sp>
          <p:nvSpPr>
            <p:cNvPr id="453" name="Shape 453"/>
            <p:cNvSpPr/>
            <p:nvPr/>
          </p:nvSpPr>
          <p:spPr>
            <a:xfrm>
              <a:off x="616425" y="2329600"/>
              <a:ext cx="361700" cy="388475"/>
            </a:xfrm>
            <a:custGeom>
              <a:avLst/>
              <a:gdLst/>
              <a:ahLst/>
              <a:cxnLst/>
              <a:rect l="0" t="0" r="0" b="0"/>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4" name="Shape 454"/>
            <p:cNvSpPr/>
            <p:nvPr/>
          </p:nvSpPr>
          <p:spPr>
            <a:xfrm>
              <a:off x="704725" y="2545750"/>
              <a:ext cx="185125" cy="25"/>
            </a:xfrm>
            <a:custGeom>
              <a:avLst/>
              <a:gdLst/>
              <a:ahLst/>
              <a:cxnLst/>
              <a:rect l="0" t="0" r="0" b="0"/>
              <a:pathLst>
                <a:path w="7405" h="1" fill="none" extrusionOk="0">
                  <a:moveTo>
                    <a:pt x="7404" y="0"/>
                  </a:moveTo>
                  <a:lnTo>
                    <a:pt x="0"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5" name="Shape 455"/>
            <p:cNvSpPr/>
            <p:nvPr/>
          </p:nvSpPr>
          <p:spPr>
            <a:xfrm>
              <a:off x="811875" y="2626125"/>
              <a:ext cx="31075" cy="31075"/>
            </a:xfrm>
            <a:custGeom>
              <a:avLst/>
              <a:gdLst/>
              <a:ahLst/>
              <a:cxnLst/>
              <a:rect l="0" t="0" r="0" b="0"/>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6" name="Shape 456"/>
            <p:cNvSpPr/>
            <p:nvPr/>
          </p:nvSpPr>
          <p:spPr>
            <a:xfrm>
              <a:off x="751000" y="2568275"/>
              <a:ext cx="54200" cy="53600"/>
            </a:xfrm>
            <a:custGeom>
              <a:avLst/>
              <a:gdLst/>
              <a:ahLst/>
              <a:cxnLst/>
              <a:rect l="0" t="0" r="0" b="0"/>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7" name="Shape 457"/>
            <p:cNvSpPr/>
            <p:nvPr/>
          </p:nvSpPr>
          <p:spPr>
            <a:xfrm>
              <a:off x="769875" y="2662650"/>
              <a:ext cx="23775" cy="23775"/>
            </a:xfrm>
            <a:custGeom>
              <a:avLst/>
              <a:gdLst/>
              <a:ahLst/>
              <a:cxnLst/>
              <a:rect l="0" t="0" r="0" b="0"/>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8" name="Shape 458"/>
            <p:cNvSpPr/>
            <p:nvPr/>
          </p:nvSpPr>
          <p:spPr>
            <a:xfrm>
              <a:off x="799700" y="2503125"/>
              <a:ext cx="24375" cy="23775"/>
            </a:xfrm>
            <a:custGeom>
              <a:avLst/>
              <a:gdLst/>
              <a:ahLst/>
              <a:cxnLst/>
              <a:rect l="0" t="0" r="0" b="0"/>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9" name="Shape 459"/>
            <p:cNvSpPr/>
            <p:nvPr/>
          </p:nvSpPr>
          <p:spPr>
            <a:xfrm>
              <a:off x="766825" y="2388050"/>
              <a:ext cx="60925" cy="25"/>
            </a:xfrm>
            <a:custGeom>
              <a:avLst/>
              <a:gdLst/>
              <a:ahLst/>
              <a:cxnLst/>
              <a:rect l="0" t="0" r="0" b="0"/>
              <a:pathLst>
                <a:path w="2437" h="1" fill="none" extrusionOk="0">
                  <a:moveTo>
                    <a:pt x="2436" y="0"/>
                  </a:moveTo>
                  <a:lnTo>
                    <a:pt x="1"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0" name="Shape 460"/>
            <p:cNvSpPr/>
            <p:nvPr/>
          </p:nvSpPr>
          <p:spPr>
            <a:xfrm>
              <a:off x="769875" y="2456250"/>
              <a:ext cx="31075" cy="31075"/>
            </a:xfrm>
            <a:custGeom>
              <a:avLst/>
              <a:gdLst/>
              <a:ahLst/>
              <a:cxnLst/>
              <a:rect l="0" t="0" r="0" b="0"/>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61" name="Shape 461"/>
          <p:cNvGrpSpPr/>
          <p:nvPr/>
        </p:nvGrpSpPr>
        <p:grpSpPr>
          <a:xfrm>
            <a:off x="1104828" y="2125644"/>
            <a:ext cx="293695" cy="293695"/>
            <a:chOff x="1278900" y="2333250"/>
            <a:chExt cx="381175" cy="381175"/>
          </a:xfrm>
        </p:grpSpPr>
        <p:sp>
          <p:nvSpPr>
            <p:cNvPr id="462" name="Shape 462"/>
            <p:cNvSpPr/>
            <p:nvPr/>
          </p:nvSpPr>
          <p:spPr>
            <a:xfrm>
              <a:off x="1278900" y="2333250"/>
              <a:ext cx="381175" cy="381175"/>
            </a:xfrm>
            <a:custGeom>
              <a:avLst/>
              <a:gdLst/>
              <a:ahLst/>
              <a:cxnLst/>
              <a:rect l="0" t="0" r="0" b="0"/>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3" name="Shape 463"/>
            <p:cNvSpPr/>
            <p:nvPr/>
          </p:nvSpPr>
          <p:spPr>
            <a:xfrm>
              <a:off x="1525475"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4" name="Shape 464"/>
            <p:cNvSpPr/>
            <p:nvPr/>
          </p:nvSpPr>
          <p:spPr>
            <a:xfrm>
              <a:off x="13696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5" name="Shape 465"/>
            <p:cNvSpPr/>
            <p:nvPr/>
          </p:nvSpPr>
          <p:spPr>
            <a:xfrm>
              <a:off x="1369600" y="2604200"/>
              <a:ext cx="199750" cy="40825"/>
            </a:xfrm>
            <a:custGeom>
              <a:avLst/>
              <a:gdLst/>
              <a:ahLst/>
              <a:cxnLst/>
              <a:rect l="0" t="0" r="0" b="0"/>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66" name="Shape 466"/>
          <p:cNvGrpSpPr/>
          <p:nvPr/>
        </p:nvGrpSpPr>
        <p:grpSpPr>
          <a:xfrm>
            <a:off x="1622739" y="2125644"/>
            <a:ext cx="293714" cy="293695"/>
            <a:chOff x="1951075" y="2333250"/>
            <a:chExt cx="381200" cy="381175"/>
          </a:xfrm>
        </p:grpSpPr>
        <p:sp>
          <p:nvSpPr>
            <p:cNvPr id="467" name="Shape 467"/>
            <p:cNvSpPr/>
            <p:nvPr/>
          </p:nvSpPr>
          <p:spPr>
            <a:xfrm>
              <a:off x="1951075" y="2333250"/>
              <a:ext cx="381200" cy="381175"/>
            </a:xfrm>
            <a:custGeom>
              <a:avLst/>
              <a:gdLst/>
              <a:ahLst/>
              <a:cxnLst/>
              <a:rect l="0" t="0" r="0" b="0"/>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8" name="Shape 468"/>
            <p:cNvSpPr/>
            <p:nvPr/>
          </p:nvSpPr>
          <p:spPr>
            <a:xfrm>
              <a:off x="2197675" y="2503125"/>
              <a:ext cx="43875" cy="47525"/>
            </a:xfrm>
            <a:custGeom>
              <a:avLst/>
              <a:gdLst/>
              <a:ahLst/>
              <a:cxnLst/>
              <a:rect l="0" t="0" r="0" b="0"/>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9" name="Shape 469"/>
            <p:cNvSpPr/>
            <p:nvPr/>
          </p:nvSpPr>
          <p:spPr>
            <a:xfrm>
              <a:off x="20418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0" name="Shape 470"/>
            <p:cNvSpPr/>
            <p:nvPr/>
          </p:nvSpPr>
          <p:spPr>
            <a:xfrm>
              <a:off x="2041800" y="2584100"/>
              <a:ext cx="199750" cy="41425"/>
            </a:xfrm>
            <a:custGeom>
              <a:avLst/>
              <a:gdLst/>
              <a:ahLst/>
              <a:cxnLst/>
              <a:rect l="0" t="0" r="0" b="0"/>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71" name="Shape 471"/>
          <p:cNvGrpSpPr/>
          <p:nvPr/>
        </p:nvGrpSpPr>
        <p:grpSpPr>
          <a:xfrm>
            <a:off x="2140669" y="2125644"/>
            <a:ext cx="293695" cy="293695"/>
            <a:chOff x="2623275" y="2333250"/>
            <a:chExt cx="381175" cy="381175"/>
          </a:xfrm>
        </p:grpSpPr>
        <p:sp>
          <p:nvSpPr>
            <p:cNvPr id="472" name="Shape 472"/>
            <p:cNvSpPr/>
            <p:nvPr/>
          </p:nvSpPr>
          <p:spPr>
            <a:xfrm>
              <a:off x="2623275" y="2333250"/>
              <a:ext cx="381175" cy="381175"/>
            </a:xfrm>
            <a:custGeom>
              <a:avLst/>
              <a:gdLst/>
              <a:ahLst/>
              <a:cxnLst/>
              <a:rect l="0" t="0" r="0" b="0"/>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3" name="Shape 473"/>
            <p:cNvSpPr/>
            <p:nvPr/>
          </p:nvSpPr>
          <p:spPr>
            <a:xfrm>
              <a:off x="2869875" y="2503125"/>
              <a:ext cx="43875" cy="47525"/>
            </a:xfrm>
            <a:custGeom>
              <a:avLst/>
              <a:gdLst/>
              <a:ahLst/>
              <a:cxnLst/>
              <a:rect l="0" t="0" r="0" b="0"/>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4" name="Shape 474"/>
            <p:cNvSpPr/>
            <p:nvPr/>
          </p:nvSpPr>
          <p:spPr>
            <a:xfrm>
              <a:off x="2714000" y="2503125"/>
              <a:ext cx="43875" cy="47525"/>
            </a:xfrm>
            <a:custGeom>
              <a:avLst/>
              <a:gdLst/>
              <a:ahLst/>
              <a:cxnLst/>
              <a:rect l="0" t="0" r="0" b="0"/>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5" name="Shape 475"/>
            <p:cNvSpPr/>
            <p:nvPr/>
          </p:nvSpPr>
          <p:spPr>
            <a:xfrm>
              <a:off x="2810200" y="2595675"/>
              <a:ext cx="99875" cy="31075"/>
            </a:xfrm>
            <a:custGeom>
              <a:avLst/>
              <a:gdLst/>
              <a:ahLst/>
              <a:cxnLst/>
              <a:rect l="0" t="0" r="0" b="0"/>
              <a:pathLst>
                <a:path w="3995" h="1243" fill="none" extrusionOk="0">
                  <a:moveTo>
                    <a:pt x="1" y="1242"/>
                  </a:moveTo>
                  <a:lnTo>
                    <a:pt x="3995"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76" name="Shape 476"/>
          <p:cNvGrpSpPr/>
          <p:nvPr/>
        </p:nvGrpSpPr>
        <p:grpSpPr>
          <a:xfrm>
            <a:off x="2727097" y="2074984"/>
            <a:ext cx="156700" cy="391279"/>
            <a:chOff x="3384375" y="2267500"/>
            <a:chExt cx="203375" cy="507825"/>
          </a:xfrm>
        </p:grpSpPr>
        <p:sp>
          <p:nvSpPr>
            <p:cNvPr id="477" name="Shape 477"/>
            <p:cNvSpPr/>
            <p:nvPr/>
          </p:nvSpPr>
          <p:spPr>
            <a:xfrm>
              <a:off x="3384375" y="2373425"/>
              <a:ext cx="203375" cy="401900"/>
            </a:xfrm>
            <a:custGeom>
              <a:avLst/>
              <a:gdLst/>
              <a:ahLst/>
              <a:cxnLst/>
              <a:rect l="0" t="0" r="0" b="0"/>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8" name="Shape 478"/>
            <p:cNvSpPr/>
            <p:nvPr/>
          </p:nvSpPr>
          <p:spPr>
            <a:xfrm>
              <a:off x="3443425" y="2267500"/>
              <a:ext cx="85275" cy="93775"/>
            </a:xfrm>
            <a:custGeom>
              <a:avLst/>
              <a:gdLst/>
              <a:ahLst/>
              <a:cxnLst/>
              <a:rect l="0" t="0" r="0" b="0"/>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79" name="Shape 479"/>
          <p:cNvGrpSpPr/>
          <p:nvPr/>
        </p:nvGrpSpPr>
        <p:grpSpPr>
          <a:xfrm>
            <a:off x="3777018" y="2124700"/>
            <a:ext cx="128557" cy="291826"/>
            <a:chOff x="4747025" y="2332025"/>
            <a:chExt cx="166850" cy="378750"/>
          </a:xfrm>
        </p:grpSpPr>
        <p:sp>
          <p:nvSpPr>
            <p:cNvPr id="480" name="Shape 480"/>
            <p:cNvSpPr/>
            <p:nvPr/>
          </p:nvSpPr>
          <p:spPr>
            <a:xfrm>
              <a:off x="4747025" y="2427025"/>
              <a:ext cx="166850" cy="283750"/>
            </a:xfrm>
            <a:custGeom>
              <a:avLst/>
              <a:gdLst/>
              <a:ahLst/>
              <a:cxnLst/>
              <a:rect l="0" t="0" r="0" b="0"/>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1" name="Shape 481"/>
            <p:cNvSpPr/>
            <p:nvPr/>
          </p:nvSpPr>
          <p:spPr>
            <a:xfrm>
              <a:off x="4792100" y="2332025"/>
              <a:ext cx="76725" cy="84050"/>
            </a:xfrm>
            <a:custGeom>
              <a:avLst/>
              <a:gdLst/>
              <a:ahLst/>
              <a:cxnLst/>
              <a:rect l="0" t="0" r="0" b="0"/>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82" name="Shape 482"/>
          <p:cNvGrpSpPr/>
          <p:nvPr/>
        </p:nvGrpSpPr>
        <p:grpSpPr>
          <a:xfrm>
            <a:off x="3256758" y="2076852"/>
            <a:ext cx="133238" cy="387522"/>
            <a:chOff x="4071800" y="2269925"/>
            <a:chExt cx="172925" cy="502950"/>
          </a:xfrm>
        </p:grpSpPr>
        <p:sp>
          <p:nvSpPr>
            <p:cNvPr id="483" name="Shape 483"/>
            <p:cNvSpPr/>
            <p:nvPr/>
          </p:nvSpPr>
          <p:spPr>
            <a:xfrm>
              <a:off x="4118075" y="2269925"/>
              <a:ext cx="80375" cy="91350"/>
            </a:xfrm>
            <a:custGeom>
              <a:avLst/>
              <a:gdLst/>
              <a:ahLst/>
              <a:cxnLst/>
              <a:rect l="0" t="0" r="0" b="0"/>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4" name="Shape 484"/>
            <p:cNvSpPr/>
            <p:nvPr/>
          </p:nvSpPr>
          <p:spPr>
            <a:xfrm>
              <a:off x="4071800" y="2372825"/>
              <a:ext cx="172925" cy="400050"/>
            </a:xfrm>
            <a:custGeom>
              <a:avLst/>
              <a:gdLst/>
              <a:ahLst/>
              <a:cxnLst/>
              <a:rect l="0" t="0" r="0" b="0"/>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485" name="Shape 485"/>
          <p:cNvSpPr/>
          <p:nvPr/>
        </p:nvSpPr>
        <p:spPr>
          <a:xfrm>
            <a:off x="4212414" y="2117673"/>
            <a:ext cx="293695" cy="309644"/>
          </a:xfrm>
          <a:custGeom>
            <a:avLst/>
            <a:gdLst/>
            <a:ahLst/>
            <a:cxnLst/>
            <a:rect l="0" t="0" r="0" b="0"/>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486" name="Shape 486"/>
          <p:cNvGrpSpPr/>
          <p:nvPr/>
        </p:nvGrpSpPr>
        <p:grpSpPr>
          <a:xfrm>
            <a:off x="4721401" y="2123294"/>
            <a:ext cx="317157" cy="298395"/>
            <a:chOff x="5972700" y="2330200"/>
            <a:chExt cx="411625" cy="387275"/>
          </a:xfrm>
        </p:grpSpPr>
        <p:sp>
          <p:nvSpPr>
            <p:cNvPr id="487" name="Shape 487"/>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8" name="Shape 488"/>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89" name="Shape 489"/>
          <p:cNvGrpSpPr/>
          <p:nvPr/>
        </p:nvGrpSpPr>
        <p:grpSpPr>
          <a:xfrm>
            <a:off x="683538" y="2607438"/>
            <a:ext cx="100415" cy="365948"/>
            <a:chOff x="732125" y="2958550"/>
            <a:chExt cx="130325" cy="474950"/>
          </a:xfrm>
        </p:grpSpPr>
        <p:sp>
          <p:nvSpPr>
            <p:cNvPr id="490" name="Shape 490"/>
            <p:cNvSpPr/>
            <p:nvPr/>
          </p:nvSpPr>
          <p:spPr>
            <a:xfrm>
              <a:off x="732125" y="2958550"/>
              <a:ext cx="130325" cy="474950"/>
            </a:xfrm>
            <a:custGeom>
              <a:avLst/>
              <a:gdLst/>
              <a:ahLst/>
              <a:cxnLst/>
              <a:rect l="0" t="0" r="0" b="0"/>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1" name="Shape 491"/>
            <p:cNvSpPr/>
            <p:nvPr/>
          </p:nvSpPr>
          <p:spPr>
            <a:xfrm>
              <a:off x="756475" y="3090675"/>
              <a:ext cx="81625" cy="318475"/>
            </a:xfrm>
            <a:custGeom>
              <a:avLst/>
              <a:gdLst/>
              <a:ahLst/>
              <a:cxnLst/>
              <a:rect l="0" t="0" r="0" b="0"/>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2" name="Shape 492"/>
            <p:cNvSpPr/>
            <p:nvPr/>
          </p:nvSpPr>
          <p:spPr>
            <a:xfrm>
              <a:off x="802750" y="3129050"/>
              <a:ext cx="13425" cy="25"/>
            </a:xfrm>
            <a:custGeom>
              <a:avLst/>
              <a:gdLst/>
              <a:ahLst/>
              <a:cxnLst/>
              <a:rect l="0" t="0" r="0" b="0"/>
              <a:pathLst>
                <a:path w="537" h="1" fill="none" extrusionOk="0">
                  <a:moveTo>
                    <a:pt x="536" y="0"/>
                  </a:moveTo>
                  <a:lnTo>
                    <a:pt x="0"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3" name="Shape 493"/>
            <p:cNvSpPr/>
            <p:nvPr/>
          </p:nvSpPr>
          <p:spPr>
            <a:xfrm>
              <a:off x="802750" y="3162525"/>
              <a:ext cx="13425" cy="25"/>
            </a:xfrm>
            <a:custGeom>
              <a:avLst/>
              <a:gdLst/>
              <a:ahLst/>
              <a:cxnLst/>
              <a:rect l="0" t="0" r="0" b="0"/>
              <a:pathLst>
                <a:path w="537" h="1" fill="none" extrusionOk="0">
                  <a:moveTo>
                    <a:pt x="536" y="1"/>
                  </a:moveTo>
                  <a:lnTo>
                    <a:pt x="0"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4" name="Shape 494"/>
            <p:cNvSpPr/>
            <p:nvPr/>
          </p:nvSpPr>
          <p:spPr>
            <a:xfrm>
              <a:off x="802750" y="3196025"/>
              <a:ext cx="13425" cy="25"/>
            </a:xfrm>
            <a:custGeom>
              <a:avLst/>
              <a:gdLst/>
              <a:ahLst/>
              <a:cxnLst/>
              <a:rect l="0" t="0" r="0" b="0"/>
              <a:pathLst>
                <a:path w="537" h="1" fill="none" extrusionOk="0">
                  <a:moveTo>
                    <a:pt x="536" y="0"/>
                  </a:moveTo>
                  <a:lnTo>
                    <a:pt x="0"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5" name="Shape 495"/>
            <p:cNvSpPr/>
            <p:nvPr/>
          </p:nvSpPr>
          <p:spPr>
            <a:xfrm>
              <a:off x="802750" y="3229500"/>
              <a:ext cx="13425" cy="25"/>
            </a:xfrm>
            <a:custGeom>
              <a:avLst/>
              <a:gdLst/>
              <a:ahLst/>
              <a:cxnLst/>
              <a:rect l="0" t="0" r="0" b="0"/>
              <a:pathLst>
                <a:path w="537" h="1" fill="none" extrusionOk="0">
                  <a:moveTo>
                    <a:pt x="536" y="1"/>
                  </a:moveTo>
                  <a:lnTo>
                    <a:pt x="0"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6" name="Shape 496"/>
            <p:cNvSpPr/>
            <p:nvPr/>
          </p:nvSpPr>
          <p:spPr>
            <a:xfrm>
              <a:off x="802750" y="3263000"/>
              <a:ext cx="13425" cy="25"/>
            </a:xfrm>
            <a:custGeom>
              <a:avLst/>
              <a:gdLst/>
              <a:ahLst/>
              <a:cxnLst/>
              <a:rect l="0" t="0" r="0" b="0"/>
              <a:pathLst>
                <a:path w="537" h="1" fill="none" extrusionOk="0">
                  <a:moveTo>
                    <a:pt x="536" y="0"/>
                  </a:moveTo>
                  <a:lnTo>
                    <a:pt x="0"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7" name="Shape 497"/>
            <p:cNvSpPr/>
            <p:nvPr/>
          </p:nvSpPr>
          <p:spPr>
            <a:xfrm>
              <a:off x="802750" y="3296475"/>
              <a:ext cx="13425" cy="25"/>
            </a:xfrm>
            <a:custGeom>
              <a:avLst/>
              <a:gdLst/>
              <a:ahLst/>
              <a:cxnLst/>
              <a:rect l="0" t="0" r="0" b="0"/>
              <a:pathLst>
                <a:path w="537" h="1" fill="none" extrusionOk="0">
                  <a:moveTo>
                    <a:pt x="536" y="1"/>
                  </a:moveTo>
                  <a:lnTo>
                    <a:pt x="0"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498" name="Shape 498"/>
          <p:cNvSpPr/>
          <p:nvPr/>
        </p:nvSpPr>
        <p:spPr>
          <a:xfrm>
            <a:off x="1615717" y="2592899"/>
            <a:ext cx="307776" cy="395035"/>
          </a:xfrm>
          <a:custGeom>
            <a:avLst/>
            <a:gdLst/>
            <a:ahLst/>
            <a:cxnLst/>
            <a:rect l="0" t="0" r="0" b="0"/>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9" name="Shape 499"/>
          <p:cNvSpPr/>
          <p:nvPr/>
        </p:nvSpPr>
        <p:spPr>
          <a:xfrm>
            <a:off x="1137658" y="2592899"/>
            <a:ext cx="228029" cy="395035"/>
          </a:xfrm>
          <a:custGeom>
            <a:avLst/>
            <a:gdLst/>
            <a:ahLst/>
            <a:cxnLst/>
            <a:rect l="0" t="0" r="0" b="0"/>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00" name="Shape 500"/>
          <p:cNvGrpSpPr/>
          <p:nvPr/>
        </p:nvGrpSpPr>
        <p:grpSpPr>
          <a:xfrm>
            <a:off x="2109714" y="2619169"/>
            <a:ext cx="355624" cy="336862"/>
            <a:chOff x="2583100" y="2973775"/>
            <a:chExt cx="461550" cy="437200"/>
          </a:xfrm>
        </p:grpSpPr>
        <p:sp>
          <p:nvSpPr>
            <p:cNvPr id="501" name="Shape 501"/>
            <p:cNvSpPr/>
            <p:nvPr/>
          </p:nvSpPr>
          <p:spPr>
            <a:xfrm>
              <a:off x="2701225" y="3315975"/>
              <a:ext cx="225300" cy="95000"/>
            </a:xfrm>
            <a:custGeom>
              <a:avLst/>
              <a:gdLst/>
              <a:ahLst/>
              <a:cxnLst/>
              <a:rect l="0" t="0" r="0" b="0"/>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2" name="Shape 502"/>
            <p:cNvSpPr/>
            <p:nvPr/>
          </p:nvSpPr>
          <p:spPr>
            <a:xfrm>
              <a:off x="2583100" y="2973775"/>
              <a:ext cx="461550" cy="336125"/>
            </a:xfrm>
            <a:custGeom>
              <a:avLst/>
              <a:gdLst/>
              <a:ahLst/>
              <a:cxnLst/>
              <a:rect l="0" t="0" r="0" b="0"/>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03" name="Shape 503"/>
          <p:cNvSpPr/>
          <p:nvPr/>
        </p:nvSpPr>
        <p:spPr>
          <a:xfrm>
            <a:off x="3678050" y="2627148"/>
            <a:ext cx="326537" cy="326537"/>
          </a:xfrm>
          <a:custGeom>
            <a:avLst/>
            <a:gdLst/>
            <a:ahLst/>
            <a:cxnLst/>
            <a:rect l="0" t="0" r="0" b="0"/>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04" name="Shape 504"/>
          <p:cNvGrpSpPr/>
          <p:nvPr/>
        </p:nvGrpSpPr>
        <p:grpSpPr>
          <a:xfrm>
            <a:off x="4162654" y="2644980"/>
            <a:ext cx="398791" cy="296507"/>
            <a:chOff x="5247525" y="3007275"/>
            <a:chExt cx="517575" cy="384825"/>
          </a:xfrm>
        </p:grpSpPr>
        <p:sp>
          <p:nvSpPr>
            <p:cNvPr id="505" name="Shape 505"/>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6" name="Shape 506"/>
            <p:cNvSpPr/>
            <p:nvPr/>
          </p:nvSpPr>
          <p:spPr>
            <a:xfrm>
              <a:off x="5566575" y="3193575"/>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07" name="Shape 507"/>
          <p:cNvGrpSpPr/>
          <p:nvPr/>
        </p:nvGrpSpPr>
        <p:grpSpPr>
          <a:xfrm>
            <a:off x="3164336" y="2628087"/>
            <a:ext cx="314325" cy="320913"/>
            <a:chOff x="3951850" y="2985350"/>
            <a:chExt cx="407950" cy="416500"/>
          </a:xfrm>
        </p:grpSpPr>
        <p:sp>
          <p:nvSpPr>
            <p:cNvPr id="508" name="Shape 508"/>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9" name="Shape 509"/>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0" name="Shape 510"/>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1" name="Shape 511"/>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12" name="Shape 512"/>
          <p:cNvGrpSpPr/>
          <p:nvPr/>
        </p:nvGrpSpPr>
        <p:grpSpPr>
          <a:xfrm>
            <a:off x="557812" y="3168535"/>
            <a:ext cx="364061" cy="279614"/>
            <a:chOff x="568950" y="3686775"/>
            <a:chExt cx="472500" cy="362900"/>
          </a:xfrm>
        </p:grpSpPr>
        <p:sp>
          <p:nvSpPr>
            <p:cNvPr id="513" name="Shape 513"/>
            <p:cNvSpPr/>
            <p:nvPr/>
          </p:nvSpPr>
          <p:spPr>
            <a:xfrm>
              <a:off x="568950" y="3686775"/>
              <a:ext cx="472500" cy="362900"/>
            </a:xfrm>
            <a:custGeom>
              <a:avLst/>
              <a:gdLst/>
              <a:ahLst/>
              <a:cxnLst/>
              <a:rect l="0" t="0" r="0" b="0"/>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4" name="Shape 514"/>
            <p:cNvSpPr/>
            <p:nvPr/>
          </p:nvSpPr>
          <p:spPr>
            <a:xfrm>
              <a:off x="645650" y="3820725"/>
              <a:ext cx="34125" cy="34125"/>
            </a:xfrm>
            <a:custGeom>
              <a:avLst/>
              <a:gdLst/>
              <a:ahLst/>
              <a:cxnLst/>
              <a:rect l="0" t="0" r="0" b="0"/>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5" name="Shape 515"/>
            <p:cNvSpPr/>
            <p:nvPr/>
          </p:nvSpPr>
          <p:spPr>
            <a:xfrm>
              <a:off x="747950" y="3753750"/>
              <a:ext cx="85275" cy="12200"/>
            </a:xfrm>
            <a:custGeom>
              <a:avLst/>
              <a:gdLst/>
              <a:ahLst/>
              <a:cxnLst/>
              <a:rect l="0" t="0" r="0" b="0"/>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16" name="Shape 516"/>
          <p:cNvSpPr/>
          <p:nvPr/>
        </p:nvSpPr>
        <p:spPr>
          <a:xfrm>
            <a:off x="4753328" y="2612142"/>
            <a:ext cx="247715" cy="356568"/>
          </a:xfrm>
          <a:custGeom>
            <a:avLst/>
            <a:gdLst/>
            <a:ahLst/>
            <a:cxnLst/>
            <a:rect l="0" t="0" r="0" b="0"/>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17" name="Shape 517"/>
          <p:cNvGrpSpPr/>
          <p:nvPr/>
        </p:nvGrpSpPr>
        <p:grpSpPr>
          <a:xfrm>
            <a:off x="1078554" y="3191997"/>
            <a:ext cx="346243" cy="232710"/>
            <a:chOff x="1244800" y="3717225"/>
            <a:chExt cx="449375" cy="302025"/>
          </a:xfrm>
        </p:grpSpPr>
        <p:sp>
          <p:nvSpPr>
            <p:cNvPr id="518" name="Shape 518"/>
            <p:cNvSpPr/>
            <p:nvPr/>
          </p:nvSpPr>
          <p:spPr>
            <a:xfrm>
              <a:off x="1244800" y="3717225"/>
              <a:ext cx="449375" cy="302025"/>
            </a:xfrm>
            <a:custGeom>
              <a:avLst/>
              <a:gdLst/>
              <a:ahLst/>
              <a:cxnLst/>
              <a:rect l="0" t="0" r="0" b="0"/>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9" name="Shape 519"/>
            <p:cNvSpPr/>
            <p:nvPr/>
          </p:nvSpPr>
          <p:spPr>
            <a:xfrm>
              <a:off x="1244800" y="3795150"/>
              <a:ext cx="449375" cy="25"/>
            </a:xfrm>
            <a:custGeom>
              <a:avLst/>
              <a:gdLst/>
              <a:ahLst/>
              <a:cxnLst/>
              <a:rect l="0" t="0" r="0" b="0"/>
              <a:pathLst>
                <a:path w="17975" h="1" fill="none" extrusionOk="0">
                  <a:moveTo>
                    <a:pt x="17974" y="1"/>
                  </a:moveTo>
                  <a:lnTo>
                    <a:pt x="0"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0" name="Shape 520"/>
            <p:cNvSpPr/>
            <p:nvPr/>
          </p:nvSpPr>
          <p:spPr>
            <a:xfrm>
              <a:off x="1244800" y="3853000"/>
              <a:ext cx="449375" cy="25"/>
            </a:xfrm>
            <a:custGeom>
              <a:avLst/>
              <a:gdLst/>
              <a:ahLst/>
              <a:cxnLst/>
              <a:rect l="0" t="0" r="0" b="0"/>
              <a:pathLst>
                <a:path w="17975" h="1" fill="none" extrusionOk="0">
                  <a:moveTo>
                    <a:pt x="0" y="0"/>
                  </a:moveTo>
                  <a:lnTo>
                    <a:pt x="17974"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1" name="Shape 521"/>
            <p:cNvSpPr/>
            <p:nvPr/>
          </p:nvSpPr>
          <p:spPr>
            <a:xfrm>
              <a:off x="1302625" y="3893800"/>
              <a:ext cx="161375" cy="25"/>
            </a:xfrm>
            <a:custGeom>
              <a:avLst/>
              <a:gdLst/>
              <a:ahLst/>
              <a:cxnLst/>
              <a:rect l="0" t="0" r="0" b="0"/>
              <a:pathLst>
                <a:path w="6455" h="1" fill="none" extrusionOk="0">
                  <a:moveTo>
                    <a:pt x="6455" y="0"/>
                  </a:moveTo>
                  <a:lnTo>
                    <a:pt x="1"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2" name="Shape 522"/>
            <p:cNvSpPr/>
            <p:nvPr/>
          </p:nvSpPr>
          <p:spPr>
            <a:xfrm>
              <a:off x="1302625" y="3933975"/>
              <a:ext cx="110250" cy="25"/>
            </a:xfrm>
            <a:custGeom>
              <a:avLst/>
              <a:gdLst/>
              <a:ahLst/>
              <a:cxnLst/>
              <a:rect l="0" t="0" r="0" b="0"/>
              <a:pathLst>
                <a:path w="4410" h="1" fill="none" extrusionOk="0">
                  <a:moveTo>
                    <a:pt x="4409" y="1"/>
                  </a:moveTo>
                  <a:lnTo>
                    <a:pt x="1"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3" name="Shape 523"/>
            <p:cNvSpPr/>
            <p:nvPr/>
          </p:nvSpPr>
          <p:spPr>
            <a:xfrm>
              <a:off x="1572975" y="3899875"/>
              <a:ext cx="62125" cy="40225"/>
            </a:xfrm>
            <a:custGeom>
              <a:avLst/>
              <a:gdLst/>
              <a:ahLst/>
              <a:cxnLst/>
              <a:rect l="0" t="0" r="0" b="0"/>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24" name="Shape 524"/>
          <p:cNvGrpSpPr/>
          <p:nvPr/>
        </p:nvGrpSpPr>
        <p:grpSpPr>
          <a:xfrm>
            <a:off x="1601165" y="3174160"/>
            <a:ext cx="336862" cy="263202"/>
            <a:chOff x="1923075" y="3694075"/>
            <a:chExt cx="437200" cy="341600"/>
          </a:xfrm>
        </p:grpSpPr>
        <p:sp>
          <p:nvSpPr>
            <p:cNvPr id="525" name="Shape 525"/>
            <p:cNvSpPr/>
            <p:nvPr/>
          </p:nvSpPr>
          <p:spPr>
            <a:xfrm>
              <a:off x="22476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6" name="Shape 526"/>
            <p:cNvSpPr/>
            <p:nvPr/>
          </p:nvSpPr>
          <p:spPr>
            <a:xfrm>
              <a:off x="20351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7" name="Shape 527"/>
            <p:cNvSpPr/>
            <p:nvPr/>
          </p:nvSpPr>
          <p:spPr>
            <a:xfrm>
              <a:off x="1923075" y="3694075"/>
              <a:ext cx="437200" cy="280100"/>
            </a:xfrm>
            <a:custGeom>
              <a:avLst/>
              <a:gdLst/>
              <a:ahLst/>
              <a:cxnLst/>
              <a:rect l="0" t="0" r="0" b="0"/>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8" name="Shape 528"/>
            <p:cNvSpPr/>
            <p:nvPr/>
          </p:nvSpPr>
          <p:spPr>
            <a:xfrm>
              <a:off x="2261000" y="3781750"/>
              <a:ext cx="48725" cy="108400"/>
            </a:xfrm>
            <a:custGeom>
              <a:avLst/>
              <a:gdLst/>
              <a:ahLst/>
              <a:cxnLst/>
              <a:rect l="0" t="0" r="0" b="0"/>
              <a:pathLst>
                <a:path w="1949" h="4336" fill="none" extrusionOk="0">
                  <a:moveTo>
                    <a:pt x="1" y="4336"/>
                  </a:moveTo>
                  <a:lnTo>
                    <a:pt x="1949"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9" name="Shape 529"/>
            <p:cNvSpPr/>
            <p:nvPr/>
          </p:nvSpPr>
          <p:spPr>
            <a:xfrm>
              <a:off x="2225675" y="3780550"/>
              <a:ext cx="32300" cy="113875"/>
            </a:xfrm>
            <a:custGeom>
              <a:avLst/>
              <a:gdLst/>
              <a:ahLst/>
              <a:cxnLst/>
              <a:rect l="0" t="0" r="0" b="0"/>
              <a:pathLst>
                <a:path w="1292" h="4555" fill="none" extrusionOk="0">
                  <a:moveTo>
                    <a:pt x="1" y="4554"/>
                  </a:moveTo>
                  <a:lnTo>
                    <a:pt x="1292"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0" name="Shape 530"/>
            <p:cNvSpPr/>
            <p:nvPr/>
          </p:nvSpPr>
          <p:spPr>
            <a:xfrm>
              <a:off x="2190375" y="3779325"/>
              <a:ext cx="15850" cy="119350"/>
            </a:xfrm>
            <a:custGeom>
              <a:avLst/>
              <a:gdLst/>
              <a:ahLst/>
              <a:cxnLst/>
              <a:rect l="0" t="0" r="0" b="0"/>
              <a:pathLst>
                <a:path w="634" h="4774" fill="none" extrusionOk="0">
                  <a:moveTo>
                    <a:pt x="0" y="4774"/>
                  </a:moveTo>
                  <a:lnTo>
                    <a:pt x="634"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1" name="Shape 531"/>
            <p:cNvSpPr/>
            <p:nvPr/>
          </p:nvSpPr>
          <p:spPr>
            <a:xfrm>
              <a:off x="2154450" y="3777500"/>
              <a:ext cx="1250" cy="126050"/>
            </a:xfrm>
            <a:custGeom>
              <a:avLst/>
              <a:gdLst/>
              <a:ahLst/>
              <a:cxnLst/>
              <a:rect l="0" t="0" r="0" b="0"/>
              <a:pathLst>
                <a:path w="50" h="5042" fill="none" extrusionOk="0">
                  <a:moveTo>
                    <a:pt x="49" y="5042"/>
                  </a:moveTo>
                  <a:lnTo>
                    <a:pt x="0"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2" name="Shape 532"/>
            <p:cNvSpPr/>
            <p:nvPr/>
          </p:nvSpPr>
          <p:spPr>
            <a:xfrm>
              <a:off x="2103300" y="3776275"/>
              <a:ext cx="17075" cy="131550"/>
            </a:xfrm>
            <a:custGeom>
              <a:avLst/>
              <a:gdLst/>
              <a:ahLst/>
              <a:cxnLst/>
              <a:rect l="0" t="0" r="0" b="0"/>
              <a:pathLst>
                <a:path w="683" h="5262" fill="none" extrusionOk="0">
                  <a:moveTo>
                    <a:pt x="683" y="5261"/>
                  </a:moveTo>
                  <a:lnTo>
                    <a:pt x="1"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3" name="Shape 533"/>
            <p:cNvSpPr/>
            <p:nvPr/>
          </p:nvSpPr>
          <p:spPr>
            <a:xfrm>
              <a:off x="2051550" y="3775050"/>
              <a:ext cx="34125" cy="137025"/>
            </a:xfrm>
            <a:custGeom>
              <a:avLst/>
              <a:gdLst/>
              <a:ahLst/>
              <a:cxnLst/>
              <a:rect l="0" t="0" r="0" b="0"/>
              <a:pathLst>
                <a:path w="1365" h="5481" fill="none" extrusionOk="0">
                  <a:moveTo>
                    <a:pt x="1364" y="5481"/>
                  </a:moveTo>
                  <a:lnTo>
                    <a:pt x="0"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34" name="Shape 534"/>
          <p:cNvGrpSpPr/>
          <p:nvPr/>
        </p:nvGrpSpPr>
        <p:grpSpPr>
          <a:xfrm>
            <a:off x="2122370" y="3169941"/>
            <a:ext cx="330294" cy="271177"/>
            <a:chOff x="2599525" y="3688600"/>
            <a:chExt cx="428675" cy="351950"/>
          </a:xfrm>
        </p:grpSpPr>
        <p:sp>
          <p:nvSpPr>
            <p:cNvPr id="535" name="Shape 535"/>
            <p:cNvSpPr/>
            <p:nvPr/>
          </p:nvSpPr>
          <p:spPr>
            <a:xfrm>
              <a:off x="2599525" y="3688600"/>
              <a:ext cx="428675" cy="168675"/>
            </a:xfrm>
            <a:custGeom>
              <a:avLst/>
              <a:gdLst/>
              <a:ahLst/>
              <a:cxnLst/>
              <a:rect l="0" t="0" r="0" b="0"/>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6" name="Shape 536"/>
            <p:cNvSpPr/>
            <p:nvPr/>
          </p:nvSpPr>
          <p:spPr>
            <a:xfrm>
              <a:off x="2792550" y="3862125"/>
              <a:ext cx="42650" cy="23775"/>
            </a:xfrm>
            <a:custGeom>
              <a:avLst/>
              <a:gdLst/>
              <a:ahLst/>
              <a:cxnLst/>
              <a:rect l="0" t="0" r="0" b="0"/>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7" name="Shape 537"/>
            <p:cNvSpPr/>
            <p:nvPr/>
          </p:nvSpPr>
          <p:spPr>
            <a:xfrm>
              <a:off x="2599525" y="3852375"/>
              <a:ext cx="428675" cy="188175"/>
            </a:xfrm>
            <a:custGeom>
              <a:avLst/>
              <a:gdLst/>
              <a:ahLst/>
              <a:cxnLst/>
              <a:rect l="0" t="0" r="0" b="0"/>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38" name="Shape 538"/>
          <p:cNvGrpSpPr/>
          <p:nvPr/>
        </p:nvGrpSpPr>
        <p:grpSpPr>
          <a:xfrm>
            <a:off x="2656249" y="3151180"/>
            <a:ext cx="305907" cy="301670"/>
            <a:chOff x="3292425" y="3664250"/>
            <a:chExt cx="397025" cy="391525"/>
          </a:xfrm>
        </p:grpSpPr>
        <p:sp>
          <p:nvSpPr>
            <p:cNvPr id="539" name="Shape 539"/>
            <p:cNvSpPr/>
            <p:nvPr/>
          </p:nvSpPr>
          <p:spPr>
            <a:xfrm>
              <a:off x="3292425" y="3680675"/>
              <a:ext cx="375100" cy="375100"/>
            </a:xfrm>
            <a:custGeom>
              <a:avLst/>
              <a:gdLst/>
              <a:ahLst/>
              <a:cxnLst/>
              <a:rect l="0" t="0" r="0" b="0"/>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0" name="Shape 540"/>
            <p:cNvSpPr/>
            <p:nvPr/>
          </p:nvSpPr>
          <p:spPr>
            <a:xfrm>
              <a:off x="3504325" y="3664250"/>
              <a:ext cx="131525" cy="153450"/>
            </a:xfrm>
            <a:custGeom>
              <a:avLst/>
              <a:gdLst/>
              <a:ahLst/>
              <a:cxnLst/>
              <a:rect l="0" t="0" r="0" b="0"/>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1" name="Shape 541"/>
            <p:cNvSpPr/>
            <p:nvPr/>
          </p:nvSpPr>
          <p:spPr>
            <a:xfrm>
              <a:off x="3501875" y="3749500"/>
              <a:ext cx="187575" cy="96825"/>
            </a:xfrm>
            <a:custGeom>
              <a:avLst/>
              <a:gdLst/>
              <a:ahLst/>
              <a:cxnLst/>
              <a:rect l="0" t="0" r="0" b="0"/>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42" name="Shape 542"/>
          <p:cNvGrpSpPr/>
          <p:nvPr/>
        </p:nvGrpSpPr>
        <p:grpSpPr>
          <a:xfrm>
            <a:off x="3149311" y="3190109"/>
            <a:ext cx="338750" cy="245847"/>
            <a:chOff x="3932350" y="3714775"/>
            <a:chExt cx="439650" cy="319075"/>
          </a:xfrm>
        </p:grpSpPr>
        <p:sp>
          <p:nvSpPr>
            <p:cNvPr id="543" name="Shape 543"/>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4" name="Shape 544"/>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5" name="Shape 545"/>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6" name="Shape 546"/>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7" name="Shape 547"/>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48" name="Shape 548"/>
          <p:cNvGrpSpPr/>
          <p:nvPr/>
        </p:nvGrpSpPr>
        <p:grpSpPr>
          <a:xfrm>
            <a:off x="3667241" y="3190109"/>
            <a:ext cx="338731" cy="245847"/>
            <a:chOff x="4604550" y="3714775"/>
            <a:chExt cx="439625" cy="319075"/>
          </a:xfrm>
        </p:grpSpPr>
        <p:sp>
          <p:nvSpPr>
            <p:cNvPr id="549" name="Shape 549"/>
            <p:cNvSpPr/>
            <p:nvPr/>
          </p:nvSpPr>
          <p:spPr>
            <a:xfrm>
              <a:off x="4604550" y="3714775"/>
              <a:ext cx="439625" cy="319075"/>
            </a:xfrm>
            <a:custGeom>
              <a:avLst/>
              <a:gdLst/>
              <a:ahLst/>
              <a:cxnLst/>
              <a:rect l="0" t="0" r="0" b="0"/>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0" name="Shape 550"/>
            <p:cNvSpPr/>
            <p:nvPr/>
          </p:nvSpPr>
          <p:spPr>
            <a:xfrm>
              <a:off x="4647175" y="3761675"/>
              <a:ext cx="354400" cy="213725"/>
            </a:xfrm>
            <a:custGeom>
              <a:avLst/>
              <a:gdLst/>
              <a:ahLst/>
              <a:cxnLst/>
              <a:rect l="0" t="0" r="0" b="0"/>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51" name="Shape 551"/>
          <p:cNvGrpSpPr/>
          <p:nvPr/>
        </p:nvGrpSpPr>
        <p:grpSpPr>
          <a:xfrm>
            <a:off x="4197365" y="3164779"/>
            <a:ext cx="323725" cy="287608"/>
            <a:chOff x="5292575" y="3681900"/>
            <a:chExt cx="420150" cy="373275"/>
          </a:xfrm>
        </p:grpSpPr>
        <p:sp>
          <p:nvSpPr>
            <p:cNvPr id="552" name="Shape 552"/>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3" name="Shape 553"/>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4" name="Shape 554"/>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5" name="Shape 555"/>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6" name="Shape 556"/>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7" name="Shape 557"/>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8" name="Shape 558"/>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59" name="Shape 559"/>
          <p:cNvGrpSpPr/>
          <p:nvPr/>
        </p:nvGrpSpPr>
        <p:grpSpPr>
          <a:xfrm>
            <a:off x="4696995" y="3128180"/>
            <a:ext cx="360324" cy="360324"/>
            <a:chOff x="5941025" y="3634400"/>
            <a:chExt cx="467650" cy="467650"/>
          </a:xfrm>
        </p:grpSpPr>
        <p:sp>
          <p:nvSpPr>
            <p:cNvPr id="560" name="Shape 560"/>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1" name="Shape 561"/>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2" name="Shape 562"/>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3" name="Shape 563"/>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4" name="Shape 564"/>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5" name="Shape 565"/>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66" name="Shape 566"/>
          <p:cNvGrpSpPr/>
          <p:nvPr/>
        </p:nvGrpSpPr>
        <p:grpSpPr>
          <a:xfrm>
            <a:off x="5237925" y="3151180"/>
            <a:ext cx="314325" cy="314344"/>
            <a:chOff x="6643075" y="3664250"/>
            <a:chExt cx="407950" cy="407975"/>
          </a:xfrm>
        </p:grpSpPr>
        <p:sp>
          <p:nvSpPr>
            <p:cNvPr id="567" name="Shape 567"/>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8" name="Shape 568"/>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69" name="Shape 569"/>
          <p:cNvGrpSpPr/>
          <p:nvPr/>
        </p:nvGrpSpPr>
        <p:grpSpPr>
          <a:xfrm>
            <a:off x="563436" y="3655973"/>
            <a:ext cx="340618" cy="340599"/>
            <a:chOff x="576250" y="4319400"/>
            <a:chExt cx="442075" cy="442050"/>
          </a:xfrm>
        </p:grpSpPr>
        <p:sp>
          <p:nvSpPr>
            <p:cNvPr id="570" name="Shape 570"/>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1" name="Shape 571"/>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2" name="Shape 572"/>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3" name="Shape 573"/>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74" name="Shape 574"/>
          <p:cNvSpPr/>
          <p:nvPr/>
        </p:nvSpPr>
        <p:spPr>
          <a:xfrm>
            <a:off x="1067291" y="3722127"/>
            <a:ext cx="368761" cy="208304"/>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5" name="Shape 575"/>
          <p:cNvSpPr/>
          <p:nvPr/>
        </p:nvSpPr>
        <p:spPr>
          <a:xfrm>
            <a:off x="3167167" y="3670041"/>
            <a:ext cx="312457" cy="312476"/>
          </a:xfrm>
          <a:custGeom>
            <a:avLst/>
            <a:gdLst/>
            <a:ahLst/>
            <a:cxnLst/>
            <a:rect l="0" t="0" r="0" b="0"/>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6" name="Shape 576"/>
          <p:cNvSpPr/>
          <p:nvPr/>
        </p:nvSpPr>
        <p:spPr>
          <a:xfrm>
            <a:off x="2649234" y="3689746"/>
            <a:ext cx="312457" cy="273065"/>
          </a:xfrm>
          <a:custGeom>
            <a:avLst/>
            <a:gdLst/>
            <a:ahLst/>
            <a:cxnLst/>
            <a:rect l="0" t="0" r="0" b="0"/>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7" name="Shape 577"/>
          <p:cNvSpPr/>
          <p:nvPr/>
        </p:nvSpPr>
        <p:spPr>
          <a:xfrm>
            <a:off x="3683694" y="3668635"/>
            <a:ext cx="315269" cy="315288"/>
          </a:xfrm>
          <a:custGeom>
            <a:avLst/>
            <a:gdLst/>
            <a:ahLst/>
            <a:cxnLst/>
            <a:rect l="0" t="0" r="0" b="0"/>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78" name="Shape 578"/>
          <p:cNvGrpSpPr/>
          <p:nvPr/>
        </p:nvGrpSpPr>
        <p:grpSpPr>
          <a:xfrm>
            <a:off x="4178603" y="3673328"/>
            <a:ext cx="361248" cy="298395"/>
            <a:chOff x="5268225" y="4341925"/>
            <a:chExt cx="468850" cy="387275"/>
          </a:xfrm>
        </p:grpSpPr>
        <p:sp>
          <p:nvSpPr>
            <p:cNvPr id="579" name="Shape 579"/>
            <p:cNvSpPr/>
            <p:nvPr/>
          </p:nvSpPr>
          <p:spPr>
            <a:xfrm>
              <a:off x="5652425" y="4676800"/>
              <a:ext cx="65775" cy="52400"/>
            </a:xfrm>
            <a:custGeom>
              <a:avLst/>
              <a:gdLst/>
              <a:ahLst/>
              <a:cxnLst/>
              <a:rect l="0" t="0" r="0" b="0"/>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0" name="Shape 580"/>
            <p:cNvSpPr/>
            <p:nvPr/>
          </p:nvSpPr>
          <p:spPr>
            <a:xfrm>
              <a:off x="5287100" y="4676800"/>
              <a:ext cx="65775" cy="52400"/>
            </a:xfrm>
            <a:custGeom>
              <a:avLst/>
              <a:gdLst/>
              <a:ahLst/>
              <a:cxnLst/>
              <a:rect l="0" t="0" r="0" b="0"/>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1" name="Shape 581"/>
            <p:cNvSpPr/>
            <p:nvPr/>
          </p:nvSpPr>
          <p:spPr>
            <a:xfrm>
              <a:off x="5268225" y="4341925"/>
              <a:ext cx="468850" cy="333075"/>
            </a:xfrm>
            <a:custGeom>
              <a:avLst/>
              <a:gdLst/>
              <a:ahLst/>
              <a:cxnLst/>
              <a:rect l="0" t="0" r="0" b="0"/>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2" name="Shape 582"/>
            <p:cNvSpPr/>
            <p:nvPr/>
          </p:nvSpPr>
          <p:spPr>
            <a:xfrm>
              <a:off x="5351025" y="4375400"/>
              <a:ext cx="303250" cy="149825"/>
            </a:xfrm>
            <a:custGeom>
              <a:avLst/>
              <a:gdLst/>
              <a:ahLst/>
              <a:cxnLst/>
              <a:rect l="0" t="0" r="0" b="0"/>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3" name="Shape 583"/>
            <p:cNvSpPr/>
            <p:nvPr/>
          </p:nvSpPr>
          <p:spPr>
            <a:xfrm>
              <a:off x="5326675" y="4569025"/>
              <a:ext cx="81000" cy="65175"/>
            </a:xfrm>
            <a:custGeom>
              <a:avLst/>
              <a:gdLst/>
              <a:ahLst/>
              <a:cxnLst/>
              <a:rect l="0" t="0" r="0" b="0"/>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4" name="Shape 584"/>
            <p:cNvSpPr/>
            <p:nvPr/>
          </p:nvSpPr>
          <p:spPr>
            <a:xfrm>
              <a:off x="5447225" y="4615925"/>
              <a:ext cx="110850" cy="25"/>
            </a:xfrm>
            <a:custGeom>
              <a:avLst/>
              <a:gdLst/>
              <a:ahLst/>
              <a:cxnLst/>
              <a:rect l="0" t="0" r="0" b="0"/>
              <a:pathLst>
                <a:path w="4434" h="1" fill="none" extrusionOk="0">
                  <a:moveTo>
                    <a:pt x="1" y="0"/>
                  </a:moveTo>
                  <a:lnTo>
                    <a:pt x="4434"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5" name="Shape 585"/>
            <p:cNvSpPr/>
            <p:nvPr/>
          </p:nvSpPr>
          <p:spPr>
            <a:xfrm>
              <a:off x="5439925" y="4589125"/>
              <a:ext cx="125450" cy="25"/>
            </a:xfrm>
            <a:custGeom>
              <a:avLst/>
              <a:gdLst/>
              <a:ahLst/>
              <a:cxnLst/>
              <a:rect l="0" t="0" r="0" b="0"/>
              <a:pathLst>
                <a:path w="5018" h="1" fill="none" extrusionOk="0">
                  <a:moveTo>
                    <a:pt x="1" y="0"/>
                  </a:moveTo>
                  <a:lnTo>
                    <a:pt x="5018"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6" name="Shape 586"/>
            <p:cNvSpPr/>
            <p:nvPr/>
          </p:nvSpPr>
          <p:spPr>
            <a:xfrm>
              <a:off x="5597625" y="4569025"/>
              <a:ext cx="81000" cy="65175"/>
            </a:xfrm>
            <a:custGeom>
              <a:avLst/>
              <a:gdLst/>
              <a:ahLst/>
              <a:cxnLst/>
              <a:rect l="0" t="0" r="0" b="0"/>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87" name="Shape 587"/>
          <p:cNvGrpSpPr/>
          <p:nvPr/>
        </p:nvGrpSpPr>
        <p:grpSpPr>
          <a:xfrm>
            <a:off x="4714832" y="3663947"/>
            <a:ext cx="324650" cy="324650"/>
            <a:chOff x="5964175" y="4329750"/>
            <a:chExt cx="421350" cy="421350"/>
          </a:xfrm>
        </p:grpSpPr>
        <p:sp>
          <p:nvSpPr>
            <p:cNvPr id="588" name="Shape 588"/>
            <p:cNvSpPr/>
            <p:nvPr/>
          </p:nvSpPr>
          <p:spPr>
            <a:xfrm>
              <a:off x="5964175" y="4329750"/>
              <a:ext cx="421350" cy="421350"/>
            </a:xfrm>
            <a:custGeom>
              <a:avLst/>
              <a:gdLst/>
              <a:ahLst/>
              <a:cxnLst/>
              <a:rect l="0" t="0" r="0" b="0"/>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9" name="Shape 589"/>
            <p:cNvSpPr/>
            <p:nvPr/>
          </p:nvSpPr>
          <p:spPr>
            <a:xfrm>
              <a:off x="6322800" y="4360800"/>
              <a:ext cx="31675" cy="30475"/>
            </a:xfrm>
            <a:custGeom>
              <a:avLst/>
              <a:gdLst/>
              <a:ahLst/>
              <a:cxnLst/>
              <a:rect l="0" t="0" r="0" b="0"/>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90" name="Shape 590"/>
          <p:cNvGrpSpPr/>
          <p:nvPr/>
        </p:nvGrpSpPr>
        <p:grpSpPr>
          <a:xfrm>
            <a:off x="1080885" y="4181878"/>
            <a:ext cx="341562" cy="330294"/>
            <a:chOff x="1247825" y="5001950"/>
            <a:chExt cx="443300" cy="428675"/>
          </a:xfrm>
        </p:grpSpPr>
        <p:sp>
          <p:nvSpPr>
            <p:cNvPr id="591" name="Shape 591"/>
            <p:cNvSpPr/>
            <p:nvPr/>
          </p:nvSpPr>
          <p:spPr>
            <a:xfrm>
              <a:off x="1247825" y="5168175"/>
              <a:ext cx="373875" cy="221650"/>
            </a:xfrm>
            <a:custGeom>
              <a:avLst/>
              <a:gdLst/>
              <a:ahLst/>
              <a:cxnLst/>
              <a:rect l="0" t="0" r="0" b="0"/>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2" name="Shape 592"/>
            <p:cNvSpPr/>
            <p:nvPr/>
          </p:nvSpPr>
          <p:spPr>
            <a:xfrm>
              <a:off x="1275850" y="5209575"/>
              <a:ext cx="60900" cy="87075"/>
            </a:xfrm>
            <a:custGeom>
              <a:avLst/>
              <a:gdLst/>
              <a:ahLst/>
              <a:cxnLst/>
              <a:rect l="0" t="0" r="0" b="0"/>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3" name="Shape 593"/>
            <p:cNvSpPr/>
            <p:nvPr/>
          </p:nvSpPr>
          <p:spPr>
            <a:xfrm>
              <a:off x="1247825" y="5391625"/>
              <a:ext cx="443300" cy="39000"/>
            </a:xfrm>
            <a:custGeom>
              <a:avLst/>
              <a:gdLst/>
              <a:ahLst/>
              <a:cxnLst/>
              <a:rect l="0" t="0" r="0" b="0"/>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4" name="Shape 594"/>
            <p:cNvSpPr/>
            <p:nvPr/>
          </p:nvSpPr>
          <p:spPr>
            <a:xfrm>
              <a:off x="1454850" y="5001950"/>
              <a:ext cx="17075" cy="114475"/>
            </a:xfrm>
            <a:custGeom>
              <a:avLst/>
              <a:gdLst/>
              <a:ahLst/>
              <a:cxnLst/>
              <a:rect l="0" t="0" r="0" b="0"/>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5" name="Shape 595"/>
            <p:cNvSpPr/>
            <p:nvPr/>
          </p:nvSpPr>
          <p:spPr>
            <a:xfrm>
              <a:off x="1411025" y="5001950"/>
              <a:ext cx="17075" cy="114475"/>
            </a:xfrm>
            <a:custGeom>
              <a:avLst/>
              <a:gdLst/>
              <a:ahLst/>
              <a:cxnLst/>
              <a:rect l="0" t="0" r="0" b="0"/>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6" name="Shape 596"/>
            <p:cNvSpPr/>
            <p:nvPr/>
          </p:nvSpPr>
          <p:spPr>
            <a:xfrm>
              <a:off x="1498700" y="5001950"/>
              <a:ext cx="16450" cy="114475"/>
            </a:xfrm>
            <a:custGeom>
              <a:avLst/>
              <a:gdLst/>
              <a:ahLst/>
              <a:cxnLst/>
              <a:rect l="0" t="0" r="0" b="0"/>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97" name="Shape 597"/>
          <p:cNvGrpSpPr/>
          <p:nvPr/>
        </p:nvGrpSpPr>
        <p:grpSpPr>
          <a:xfrm>
            <a:off x="1629307" y="4165447"/>
            <a:ext cx="280577" cy="357512"/>
            <a:chOff x="1959600" y="4980625"/>
            <a:chExt cx="364150" cy="464000"/>
          </a:xfrm>
        </p:grpSpPr>
        <p:sp>
          <p:nvSpPr>
            <p:cNvPr id="598" name="Shape 598"/>
            <p:cNvSpPr/>
            <p:nvPr/>
          </p:nvSpPr>
          <p:spPr>
            <a:xfrm>
              <a:off x="1959600" y="4980625"/>
              <a:ext cx="364150" cy="239325"/>
            </a:xfrm>
            <a:custGeom>
              <a:avLst/>
              <a:gdLst/>
              <a:ahLst/>
              <a:cxnLst/>
              <a:rect l="0" t="0" r="0" b="0"/>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9" name="Shape 599"/>
            <p:cNvSpPr/>
            <p:nvPr/>
          </p:nvSpPr>
          <p:spPr>
            <a:xfrm>
              <a:off x="2053375" y="5121275"/>
              <a:ext cx="176600" cy="25"/>
            </a:xfrm>
            <a:custGeom>
              <a:avLst/>
              <a:gdLst/>
              <a:ahLst/>
              <a:cxnLst/>
              <a:rect l="0" t="0" r="0" b="0"/>
              <a:pathLst>
                <a:path w="7064" h="1" fill="none" extrusionOk="0">
                  <a:moveTo>
                    <a:pt x="1" y="1"/>
                  </a:moveTo>
                  <a:lnTo>
                    <a:pt x="7063"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0" name="Shape 600"/>
            <p:cNvSpPr/>
            <p:nvPr/>
          </p:nvSpPr>
          <p:spPr>
            <a:xfrm>
              <a:off x="2104525" y="5121275"/>
              <a:ext cx="74300" cy="323350"/>
            </a:xfrm>
            <a:custGeom>
              <a:avLst/>
              <a:gdLst/>
              <a:ahLst/>
              <a:cxnLst/>
              <a:rect l="0" t="0" r="0" b="0"/>
              <a:pathLst>
                <a:path w="2972" h="12934" fill="none" extrusionOk="0">
                  <a:moveTo>
                    <a:pt x="0" y="1"/>
                  </a:moveTo>
                  <a:lnTo>
                    <a:pt x="0" y="12933"/>
                  </a:lnTo>
                  <a:lnTo>
                    <a:pt x="2972" y="12933"/>
                  </a:lnTo>
                  <a:lnTo>
                    <a:pt x="2972"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1" name="Shape 601"/>
            <p:cNvSpPr/>
            <p:nvPr/>
          </p:nvSpPr>
          <p:spPr>
            <a:xfrm>
              <a:off x="2166625" y="5023850"/>
              <a:ext cx="85275" cy="85275"/>
            </a:xfrm>
            <a:custGeom>
              <a:avLst/>
              <a:gdLst/>
              <a:ahLst/>
              <a:cxnLst/>
              <a:rect l="0" t="0" r="0" b="0"/>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2" name="Shape 602"/>
            <p:cNvSpPr/>
            <p:nvPr/>
          </p:nvSpPr>
          <p:spPr>
            <a:xfrm>
              <a:off x="2031450" y="5023850"/>
              <a:ext cx="85275" cy="85275"/>
            </a:xfrm>
            <a:custGeom>
              <a:avLst/>
              <a:gdLst/>
              <a:ahLst/>
              <a:cxnLst/>
              <a:rect l="0" t="0" r="0" b="0"/>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3" name="Shape 603"/>
            <p:cNvSpPr/>
            <p:nvPr/>
          </p:nvSpPr>
          <p:spPr>
            <a:xfrm>
              <a:off x="1979100" y="5219925"/>
              <a:ext cx="125450" cy="224700"/>
            </a:xfrm>
            <a:custGeom>
              <a:avLst/>
              <a:gdLst/>
              <a:ahLst/>
              <a:cxnLst/>
              <a:rect l="0" t="0" r="0" b="0"/>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4" name="Shape 604"/>
            <p:cNvSpPr/>
            <p:nvPr/>
          </p:nvSpPr>
          <p:spPr>
            <a:xfrm>
              <a:off x="2178800" y="5219925"/>
              <a:ext cx="125450" cy="224700"/>
            </a:xfrm>
            <a:custGeom>
              <a:avLst/>
              <a:gdLst/>
              <a:ahLst/>
              <a:cxnLst/>
              <a:rect l="0" t="0" r="0" b="0"/>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05" name="Shape 605"/>
          <p:cNvGrpSpPr/>
          <p:nvPr/>
        </p:nvGrpSpPr>
        <p:grpSpPr>
          <a:xfrm>
            <a:off x="2126607" y="4179065"/>
            <a:ext cx="321837" cy="330756"/>
            <a:chOff x="2605025" y="4998300"/>
            <a:chExt cx="417700" cy="429275"/>
          </a:xfrm>
        </p:grpSpPr>
        <p:sp>
          <p:nvSpPr>
            <p:cNvPr id="606" name="Shape 606"/>
            <p:cNvSpPr/>
            <p:nvPr/>
          </p:nvSpPr>
          <p:spPr>
            <a:xfrm>
              <a:off x="2819350" y="5216875"/>
              <a:ext cx="202150" cy="210700"/>
            </a:xfrm>
            <a:custGeom>
              <a:avLst/>
              <a:gdLst/>
              <a:ahLst/>
              <a:cxnLst/>
              <a:rect l="0" t="0" r="0" b="0"/>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7" name="Shape 607"/>
            <p:cNvSpPr/>
            <p:nvPr/>
          </p:nvSpPr>
          <p:spPr>
            <a:xfrm>
              <a:off x="2606225" y="4998300"/>
              <a:ext cx="203400" cy="207650"/>
            </a:xfrm>
            <a:custGeom>
              <a:avLst/>
              <a:gdLst/>
              <a:ahLst/>
              <a:cxnLst/>
              <a:rect l="0" t="0" r="0" b="0"/>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8" name="Shape 608"/>
            <p:cNvSpPr/>
            <p:nvPr/>
          </p:nvSpPr>
          <p:spPr>
            <a:xfrm>
              <a:off x="2605025" y="5003775"/>
              <a:ext cx="417700" cy="417700"/>
            </a:xfrm>
            <a:custGeom>
              <a:avLst/>
              <a:gdLst/>
              <a:ahLst/>
              <a:cxnLst/>
              <a:rect l="0" t="0" r="0" b="0"/>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09" name="Shape 609"/>
          <p:cNvGrpSpPr/>
          <p:nvPr/>
        </p:nvGrpSpPr>
        <p:grpSpPr>
          <a:xfrm>
            <a:off x="2613101" y="4181878"/>
            <a:ext cx="384710" cy="320431"/>
            <a:chOff x="3236425" y="5001950"/>
            <a:chExt cx="499300" cy="415875"/>
          </a:xfrm>
        </p:grpSpPr>
        <p:sp>
          <p:nvSpPr>
            <p:cNvPr id="610" name="Shape 610"/>
            <p:cNvSpPr/>
            <p:nvPr/>
          </p:nvSpPr>
          <p:spPr>
            <a:xfrm>
              <a:off x="3236425" y="5309425"/>
              <a:ext cx="499300" cy="108400"/>
            </a:xfrm>
            <a:custGeom>
              <a:avLst/>
              <a:gdLst/>
              <a:ahLst/>
              <a:cxnLst/>
              <a:rect l="0" t="0" r="0" b="0"/>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1" name="Shape 611"/>
            <p:cNvSpPr/>
            <p:nvPr/>
          </p:nvSpPr>
          <p:spPr>
            <a:xfrm>
              <a:off x="3294875" y="5330725"/>
              <a:ext cx="382400" cy="25"/>
            </a:xfrm>
            <a:custGeom>
              <a:avLst/>
              <a:gdLst/>
              <a:ahLst/>
              <a:cxnLst/>
              <a:rect l="0" t="0" r="0" b="0"/>
              <a:pathLst>
                <a:path w="15296" h="1" fill="none" extrusionOk="0">
                  <a:moveTo>
                    <a:pt x="0" y="1"/>
                  </a:moveTo>
                  <a:lnTo>
                    <a:pt x="15295"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2" name="Shape 612"/>
            <p:cNvSpPr/>
            <p:nvPr/>
          </p:nvSpPr>
          <p:spPr>
            <a:xfrm>
              <a:off x="3280250" y="5162675"/>
              <a:ext cx="411625" cy="140075"/>
            </a:xfrm>
            <a:custGeom>
              <a:avLst/>
              <a:gdLst/>
              <a:ahLst/>
              <a:cxnLst/>
              <a:rect l="0" t="0" r="0" b="0"/>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3" name="Shape 613"/>
            <p:cNvSpPr/>
            <p:nvPr/>
          </p:nvSpPr>
          <p:spPr>
            <a:xfrm>
              <a:off x="3471450" y="5001950"/>
              <a:ext cx="17075" cy="114475"/>
            </a:xfrm>
            <a:custGeom>
              <a:avLst/>
              <a:gdLst/>
              <a:ahLst/>
              <a:cxnLst/>
              <a:rect l="0" t="0" r="0" b="0"/>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4" name="Shape 614"/>
            <p:cNvSpPr/>
            <p:nvPr/>
          </p:nvSpPr>
          <p:spPr>
            <a:xfrm>
              <a:off x="3427600" y="5001950"/>
              <a:ext cx="17075" cy="114475"/>
            </a:xfrm>
            <a:custGeom>
              <a:avLst/>
              <a:gdLst/>
              <a:ahLst/>
              <a:cxnLst/>
              <a:rect l="0" t="0" r="0" b="0"/>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5" name="Shape 615"/>
            <p:cNvSpPr/>
            <p:nvPr/>
          </p:nvSpPr>
          <p:spPr>
            <a:xfrm>
              <a:off x="3515275" y="5001950"/>
              <a:ext cx="16475" cy="114475"/>
            </a:xfrm>
            <a:custGeom>
              <a:avLst/>
              <a:gdLst/>
              <a:ahLst/>
              <a:cxnLst/>
              <a:rect l="0" t="0" r="0" b="0"/>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16" name="Shape 616"/>
          <p:cNvGrpSpPr/>
          <p:nvPr/>
        </p:nvGrpSpPr>
        <p:grpSpPr>
          <a:xfrm>
            <a:off x="3176992" y="4165447"/>
            <a:ext cx="292770" cy="348593"/>
            <a:chOff x="3968275" y="4980625"/>
            <a:chExt cx="379975" cy="452425"/>
          </a:xfrm>
        </p:grpSpPr>
        <p:sp>
          <p:nvSpPr>
            <p:cNvPr id="617" name="Shape 617"/>
            <p:cNvSpPr/>
            <p:nvPr/>
          </p:nvSpPr>
          <p:spPr>
            <a:xfrm>
              <a:off x="4168000" y="4980625"/>
              <a:ext cx="85875" cy="102325"/>
            </a:xfrm>
            <a:custGeom>
              <a:avLst/>
              <a:gdLst/>
              <a:ahLst/>
              <a:cxnLst/>
              <a:rect l="0" t="0" r="0" b="0"/>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8" name="Shape 618"/>
            <p:cNvSpPr/>
            <p:nvPr/>
          </p:nvSpPr>
          <p:spPr>
            <a:xfrm>
              <a:off x="3968275" y="5043350"/>
              <a:ext cx="379975" cy="389700"/>
            </a:xfrm>
            <a:custGeom>
              <a:avLst/>
              <a:gdLst/>
              <a:ahLst/>
              <a:cxnLst/>
              <a:rect l="0" t="0" r="0" b="0"/>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9" name="Shape 619"/>
            <p:cNvSpPr/>
            <p:nvPr/>
          </p:nvSpPr>
          <p:spPr>
            <a:xfrm>
              <a:off x="4031000" y="5150500"/>
              <a:ext cx="54200" cy="61525"/>
            </a:xfrm>
            <a:custGeom>
              <a:avLst/>
              <a:gdLst/>
              <a:ahLst/>
              <a:cxnLst/>
              <a:rect l="0" t="0" r="0" b="0"/>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20" name="Shape 620"/>
          <p:cNvGrpSpPr/>
          <p:nvPr/>
        </p:nvGrpSpPr>
        <p:grpSpPr>
          <a:xfrm>
            <a:off x="4694645" y="4243325"/>
            <a:ext cx="370649" cy="201755"/>
            <a:chOff x="5937975" y="5081700"/>
            <a:chExt cx="481050" cy="261850"/>
          </a:xfrm>
        </p:grpSpPr>
        <p:sp>
          <p:nvSpPr>
            <p:cNvPr id="621" name="Shape 621"/>
            <p:cNvSpPr/>
            <p:nvPr/>
          </p:nvSpPr>
          <p:spPr>
            <a:xfrm>
              <a:off x="6104200" y="5081700"/>
              <a:ext cx="314825" cy="215575"/>
            </a:xfrm>
            <a:custGeom>
              <a:avLst/>
              <a:gdLst/>
              <a:ahLst/>
              <a:cxnLst/>
              <a:rect l="0" t="0" r="0" b="0"/>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2" name="Shape 622"/>
            <p:cNvSpPr/>
            <p:nvPr/>
          </p:nvSpPr>
          <p:spPr>
            <a:xfrm>
              <a:off x="5937975" y="5210175"/>
              <a:ext cx="333700" cy="133375"/>
            </a:xfrm>
            <a:custGeom>
              <a:avLst/>
              <a:gdLst/>
              <a:ahLst/>
              <a:cxnLst/>
              <a:rect l="0" t="0" r="0" b="0"/>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3" name="Shape 623"/>
            <p:cNvSpPr/>
            <p:nvPr/>
          </p:nvSpPr>
          <p:spPr>
            <a:xfrm>
              <a:off x="6352025" y="5109100"/>
              <a:ext cx="19500" cy="18900"/>
            </a:xfrm>
            <a:custGeom>
              <a:avLst/>
              <a:gdLst/>
              <a:ahLst/>
              <a:cxnLst/>
              <a:rect l="0" t="0" r="0" b="0"/>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19050"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24" name="Shape 624"/>
          <p:cNvGrpSpPr/>
          <p:nvPr/>
        </p:nvGrpSpPr>
        <p:grpSpPr>
          <a:xfrm>
            <a:off x="5261367" y="4204395"/>
            <a:ext cx="266015" cy="305888"/>
            <a:chOff x="6673500" y="5031175"/>
            <a:chExt cx="345250" cy="397000"/>
          </a:xfrm>
        </p:grpSpPr>
        <p:sp>
          <p:nvSpPr>
            <p:cNvPr id="625" name="Shape 625"/>
            <p:cNvSpPr/>
            <p:nvPr/>
          </p:nvSpPr>
          <p:spPr>
            <a:xfrm>
              <a:off x="6731950" y="5031175"/>
              <a:ext cx="105375" cy="147375"/>
            </a:xfrm>
            <a:custGeom>
              <a:avLst/>
              <a:gdLst/>
              <a:ahLst/>
              <a:cxnLst/>
              <a:rect l="0" t="0" r="0" b="0"/>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6" name="Shape 626"/>
            <p:cNvSpPr/>
            <p:nvPr/>
          </p:nvSpPr>
          <p:spPr>
            <a:xfrm>
              <a:off x="6673500" y="5146850"/>
              <a:ext cx="84050" cy="116925"/>
            </a:xfrm>
            <a:custGeom>
              <a:avLst/>
              <a:gdLst/>
              <a:ahLst/>
              <a:cxnLst/>
              <a:rect l="0" t="0" r="0" b="0"/>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7" name="Shape 627"/>
            <p:cNvSpPr/>
            <p:nvPr/>
          </p:nvSpPr>
          <p:spPr>
            <a:xfrm>
              <a:off x="6859225" y="5033600"/>
              <a:ext cx="105350" cy="144950"/>
            </a:xfrm>
            <a:custGeom>
              <a:avLst/>
              <a:gdLst/>
              <a:ahLst/>
              <a:cxnLst/>
              <a:rect l="0" t="0" r="0" b="0"/>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8" name="Shape 628"/>
            <p:cNvSpPr/>
            <p:nvPr/>
          </p:nvSpPr>
          <p:spPr>
            <a:xfrm>
              <a:off x="6931675" y="5150500"/>
              <a:ext cx="87075" cy="115725"/>
            </a:xfrm>
            <a:custGeom>
              <a:avLst/>
              <a:gdLst/>
              <a:ahLst/>
              <a:cxnLst/>
              <a:rect l="0" t="0" r="0" b="0"/>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9" name="Shape 629"/>
            <p:cNvSpPr/>
            <p:nvPr/>
          </p:nvSpPr>
          <p:spPr>
            <a:xfrm>
              <a:off x="6715525" y="5180350"/>
              <a:ext cx="263050" cy="247825"/>
            </a:xfrm>
            <a:custGeom>
              <a:avLst/>
              <a:gdLst/>
              <a:ahLst/>
              <a:cxnLst/>
              <a:rect l="0" t="0" r="0" b="0"/>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30" name="Shape 630"/>
          <p:cNvGrpSpPr/>
          <p:nvPr/>
        </p:nvGrpSpPr>
        <p:grpSpPr>
          <a:xfrm>
            <a:off x="3145574" y="560123"/>
            <a:ext cx="355624" cy="317157"/>
            <a:chOff x="3927500" y="301425"/>
            <a:chExt cx="461550" cy="411625"/>
          </a:xfrm>
        </p:grpSpPr>
        <p:sp>
          <p:nvSpPr>
            <p:cNvPr id="631" name="Shape 631"/>
            <p:cNvSpPr/>
            <p:nvPr/>
          </p:nvSpPr>
          <p:spPr>
            <a:xfrm>
              <a:off x="4080925" y="302050"/>
              <a:ext cx="154075" cy="411000"/>
            </a:xfrm>
            <a:custGeom>
              <a:avLst/>
              <a:gdLst/>
              <a:ahLst/>
              <a:cxnLst/>
              <a:rect l="0" t="0" r="0" b="0"/>
              <a:pathLst>
                <a:path w="6163" h="16440" fill="none" extrusionOk="0">
                  <a:moveTo>
                    <a:pt x="6162" y="3118"/>
                  </a:moveTo>
                  <a:lnTo>
                    <a:pt x="0" y="0"/>
                  </a:lnTo>
                  <a:lnTo>
                    <a:pt x="0" y="13322"/>
                  </a:lnTo>
                  <a:lnTo>
                    <a:pt x="6162" y="16440"/>
                  </a:lnTo>
                  <a:lnTo>
                    <a:pt x="6162" y="3118"/>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2" name="Shape 632"/>
            <p:cNvSpPr/>
            <p:nvPr/>
          </p:nvSpPr>
          <p:spPr>
            <a:xfrm>
              <a:off x="3927500" y="301425"/>
              <a:ext cx="153450" cy="406150"/>
            </a:xfrm>
            <a:custGeom>
              <a:avLst/>
              <a:gdLst/>
              <a:ahLst/>
              <a:cxnLst/>
              <a:rect l="0" t="0" r="0" b="0"/>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3" name="Shape 633"/>
            <p:cNvSpPr/>
            <p:nvPr/>
          </p:nvSpPr>
          <p:spPr>
            <a:xfrm>
              <a:off x="4234975" y="306925"/>
              <a:ext cx="154075" cy="405525"/>
            </a:xfrm>
            <a:custGeom>
              <a:avLst/>
              <a:gdLst/>
              <a:ahLst/>
              <a:cxnLst/>
              <a:rect l="0" t="0" r="0" b="0"/>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4" name="Shape 634"/>
            <p:cNvSpPr/>
            <p:nvPr/>
          </p:nvSpPr>
          <p:spPr>
            <a:xfrm>
              <a:off x="4295850" y="442075"/>
              <a:ext cx="46300" cy="26225"/>
            </a:xfrm>
            <a:custGeom>
              <a:avLst/>
              <a:gdLst/>
              <a:ahLst/>
              <a:cxnLst/>
              <a:rect l="0" t="0" r="0" b="0"/>
              <a:pathLst>
                <a:path w="1852" h="1049" fill="none" extrusionOk="0">
                  <a:moveTo>
                    <a:pt x="1" y="1"/>
                  </a:moveTo>
                  <a:lnTo>
                    <a:pt x="1852" y="1048"/>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5" name="Shape 635"/>
            <p:cNvSpPr/>
            <p:nvPr/>
          </p:nvSpPr>
          <p:spPr>
            <a:xfrm>
              <a:off x="4296475" y="415900"/>
              <a:ext cx="45075" cy="78575"/>
            </a:xfrm>
            <a:custGeom>
              <a:avLst/>
              <a:gdLst/>
              <a:ahLst/>
              <a:cxnLst/>
              <a:rect l="0" t="0" r="0" b="0"/>
              <a:pathLst>
                <a:path w="1803" h="3143" fill="none" extrusionOk="0">
                  <a:moveTo>
                    <a:pt x="1802" y="1"/>
                  </a:moveTo>
                  <a:lnTo>
                    <a:pt x="0" y="3142"/>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6" name="Shape 636"/>
            <p:cNvSpPr/>
            <p:nvPr/>
          </p:nvSpPr>
          <p:spPr>
            <a:xfrm>
              <a:off x="3968275" y="590050"/>
              <a:ext cx="25" cy="6100"/>
            </a:xfrm>
            <a:custGeom>
              <a:avLst/>
              <a:gdLst/>
              <a:ahLst/>
              <a:cxnLst/>
              <a:rect l="0" t="0" r="0" b="0"/>
              <a:pathLst>
                <a:path w="1" h="244" fill="none" extrusionOk="0">
                  <a:moveTo>
                    <a:pt x="1" y="244"/>
                  </a:moveTo>
                  <a:lnTo>
                    <a:pt x="1" y="244"/>
                  </a:lnTo>
                  <a:lnTo>
                    <a:pt x="1"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7" name="Shape 637"/>
            <p:cNvSpPr/>
            <p:nvPr/>
          </p:nvSpPr>
          <p:spPr>
            <a:xfrm>
              <a:off x="3970725" y="558375"/>
              <a:ext cx="1850" cy="12200"/>
            </a:xfrm>
            <a:custGeom>
              <a:avLst/>
              <a:gdLst/>
              <a:ahLst/>
              <a:cxnLst/>
              <a:rect l="0" t="0" r="0" b="0"/>
              <a:pathLst>
                <a:path w="74" h="488" fill="none" extrusionOk="0">
                  <a:moveTo>
                    <a:pt x="0" y="488"/>
                  </a:moveTo>
                  <a:lnTo>
                    <a:pt x="73"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8" name="Shape 638"/>
            <p:cNvSpPr/>
            <p:nvPr/>
          </p:nvSpPr>
          <p:spPr>
            <a:xfrm>
              <a:off x="3976200" y="527325"/>
              <a:ext cx="3675" cy="12200"/>
            </a:xfrm>
            <a:custGeom>
              <a:avLst/>
              <a:gdLst/>
              <a:ahLst/>
              <a:cxnLst/>
              <a:rect l="0" t="0" r="0" b="0"/>
              <a:pathLst>
                <a:path w="147" h="488" fill="none" extrusionOk="0">
                  <a:moveTo>
                    <a:pt x="0" y="488"/>
                  </a:moveTo>
                  <a:lnTo>
                    <a:pt x="98" y="147"/>
                  </a:lnTo>
                  <a:lnTo>
                    <a:pt x="147"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9" name="Shape 639"/>
            <p:cNvSpPr/>
            <p:nvPr/>
          </p:nvSpPr>
          <p:spPr>
            <a:xfrm>
              <a:off x="3985950" y="498100"/>
              <a:ext cx="4875" cy="10975"/>
            </a:xfrm>
            <a:custGeom>
              <a:avLst/>
              <a:gdLst/>
              <a:ahLst/>
              <a:cxnLst/>
              <a:rect l="0" t="0" r="0" b="0"/>
              <a:pathLst>
                <a:path w="195" h="439" fill="none" extrusionOk="0">
                  <a:moveTo>
                    <a:pt x="0" y="439"/>
                  </a:moveTo>
                  <a:lnTo>
                    <a:pt x="195" y="25"/>
                  </a:lnTo>
                  <a:lnTo>
                    <a:pt x="195"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0" name="Shape 640"/>
            <p:cNvSpPr/>
            <p:nvPr/>
          </p:nvSpPr>
          <p:spPr>
            <a:xfrm>
              <a:off x="4000550" y="471300"/>
              <a:ext cx="7325" cy="9775"/>
            </a:xfrm>
            <a:custGeom>
              <a:avLst/>
              <a:gdLst/>
              <a:ahLst/>
              <a:cxnLst/>
              <a:rect l="0" t="0" r="0" b="0"/>
              <a:pathLst>
                <a:path w="293" h="391" fill="none" extrusionOk="0">
                  <a:moveTo>
                    <a:pt x="1" y="391"/>
                  </a:moveTo>
                  <a:lnTo>
                    <a:pt x="74" y="269"/>
                  </a:lnTo>
                  <a:lnTo>
                    <a:pt x="293"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1" name="Shape 641"/>
            <p:cNvSpPr/>
            <p:nvPr/>
          </p:nvSpPr>
          <p:spPr>
            <a:xfrm>
              <a:off x="4021250" y="450600"/>
              <a:ext cx="10375" cy="6725"/>
            </a:xfrm>
            <a:custGeom>
              <a:avLst/>
              <a:gdLst/>
              <a:ahLst/>
              <a:cxnLst/>
              <a:rect l="0" t="0" r="0" b="0"/>
              <a:pathLst>
                <a:path w="415" h="269" fill="none" extrusionOk="0">
                  <a:moveTo>
                    <a:pt x="1" y="269"/>
                  </a:moveTo>
                  <a:lnTo>
                    <a:pt x="25" y="244"/>
                  </a:lnTo>
                  <a:lnTo>
                    <a:pt x="220" y="123"/>
                  </a:lnTo>
                  <a:lnTo>
                    <a:pt x="415"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2" name="Shape 642"/>
            <p:cNvSpPr/>
            <p:nvPr/>
          </p:nvSpPr>
          <p:spPr>
            <a:xfrm>
              <a:off x="4049250" y="440250"/>
              <a:ext cx="11600" cy="2475"/>
            </a:xfrm>
            <a:custGeom>
              <a:avLst/>
              <a:gdLst/>
              <a:ahLst/>
              <a:cxnLst/>
              <a:rect l="0" t="0" r="0" b="0"/>
              <a:pathLst>
                <a:path w="464" h="99" fill="none" extrusionOk="0">
                  <a:moveTo>
                    <a:pt x="1" y="98"/>
                  </a:moveTo>
                  <a:lnTo>
                    <a:pt x="220" y="50"/>
                  </a:lnTo>
                  <a:lnTo>
                    <a:pt x="464" y="1"/>
                  </a:lnTo>
                  <a:lnTo>
                    <a:pt x="464"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3" name="Shape 643"/>
            <p:cNvSpPr/>
            <p:nvPr/>
          </p:nvSpPr>
          <p:spPr>
            <a:xfrm>
              <a:off x="4080325" y="439650"/>
              <a:ext cx="12200" cy="1850"/>
            </a:xfrm>
            <a:custGeom>
              <a:avLst/>
              <a:gdLst/>
              <a:ahLst/>
              <a:cxnLst/>
              <a:rect l="0" t="0" r="0" b="0"/>
              <a:pathLst>
                <a:path w="488" h="74" fill="none" extrusionOk="0">
                  <a:moveTo>
                    <a:pt x="0" y="0"/>
                  </a:moveTo>
                  <a:lnTo>
                    <a:pt x="146" y="0"/>
                  </a:lnTo>
                  <a:lnTo>
                    <a:pt x="463" y="74"/>
                  </a:lnTo>
                  <a:lnTo>
                    <a:pt x="487" y="74"/>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4" name="Shape 644"/>
            <p:cNvSpPr/>
            <p:nvPr/>
          </p:nvSpPr>
          <p:spPr>
            <a:xfrm>
              <a:off x="4110150" y="450000"/>
              <a:ext cx="9150" cy="7950"/>
            </a:xfrm>
            <a:custGeom>
              <a:avLst/>
              <a:gdLst/>
              <a:ahLst/>
              <a:cxnLst/>
              <a:rect l="0" t="0" r="0" b="0"/>
              <a:pathLst>
                <a:path w="366" h="318" fill="none" extrusionOk="0">
                  <a:moveTo>
                    <a:pt x="0" y="1"/>
                  </a:moveTo>
                  <a:lnTo>
                    <a:pt x="98" y="74"/>
                  </a:lnTo>
                  <a:lnTo>
                    <a:pt x="317" y="268"/>
                  </a:lnTo>
                  <a:lnTo>
                    <a:pt x="366" y="317"/>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5" name="Shape 645"/>
            <p:cNvSpPr/>
            <p:nvPr/>
          </p:nvSpPr>
          <p:spPr>
            <a:xfrm>
              <a:off x="4130250" y="473750"/>
              <a:ext cx="4900" cy="10975"/>
            </a:xfrm>
            <a:custGeom>
              <a:avLst/>
              <a:gdLst/>
              <a:ahLst/>
              <a:cxnLst/>
              <a:rect l="0" t="0" r="0" b="0"/>
              <a:pathLst>
                <a:path w="196" h="439" fill="none" extrusionOk="0">
                  <a:moveTo>
                    <a:pt x="0" y="0"/>
                  </a:moveTo>
                  <a:lnTo>
                    <a:pt x="25" y="73"/>
                  </a:lnTo>
                  <a:lnTo>
                    <a:pt x="171" y="366"/>
                  </a:lnTo>
                  <a:lnTo>
                    <a:pt x="195" y="439"/>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6" name="Shape 646"/>
            <p:cNvSpPr/>
            <p:nvPr/>
          </p:nvSpPr>
          <p:spPr>
            <a:xfrm>
              <a:off x="4141800" y="502975"/>
              <a:ext cx="3700" cy="11600"/>
            </a:xfrm>
            <a:custGeom>
              <a:avLst/>
              <a:gdLst/>
              <a:ahLst/>
              <a:cxnLst/>
              <a:rect l="0" t="0" r="0" b="0"/>
              <a:pathLst>
                <a:path w="148" h="464" fill="none" extrusionOk="0">
                  <a:moveTo>
                    <a:pt x="1" y="0"/>
                  </a:moveTo>
                  <a:lnTo>
                    <a:pt x="147" y="463"/>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7" name="Shape 647"/>
            <p:cNvSpPr/>
            <p:nvPr/>
          </p:nvSpPr>
          <p:spPr>
            <a:xfrm>
              <a:off x="4150950" y="533425"/>
              <a:ext cx="3675" cy="11575"/>
            </a:xfrm>
            <a:custGeom>
              <a:avLst/>
              <a:gdLst/>
              <a:ahLst/>
              <a:cxnLst/>
              <a:rect l="0" t="0" r="0" b="0"/>
              <a:pathLst>
                <a:path w="147" h="463" fill="none" extrusionOk="0">
                  <a:moveTo>
                    <a:pt x="0" y="0"/>
                  </a:moveTo>
                  <a:lnTo>
                    <a:pt x="146" y="463"/>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8" name="Shape 648"/>
            <p:cNvSpPr/>
            <p:nvPr/>
          </p:nvSpPr>
          <p:spPr>
            <a:xfrm>
              <a:off x="4160675" y="563850"/>
              <a:ext cx="4900" cy="11000"/>
            </a:xfrm>
            <a:custGeom>
              <a:avLst/>
              <a:gdLst/>
              <a:ahLst/>
              <a:cxnLst/>
              <a:rect l="0" t="0" r="0" b="0"/>
              <a:pathLst>
                <a:path w="196" h="440" fill="none" extrusionOk="0">
                  <a:moveTo>
                    <a:pt x="1" y="1"/>
                  </a:moveTo>
                  <a:lnTo>
                    <a:pt x="50" y="123"/>
                  </a:lnTo>
                  <a:lnTo>
                    <a:pt x="196" y="415"/>
                  </a:lnTo>
                  <a:lnTo>
                    <a:pt x="196" y="439"/>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9" name="Shape 649"/>
            <p:cNvSpPr/>
            <p:nvPr/>
          </p:nvSpPr>
          <p:spPr>
            <a:xfrm>
              <a:off x="4175300" y="591875"/>
              <a:ext cx="7325" cy="9150"/>
            </a:xfrm>
            <a:custGeom>
              <a:avLst/>
              <a:gdLst/>
              <a:ahLst/>
              <a:cxnLst/>
              <a:rect l="0" t="0" r="0" b="0"/>
              <a:pathLst>
                <a:path w="293" h="366" fill="none" extrusionOk="0">
                  <a:moveTo>
                    <a:pt x="0" y="0"/>
                  </a:moveTo>
                  <a:lnTo>
                    <a:pt x="98" y="146"/>
                  </a:lnTo>
                  <a:lnTo>
                    <a:pt x="293" y="366"/>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0" name="Shape 650"/>
            <p:cNvSpPr/>
            <p:nvPr/>
          </p:nvSpPr>
          <p:spPr>
            <a:xfrm>
              <a:off x="4198425" y="613175"/>
              <a:ext cx="11000" cy="4900"/>
            </a:xfrm>
            <a:custGeom>
              <a:avLst/>
              <a:gdLst/>
              <a:ahLst/>
              <a:cxnLst/>
              <a:rect l="0" t="0" r="0" b="0"/>
              <a:pathLst>
                <a:path w="440" h="196" fill="none" extrusionOk="0">
                  <a:moveTo>
                    <a:pt x="1" y="1"/>
                  </a:moveTo>
                  <a:lnTo>
                    <a:pt x="171" y="98"/>
                  </a:lnTo>
                  <a:lnTo>
                    <a:pt x="439" y="195"/>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1" name="Shape 651"/>
            <p:cNvSpPr/>
            <p:nvPr/>
          </p:nvSpPr>
          <p:spPr>
            <a:xfrm>
              <a:off x="4228275" y="621100"/>
              <a:ext cx="12200" cy="625"/>
            </a:xfrm>
            <a:custGeom>
              <a:avLst/>
              <a:gdLst/>
              <a:ahLst/>
              <a:cxnLst/>
              <a:rect l="0" t="0" r="0" b="0"/>
              <a:pathLst>
                <a:path w="488" h="25" fill="none" extrusionOk="0">
                  <a:moveTo>
                    <a:pt x="0" y="0"/>
                  </a:moveTo>
                  <a:lnTo>
                    <a:pt x="49" y="25"/>
                  </a:lnTo>
                  <a:lnTo>
                    <a:pt x="487" y="0"/>
                  </a:lnTo>
                  <a:lnTo>
                    <a:pt x="487"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2" name="Shape 652"/>
            <p:cNvSpPr/>
            <p:nvPr/>
          </p:nvSpPr>
          <p:spPr>
            <a:xfrm>
              <a:off x="4259925" y="616225"/>
              <a:ext cx="11600" cy="3075"/>
            </a:xfrm>
            <a:custGeom>
              <a:avLst/>
              <a:gdLst/>
              <a:ahLst/>
              <a:cxnLst/>
              <a:rect l="0" t="0" r="0" b="0"/>
              <a:pathLst>
                <a:path w="464" h="123" fill="none" extrusionOk="0">
                  <a:moveTo>
                    <a:pt x="1" y="122"/>
                  </a:moveTo>
                  <a:lnTo>
                    <a:pt x="196" y="73"/>
                  </a:lnTo>
                  <a:lnTo>
                    <a:pt x="464" y="0"/>
                  </a:lnTo>
                  <a:lnTo>
                    <a:pt x="464"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3" name="Shape 653"/>
            <p:cNvSpPr/>
            <p:nvPr/>
          </p:nvSpPr>
          <p:spPr>
            <a:xfrm>
              <a:off x="4289775" y="602225"/>
              <a:ext cx="10375" cy="6725"/>
            </a:xfrm>
            <a:custGeom>
              <a:avLst/>
              <a:gdLst/>
              <a:ahLst/>
              <a:cxnLst/>
              <a:rect l="0" t="0" r="0" b="0"/>
              <a:pathLst>
                <a:path w="415" h="269" fill="none" extrusionOk="0">
                  <a:moveTo>
                    <a:pt x="0" y="268"/>
                  </a:moveTo>
                  <a:lnTo>
                    <a:pt x="195" y="146"/>
                  </a:lnTo>
                  <a:lnTo>
                    <a:pt x="390" y="0"/>
                  </a:lnTo>
                  <a:lnTo>
                    <a:pt x="414"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4" name="Shape 654"/>
            <p:cNvSpPr/>
            <p:nvPr/>
          </p:nvSpPr>
          <p:spPr>
            <a:xfrm>
              <a:off x="4313525" y="577875"/>
              <a:ext cx="6100" cy="10375"/>
            </a:xfrm>
            <a:custGeom>
              <a:avLst/>
              <a:gdLst/>
              <a:ahLst/>
              <a:cxnLst/>
              <a:rect l="0" t="0" r="0" b="0"/>
              <a:pathLst>
                <a:path w="244" h="415" fill="none" extrusionOk="0">
                  <a:moveTo>
                    <a:pt x="0" y="414"/>
                  </a:moveTo>
                  <a:lnTo>
                    <a:pt x="24" y="365"/>
                  </a:lnTo>
                  <a:lnTo>
                    <a:pt x="146" y="195"/>
                  </a:lnTo>
                  <a:lnTo>
                    <a:pt x="244"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5" name="Shape 655"/>
            <p:cNvSpPr/>
            <p:nvPr/>
          </p:nvSpPr>
          <p:spPr>
            <a:xfrm>
              <a:off x="4326300" y="547425"/>
              <a:ext cx="2450" cy="12200"/>
            </a:xfrm>
            <a:custGeom>
              <a:avLst/>
              <a:gdLst/>
              <a:ahLst/>
              <a:cxnLst/>
              <a:rect l="0" t="0" r="0" b="0"/>
              <a:pathLst>
                <a:path w="98" h="488" fill="none" extrusionOk="0">
                  <a:moveTo>
                    <a:pt x="0" y="487"/>
                  </a:moveTo>
                  <a:lnTo>
                    <a:pt x="49" y="293"/>
                  </a:lnTo>
                  <a:lnTo>
                    <a:pt x="98"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6" name="Shape 656"/>
            <p:cNvSpPr/>
            <p:nvPr/>
          </p:nvSpPr>
          <p:spPr>
            <a:xfrm>
              <a:off x="4329350" y="515750"/>
              <a:ext cx="625" cy="12200"/>
            </a:xfrm>
            <a:custGeom>
              <a:avLst/>
              <a:gdLst/>
              <a:ahLst/>
              <a:cxnLst/>
              <a:rect l="0" t="0" r="0" b="0"/>
              <a:pathLst>
                <a:path w="25" h="488" fill="none" extrusionOk="0">
                  <a:moveTo>
                    <a:pt x="25" y="488"/>
                  </a:moveTo>
                  <a:lnTo>
                    <a:pt x="25" y="464"/>
                  </a:lnTo>
                  <a:lnTo>
                    <a:pt x="25" y="123"/>
                  </a:lnTo>
                  <a:lnTo>
                    <a:pt x="0"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7" name="Shape 657"/>
            <p:cNvSpPr/>
            <p:nvPr/>
          </p:nvSpPr>
          <p:spPr>
            <a:xfrm>
              <a:off x="4325075" y="488975"/>
              <a:ext cx="1250" cy="6100"/>
            </a:xfrm>
            <a:custGeom>
              <a:avLst/>
              <a:gdLst/>
              <a:ahLst/>
              <a:cxnLst/>
              <a:rect l="0" t="0" r="0" b="0"/>
              <a:pathLst>
                <a:path w="50" h="244" fill="none" extrusionOk="0">
                  <a:moveTo>
                    <a:pt x="49" y="244"/>
                  </a:moveTo>
                  <a:lnTo>
                    <a:pt x="49" y="244"/>
                  </a:lnTo>
                  <a:lnTo>
                    <a:pt x="1"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58" name="Shape 658"/>
          <p:cNvGrpSpPr/>
          <p:nvPr/>
        </p:nvGrpSpPr>
        <p:grpSpPr>
          <a:xfrm>
            <a:off x="5242606" y="566229"/>
            <a:ext cx="304963" cy="304963"/>
            <a:chOff x="6649150" y="309350"/>
            <a:chExt cx="395800" cy="395800"/>
          </a:xfrm>
        </p:grpSpPr>
        <p:sp>
          <p:nvSpPr>
            <p:cNvPr id="659" name="Shape 659"/>
            <p:cNvSpPr/>
            <p:nvPr/>
          </p:nvSpPr>
          <p:spPr>
            <a:xfrm>
              <a:off x="6649150" y="309350"/>
              <a:ext cx="395800" cy="395800"/>
            </a:xfrm>
            <a:custGeom>
              <a:avLst/>
              <a:gdLst/>
              <a:ahLst/>
              <a:cxnLst/>
              <a:rect l="0" t="0" r="0" b="0"/>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0" name="Shape 660"/>
            <p:cNvSpPr/>
            <p:nvPr/>
          </p:nvSpPr>
          <p:spPr>
            <a:xfrm>
              <a:off x="6673500" y="333700"/>
              <a:ext cx="347100" cy="347100"/>
            </a:xfrm>
            <a:custGeom>
              <a:avLst/>
              <a:gdLst/>
              <a:ahLst/>
              <a:cxnLst/>
              <a:rect l="0" t="0" r="0" b="0"/>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1" name="Shape 661"/>
            <p:cNvSpPr/>
            <p:nvPr/>
          </p:nvSpPr>
          <p:spPr>
            <a:xfrm>
              <a:off x="6848850" y="397625"/>
              <a:ext cx="54825" cy="169300"/>
            </a:xfrm>
            <a:custGeom>
              <a:avLst/>
              <a:gdLst/>
              <a:ahLst/>
              <a:cxnLst/>
              <a:rect l="0" t="0" r="0" b="0"/>
              <a:pathLst>
                <a:path w="2193" h="6772" fill="none" extrusionOk="0">
                  <a:moveTo>
                    <a:pt x="1" y="1"/>
                  </a:moveTo>
                  <a:lnTo>
                    <a:pt x="1" y="4580"/>
                  </a:lnTo>
                  <a:lnTo>
                    <a:pt x="2193" y="6772"/>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2" name="Shape 662"/>
            <p:cNvSpPr/>
            <p:nvPr/>
          </p:nvSpPr>
          <p:spPr>
            <a:xfrm>
              <a:off x="6847025" y="333700"/>
              <a:ext cx="25" cy="29250"/>
            </a:xfrm>
            <a:custGeom>
              <a:avLst/>
              <a:gdLst/>
              <a:ahLst/>
              <a:cxnLst/>
              <a:rect l="0" t="0" r="0" b="0"/>
              <a:pathLst>
                <a:path w="1" h="1170" fill="none" extrusionOk="0">
                  <a:moveTo>
                    <a:pt x="1" y="1170"/>
                  </a:moveTo>
                  <a:lnTo>
                    <a:pt x="1"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3" name="Shape 663"/>
            <p:cNvSpPr/>
            <p:nvPr/>
          </p:nvSpPr>
          <p:spPr>
            <a:xfrm>
              <a:off x="6760575" y="356850"/>
              <a:ext cx="25" cy="25"/>
            </a:xfrm>
            <a:custGeom>
              <a:avLst/>
              <a:gdLst/>
              <a:ahLst/>
              <a:cxnLst/>
              <a:rect l="0" t="0" r="0" b="0"/>
              <a:pathLst>
                <a:path w="1" h="1" fill="none" extrusionOk="0">
                  <a:moveTo>
                    <a:pt x="1" y="0"/>
                  </a:moveTo>
                  <a:lnTo>
                    <a:pt x="1"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4" name="Shape 664"/>
            <p:cNvSpPr/>
            <p:nvPr/>
          </p:nvSpPr>
          <p:spPr>
            <a:xfrm>
              <a:off x="6760575" y="356850"/>
              <a:ext cx="14025" cy="24975"/>
            </a:xfrm>
            <a:custGeom>
              <a:avLst/>
              <a:gdLst/>
              <a:ahLst/>
              <a:cxnLst/>
              <a:rect l="0" t="0" r="0" b="0"/>
              <a:pathLst>
                <a:path w="561" h="999" fill="none" extrusionOk="0">
                  <a:moveTo>
                    <a:pt x="1" y="0"/>
                  </a:moveTo>
                  <a:lnTo>
                    <a:pt x="561" y="999"/>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5" name="Shape 665"/>
            <p:cNvSpPr/>
            <p:nvPr/>
          </p:nvSpPr>
          <p:spPr>
            <a:xfrm>
              <a:off x="6696650" y="420775"/>
              <a:ext cx="25" cy="25"/>
            </a:xfrm>
            <a:custGeom>
              <a:avLst/>
              <a:gdLst/>
              <a:ahLst/>
              <a:cxnLst/>
              <a:rect l="0" t="0" r="0" b="0"/>
              <a:pathLst>
                <a:path w="1" h="1" fill="none" extrusionOk="0">
                  <a:moveTo>
                    <a:pt x="0" y="0"/>
                  </a:moveTo>
                  <a:lnTo>
                    <a:pt x="0"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6" name="Shape 666"/>
            <p:cNvSpPr/>
            <p:nvPr/>
          </p:nvSpPr>
          <p:spPr>
            <a:xfrm>
              <a:off x="6696650" y="420775"/>
              <a:ext cx="24975" cy="14025"/>
            </a:xfrm>
            <a:custGeom>
              <a:avLst/>
              <a:gdLst/>
              <a:ahLst/>
              <a:cxnLst/>
              <a:rect l="0" t="0" r="0" b="0"/>
              <a:pathLst>
                <a:path w="999" h="561" fill="none" extrusionOk="0">
                  <a:moveTo>
                    <a:pt x="0" y="0"/>
                  </a:moveTo>
                  <a:lnTo>
                    <a:pt x="999" y="56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7" name="Shape 667"/>
            <p:cNvSpPr/>
            <p:nvPr/>
          </p:nvSpPr>
          <p:spPr>
            <a:xfrm>
              <a:off x="6673500" y="507225"/>
              <a:ext cx="29250" cy="25"/>
            </a:xfrm>
            <a:custGeom>
              <a:avLst/>
              <a:gdLst/>
              <a:ahLst/>
              <a:cxnLst/>
              <a:rect l="0" t="0" r="0" b="0"/>
              <a:pathLst>
                <a:path w="1170" h="1" fill="none" extrusionOk="0">
                  <a:moveTo>
                    <a:pt x="1" y="1"/>
                  </a:moveTo>
                  <a:lnTo>
                    <a:pt x="1170"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8" name="Shape 668"/>
            <p:cNvSpPr/>
            <p:nvPr/>
          </p:nvSpPr>
          <p:spPr>
            <a:xfrm>
              <a:off x="6696650" y="593700"/>
              <a:ext cx="25" cy="25"/>
            </a:xfrm>
            <a:custGeom>
              <a:avLst/>
              <a:gdLst/>
              <a:ahLst/>
              <a:cxnLst/>
              <a:rect l="0" t="0" r="0" b="0"/>
              <a:pathLst>
                <a:path w="1" h="1" fill="none" extrusionOk="0">
                  <a:moveTo>
                    <a:pt x="0" y="0"/>
                  </a:moveTo>
                  <a:lnTo>
                    <a:pt x="0"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9" name="Shape 669"/>
            <p:cNvSpPr/>
            <p:nvPr/>
          </p:nvSpPr>
          <p:spPr>
            <a:xfrm>
              <a:off x="6696650" y="579700"/>
              <a:ext cx="24975" cy="14025"/>
            </a:xfrm>
            <a:custGeom>
              <a:avLst/>
              <a:gdLst/>
              <a:ahLst/>
              <a:cxnLst/>
              <a:rect l="0" t="0" r="0" b="0"/>
              <a:pathLst>
                <a:path w="999" h="561" fill="none" extrusionOk="0">
                  <a:moveTo>
                    <a:pt x="0" y="560"/>
                  </a:moveTo>
                  <a:lnTo>
                    <a:pt x="999"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0" name="Shape 670"/>
            <p:cNvSpPr/>
            <p:nvPr/>
          </p:nvSpPr>
          <p:spPr>
            <a:xfrm>
              <a:off x="6760575" y="632675"/>
              <a:ext cx="14025" cy="24975"/>
            </a:xfrm>
            <a:custGeom>
              <a:avLst/>
              <a:gdLst/>
              <a:ahLst/>
              <a:cxnLst/>
              <a:rect l="0" t="0" r="0" b="0"/>
              <a:pathLst>
                <a:path w="561" h="999" fill="none" extrusionOk="0">
                  <a:moveTo>
                    <a:pt x="1" y="999"/>
                  </a:moveTo>
                  <a:lnTo>
                    <a:pt x="561"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1" name="Shape 671"/>
            <p:cNvSpPr/>
            <p:nvPr/>
          </p:nvSpPr>
          <p:spPr>
            <a:xfrm>
              <a:off x="6760575" y="657625"/>
              <a:ext cx="25" cy="25"/>
            </a:xfrm>
            <a:custGeom>
              <a:avLst/>
              <a:gdLst/>
              <a:ahLst/>
              <a:cxnLst/>
              <a:rect l="0" t="0" r="0" b="0"/>
              <a:pathLst>
                <a:path w="1" h="1" fill="none" extrusionOk="0">
                  <a:moveTo>
                    <a:pt x="1" y="1"/>
                  </a:moveTo>
                  <a:lnTo>
                    <a:pt x="1"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2" name="Shape 672"/>
            <p:cNvSpPr/>
            <p:nvPr/>
          </p:nvSpPr>
          <p:spPr>
            <a:xfrm>
              <a:off x="6847025" y="651550"/>
              <a:ext cx="25" cy="29250"/>
            </a:xfrm>
            <a:custGeom>
              <a:avLst/>
              <a:gdLst/>
              <a:ahLst/>
              <a:cxnLst/>
              <a:rect l="0" t="0" r="0" b="0"/>
              <a:pathLst>
                <a:path w="1" h="1170" fill="none" extrusionOk="0">
                  <a:moveTo>
                    <a:pt x="1" y="0"/>
                  </a:moveTo>
                  <a:lnTo>
                    <a:pt x="1" y="1169"/>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3" name="Shape 673"/>
            <p:cNvSpPr/>
            <p:nvPr/>
          </p:nvSpPr>
          <p:spPr>
            <a:xfrm>
              <a:off x="6919500" y="632675"/>
              <a:ext cx="14025" cy="24975"/>
            </a:xfrm>
            <a:custGeom>
              <a:avLst/>
              <a:gdLst/>
              <a:ahLst/>
              <a:cxnLst/>
              <a:rect l="0" t="0" r="0" b="0"/>
              <a:pathLst>
                <a:path w="561" h="999" fill="none" extrusionOk="0">
                  <a:moveTo>
                    <a:pt x="560" y="999"/>
                  </a:moveTo>
                  <a:lnTo>
                    <a:pt x="0"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4" name="Shape 674"/>
            <p:cNvSpPr/>
            <p:nvPr/>
          </p:nvSpPr>
          <p:spPr>
            <a:xfrm>
              <a:off x="6933500" y="657625"/>
              <a:ext cx="25" cy="25"/>
            </a:xfrm>
            <a:custGeom>
              <a:avLst/>
              <a:gdLst/>
              <a:ahLst/>
              <a:cxnLst/>
              <a:rect l="0" t="0" r="0" b="0"/>
              <a:pathLst>
                <a:path w="1" h="1" fill="none" extrusionOk="0">
                  <a:moveTo>
                    <a:pt x="0" y="1"/>
                  </a:moveTo>
                  <a:lnTo>
                    <a:pt x="0"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5" name="Shape 675"/>
            <p:cNvSpPr/>
            <p:nvPr/>
          </p:nvSpPr>
          <p:spPr>
            <a:xfrm>
              <a:off x="6972475" y="579700"/>
              <a:ext cx="24975" cy="14025"/>
            </a:xfrm>
            <a:custGeom>
              <a:avLst/>
              <a:gdLst/>
              <a:ahLst/>
              <a:cxnLst/>
              <a:rect l="0" t="0" r="0" b="0"/>
              <a:pathLst>
                <a:path w="999" h="561" fill="none" extrusionOk="0">
                  <a:moveTo>
                    <a:pt x="999" y="560"/>
                  </a:moveTo>
                  <a:lnTo>
                    <a:pt x="0"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6" name="Shape 676"/>
            <p:cNvSpPr/>
            <p:nvPr/>
          </p:nvSpPr>
          <p:spPr>
            <a:xfrm>
              <a:off x="6997425" y="593700"/>
              <a:ext cx="25" cy="25"/>
            </a:xfrm>
            <a:custGeom>
              <a:avLst/>
              <a:gdLst/>
              <a:ahLst/>
              <a:cxnLst/>
              <a:rect l="0" t="0" r="0" b="0"/>
              <a:pathLst>
                <a:path w="1" h="1" fill="none" extrusionOk="0">
                  <a:moveTo>
                    <a:pt x="1" y="0"/>
                  </a:moveTo>
                  <a:lnTo>
                    <a:pt x="1"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7" name="Shape 677"/>
            <p:cNvSpPr/>
            <p:nvPr/>
          </p:nvSpPr>
          <p:spPr>
            <a:xfrm>
              <a:off x="6991350" y="507225"/>
              <a:ext cx="29250" cy="25"/>
            </a:xfrm>
            <a:custGeom>
              <a:avLst/>
              <a:gdLst/>
              <a:ahLst/>
              <a:cxnLst/>
              <a:rect l="0" t="0" r="0" b="0"/>
              <a:pathLst>
                <a:path w="1170" h="1" fill="none" extrusionOk="0">
                  <a:moveTo>
                    <a:pt x="1169" y="1"/>
                  </a:moveTo>
                  <a:lnTo>
                    <a:pt x="0"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8" name="Shape 678"/>
            <p:cNvSpPr/>
            <p:nvPr/>
          </p:nvSpPr>
          <p:spPr>
            <a:xfrm>
              <a:off x="6972475" y="420775"/>
              <a:ext cx="24975" cy="14025"/>
            </a:xfrm>
            <a:custGeom>
              <a:avLst/>
              <a:gdLst/>
              <a:ahLst/>
              <a:cxnLst/>
              <a:rect l="0" t="0" r="0" b="0"/>
              <a:pathLst>
                <a:path w="999" h="561" fill="none" extrusionOk="0">
                  <a:moveTo>
                    <a:pt x="0" y="561"/>
                  </a:moveTo>
                  <a:lnTo>
                    <a:pt x="999"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9" name="Shape 679"/>
            <p:cNvSpPr/>
            <p:nvPr/>
          </p:nvSpPr>
          <p:spPr>
            <a:xfrm>
              <a:off x="6997425" y="420775"/>
              <a:ext cx="25" cy="25"/>
            </a:xfrm>
            <a:custGeom>
              <a:avLst/>
              <a:gdLst/>
              <a:ahLst/>
              <a:cxnLst/>
              <a:rect l="0" t="0" r="0" b="0"/>
              <a:pathLst>
                <a:path w="1" h="1" fill="none" extrusionOk="0">
                  <a:moveTo>
                    <a:pt x="1" y="0"/>
                  </a:moveTo>
                  <a:lnTo>
                    <a:pt x="1"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0" name="Shape 680"/>
            <p:cNvSpPr/>
            <p:nvPr/>
          </p:nvSpPr>
          <p:spPr>
            <a:xfrm>
              <a:off x="6919500" y="356850"/>
              <a:ext cx="14025" cy="24975"/>
            </a:xfrm>
            <a:custGeom>
              <a:avLst/>
              <a:gdLst/>
              <a:ahLst/>
              <a:cxnLst/>
              <a:rect l="0" t="0" r="0" b="0"/>
              <a:pathLst>
                <a:path w="561" h="999" fill="none" extrusionOk="0">
                  <a:moveTo>
                    <a:pt x="560" y="0"/>
                  </a:moveTo>
                  <a:lnTo>
                    <a:pt x="0" y="999"/>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1" name="Shape 681"/>
            <p:cNvSpPr/>
            <p:nvPr/>
          </p:nvSpPr>
          <p:spPr>
            <a:xfrm>
              <a:off x="6933500" y="356850"/>
              <a:ext cx="25" cy="25"/>
            </a:xfrm>
            <a:custGeom>
              <a:avLst/>
              <a:gdLst/>
              <a:ahLst/>
              <a:cxnLst/>
              <a:rect l="0" t="0" r="0" b="0"/>
              <a:pathLst>
                <a:path w="1" h="1" fill="none" extrusionOk="0">
                  <a:moveTo>
                    <a:pt x="0" y="0"/>
                  </a:moveTo>
                  <a:lnTo>
                    <a:pt x="0"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82" name="Shape 682"/>
          <p:cNvGrpSpPr/>
          <p:nvPr/>
        </p:nvGrpSpPr>
        <p:grpSpPr>
          <a:xfrm>
            <a:off x="4722326" y="573260"/>
            <a:ext cx="309663" cy="293233"/>
            <a:chOff x="5973900" y="318475"/>
            <a:chExt cx="401900" cy="380575"/>
          </a:xfrm>
        </p:grpSpPr>
        <p:sp>
          <p:nvSpPr>
            <p:cNvPr id="683" name="Shape 683"/>
            <p:cNvSpPr/>
            <p:nvPr/>
          </p:nvSpPr>
          <p:spPr>
            <a:xfrm>
              <a:off x="5973900" y="337975"/>
              <a:ext cx="401900" cy="67000"/>
            </a:xfrm>
            <a:custGeom>
              <a:avLst/>
              <a:gdLst/>
              <a:ahLst/>
              <a:cxnLst/>
              <a:rect l="0" t="0" r="0" b="0"/>
              <a:pathLst>
                <a:path w="16076" h="2680" fill="none" extrusionOk="0">
                  <a:moveTo>
                    <a:pt x="16075" y="2679"/>
                  </a:moveTo>
                  <a:lnTo>
                    <a:pt x="16075" y="0"/>
                  </a:lnTo>
                  <a:lnTo>
                    <a:pt x="1" y="0"/>
                  </a:lnTo>
                  <a:lnTo>
                    <a:pt x="1" y="2679"/>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4" name="Shape 684"/>
            <p:cNvSpPr/>
            <p:nvPr/>
          </p:nvSpPr>
          <p:spPr>
            <a:xfrm>
              <a:off x="6024450"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5" name="Shape 685"/>
            <p:cNvSpPr/>
            <p:nvPr/>
          </p:nvSpPr>
          <p:spPr>
            <a:xfrm>
              <a:off x="6280175"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6" name="Shape 686"/>
            <p:cNvSpPr/>
            <p:nvPr/>
          </p:nvSpPr>
          <p:spPr>
            <a:xfrm>
              <a:off x="5973900" y="667375"/>
              <a:ext cx="401900" cy="31675"/>
            </a:xfrm>
            <a:custGeom>
              <a:avLst/>
              <a:gdLst/>
              <a:ahLst/>
              <a:cxnLst/>
              <a:rect l="0" t="0" r="0" b="0"/>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7" name="Shape 687"/>
            <p:cNvSpPr/>
            <p:nvPr/>
          </p:nvSpPr>
          <p:spPr>
            <a:xfrm>
              <a:off x="6302700"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8" name="Shape 688"/>
            <p:cNvSpPr/>
            <p:nvPr/>
          </p:nvSpPr>
          <p:spPr>
            <a:xfrm>
              <a:off x="6046975"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9" name="Shape 689"/>
            <p:cNvSpPr/>
            <p:nvPr/>
          </p:nvSpPr>
          <p:spPr>
            <a:xfrm>
              <a:off x="5973900" y="407375"/>
              <a:ext cx="401900" cy="272200"/>
            </a:xfrm>
            <a:custGeom>
              <a:avLst/>
              <a:gdLst/>
              <a:ahLst/>
              <a:cxnLst/>
              <a:rect l="0" t="0" r="0" b="0"/>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0" name="Shape 690"/>
            <p:cNvSpPr/>
            <p:nvPr/>
          </p:nvSpPr>
          <p:spPr>
            <a:xfrm>
              <a:off x="6024450" y="456100"/>
              <a:ext cx="300800" cy="175375"/>
            </a:xfrm>
            <a:custGeom>
              <a:avLst/>
              <a:gdLst/>
              <a:ahLst/>
              <a:cxnLst/>
              <a:rect l="0" t="0" r="0" b="0"/>
              <a:pathLst>
                <a:path w="12032" h="7015" fill="none" extrusionOk="0">
                  <a:moveTo>
                    <a:pt x="0" y="0"/>
                  </a:moveTo>
                  <a:lnTo>
                    <a:pt x="12032" y="0"/>
                  </a:lnTo>
                  <a:lnTo>
                    <a:pt x="12032" y="7014"/>
                  </a:lnTo>
                  <a:lnTo>
                    <a:pt x="0" y="7014"/>
                  </a:lnTo>
                  <a:lnTo>
                    <a:pt x="0" y="0"/>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1" name="Shape 691"/>
            <p:cNvSpPr/>
            <p:nvPr/>
          </p:nvSpPr>
          <p:spPr>
            <a:xfrm>
              <a:off x="6024450" y="573000"/>
              <a:ext cx="300800" cy="25"/>
            </a:xfrm>
            <a:custGeom>
              <a:avLst/>
              <a:gdLst/>
              <a:ahLst/>
              <a:cxnLst/>
              <a:rect l="0" t="0" r="0" b="0"/>
              <a:pathLst>
                <a:path w="12032" h="1" fill="none" extrusionOk="0">
                  <a:moveTo>
                    <a:pt x="0" y="0"/>
                  </a:moveTo>
                  <a:lnTo>
                    <a:pt x="12032"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2" name="Shape 692"/>
            <p:cNvSpPr/>
            <p:nvPr/>
          </p:nvSpPr>
          <p:spPr>
            <a:xfrm>
              <a:off x="6024450" y="514550"/>
              <a:ext cx="300800" cy="25"/>
            </a:xfrm>
            <a:custGeom>
              <a:avLst/>
              <a:gdLst/>
              <a:ahLst/>
              <a:cxnLst/>
              <a:rect l="0" t="0" r="0" b="0"/>
              <a:pathLst>
                <a:path w="12032" h="1" fill="none" extrusionOk="0">
                  <a:moveTo>
                    <a:pt x="0" y="0"/>
                  </a:moveTo>
                  <a:lnTo>
                    <a:pt x="12032"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3" name="Shape 693"/>
            <p:cNvSpPr/>
            <p:nvPr/>
          </p:nvSpPr>
          <p:spPr>
            <a:xfrm>
              <a:off x="6264950" y="456100"/>
              <a:ext cx="25" cy="175375"/>
            </a:xfrm>
            <a:custGeom>
              <a:avLst/>
              <a:gdLst/>
              <a:ahLst/>
              <a:cxnLst/>
              <a:rect l="0" t="0" r="0" b="0"/>
              <a:pathLst>
                <a:path w="1" h="7015" fill="none" extrusionOk="0">
                  <a:moveTo>
                    <a:pt x="1" y="0"/>
                  </a:moveTo>
                  <a:lnTo>
                    <a:pt x="1" y="7014"/>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4" name="Shape 694"/>
            <p:cNvSpPr/>
            <p:nvPr/>
          </p:nvSpPr>
          <p:spPr>
            <a:xfrm>
              <a:off x="6204675" y="456100"/>
              <a:ext cx="25" cy="175375"/>
            </a:xfrm>
            <a:custGeom>
              <a:avLst/>
              <a:gdLst/>
              <a:ahLst/>
              <a:cxnLst/>
              <a:rect l="0" t="0" r="0" b="0"/>
              <a:pathLst>
                <a:path w="1" h="7015" fill="none" extrusionOk="0">
                  <a:moveTo>
                    <a:pt x="0" y="0"/>
                  </a:moveTo>
                  <a:lnTo>
                    <a:pt x="0" y="7014"/>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5" name="Shape 695"/>
            <p:cNvSpPr/>
            <p:nvPr/>
          </p:nvSpPr>
          <p:spPr>
            <a:xfrm>
              <a:off x="6145000" y="456100"/>
              <a:ext cx="25" cy="175375"/>
            </a:xfrm>
            <a:custGeom>
              <a:avLst/>
              <a:gdLst/>
              <a:ahLst/>
              <a:cxnLst/>
              <a:rect l="0" t="0" r="0" b="0"/>
              <a:pathLst>
                <a:path w="1" h="7015" fill="none" extrusionOk="0">
                  <a:moveTo>
                    <a:pt x="1" y="0"/>
                  </a:moveTo>
                  <a:lnTo>
                    <a:pt x="1" y="7014"/>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6" name="Shape 696"/>
            <p:cNvSpPr/>
            <p:nvPr/>
          </p:nvSpPr>
          <p:spPr>
            <a:xfrm>
              <a:off x="6084725" y="456100"/>
              <a:ext cx="25" cy="175375"/>
            </a:xfrm>
            <a:custGeom>
              <a:avLst/>
              <a:gdLst/>
              <a:ahLst/>
              <a:cxnLst/>
              <a:rect l="0" t="0" r="0" b="0"/>
              <a:pathLst>
                <a:path w="1" h="7015" fill="none" extrusionOk="0">
                  <a:moveTo>
                    <a:pt x="1" y="0"/>
                  </a:moveTo>
                  <a:lnTo>
                    <a:pt x="1" y="7014"/>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97" name="Shape 697"/>
          <p:cNvGrpSpPr/>
          <p:nvPr/>
        </p:nvGrpSpPr>
        <p:grpSpPr>
          <a:xfrm>
            <a:off x="1096853" y="1043804"/>
            <a:ext cx="314325" cy="383304"/>
            <a:chOff x="1268550" y="929175"/>
            <a:chExt cx="407950" cy="497475"/>
          </a:xfrm>
        </p:grpSpPr>
        <p:sp>
          <p:nvSpPr>
            <p:cNvPr id="698" name="Shape 698"/>
            <p:cNvSpPr/>
            <p:nvPr/>
          </p:nvSpPr>
          <p:spPr>
            <a:xfrm>
              <a:off x="1268550" y="953550"/>
              <a:ext cx="387250" cy="473100"/>
            </a:xfrm>
            <a:custGeom>
              <a:avLst/>
              <a:gdLst/>
              <a:ahLst/>
              <a:cxnLst/>
              <a:rect l="0" t="0" r="0" b="0"/>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9" name="Shape 699"/>
            <p:cNvSpPr/>
            <p:nvPr/>
          </p:nvSpPr>
          <p:spPr>
            <a:xfrm>
              <a:off x="1298975" y="929175"/>
              <a:ext cx="377525" cy="462775"/>
            </a:xfrm>
            <a:custGeom>
              <a:avLst/>
              <a:gdLst/>
              <a:ahLst/>
              <a:cxnLst/>
              <a:rect l="0" t="0" r="0" b="0"/>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0" name="Shape 700"/>
            <p:cNvSpPr/>
            <p:nvPr/>
          </p:nvSpPr>
          <p:spPr>
            <a:xfrm>
              <a:off x="15924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01" name="Shape 701"/>
          <p:cNvGrpSpPr/>
          <p:nvPr/>
        </p:nvGrpSpPr>
        <p:grpSpPr>
          <a:xfrm>
            <a:off x="5209301" y="1058348"/>
            <a:ext cx="371573" cy="356568"/>
            <a:chOff x="6605925" y="948050"/>
            <a:chExt cx="482250" cy="462775"/>
          </a:xfrm>
        </p:grpSpPr>
        <p:sp>
          <p:nvSpPr>
            <p:cNvPr id="702" name="Shape 702"/>
            <p:cNvSpPr/>
            <p:nvPr/>
          </p:nvSpPr>
          <p:spPr>
            <a:xfrm>
              <a:off x="6847025" y="1209875"/>
              <a:ext cx="60325" cy="200950"/>
            </a:xfrm>
            <a:custGeom>
              <a:avLst/>
              <a:gdLst/>
              <a:ahLst/>
              <a:cxnLst/>
              <a:rect l="0" t="0" r="0" b="0"/>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3" name="Shape 703"/>
            <p:cNvSpPr/>
            <p:nvPr/>
          </p:nvSpPr>
          <p:spPr>
            <a:xfrm>
              <a:off x="6605925" y="971800"/>
              <a:ext cx="482250" cy="228350"/>
            </a:xfrm>
            <a:custGeom>
              <a:avLst/>
              <a:gdLst/>
              <a:ahLst/>
              <a:cxnLst/>
              <a:rect l="0" t="0" r="0" b="0"/>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4" name="Shape 704"/>
            <p:cNvSpPr/>
            <p:nvPr/>
          </p:nvSpPr>
          <p:spPr>
            <a:xfrm>
              <a:off x="6847025" y="948050"/>
              <a:ext cx="25" cy="23775"/>
            </a:xfrm>
            <a:custGeom>
              <a:avLst/>
              <a:gdLst/>
              <a:ahLst/>
              <a:cxnLst/>
              <a:rect l="0" t="0" r="0" b="0"/>
              <a:pathLst>
                <a:path w="1" h="951" fill="none" extrusionOk="0">
                  <a:moveTo>
                    <a:pt x="1" y="951"/>
                  </a:moveTo>
                  <a:lnTo>
                    <a:pt x="1"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5" name="Shape 705"/>
            <p:cNvSpPr/>
            <p:nvPr/>
          </p:nvSpPr>
          <p:spPr>
            <a:xfrm>
              <a:off x="6847025" y="1001025"/>
              <a:ext cx="25" cy="183900"/>
            </a:xfrm>
            <a:custGeom>
              <a:avLst/>
              <a:gdLst/>
              <a:ahLst/>
              <a:cxnLst/>
              <a:rect l="0" t="0" r="0" b="0"/>
              <a:pathLst>
                <a:path w="1" h="7356" fill="none" extrusionOk="0">
                  <a:moveTo>
                    <a:pt x="1" y="1"/>
                  </a:moveTo>
                  <a:lnTo>
                    <a:pt x="1" y="7356"/>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6" name="Shape 706"/>
            <p:cNvSpPr/>
            <p:nvPr/>
          </p:nvSpPr>
          <p:spPr>
            <a:xfrm>
              <a:off x="6872000" y="994325"/>
              <a:ext cx="85275" cy="190600"/>
            </a:xfrm>
            <a:custGeom>
              <a:avLst/>
              <a:gdLst/>
              <a:ahLst/>
              <a:cxnLst/>
              <a:rect l="0" t="0" r="0" b="0"/>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7" name="Shape 707"/>
            <p:cNvSpPr/>
            <p:nvPr/>
          </p:nvSpPr>
          <p:spPr>
            <a:xfrm>
              <a:off x="6736825" y="994325"/>
              <a:ext cx="85275" cy="190600"/>
            </a:xfrm>
            <a:custGeom>
              <a:avLst/>
              <a:gdLst/>
              <a:ahLst/>
              <a:cxnLst/>
              <a:rect l="0" t="0" r="0" b="0"/>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08" name="Shape 708"/>
          <p:cNvGrpSpPr/>
          <p:nvPr/>
        </p:nvGrpSpPr>
        <p:grpSpPr>
          <a:xfrm>
            <a:off x="5296098" y="2114376"/>
            <a:ext cx="197979" cy="313882"/>
            <a:chOff x="6718575" y="2318625"/>
            <a:chExt cx="256950" cy="407375"/>
          </a:xfrm>
        </p:grpSpPr>
        <p:sp>
          <p:nvSpPr>
            <p:cNvPr id="709" name="Shape 709"/>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0" name="Shape 710"/>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1" name="Shape 711"/>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2" name="Shape 712"/>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3" name="Shape 713"/>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4" name="Shape 714"/>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5" name="Shape 715"/>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6" name="Shape 716"/>
            <p:cNvSpPr/>
            <p:nvPr/>
          </p:nvSpPr>
          <p:spPr>
            <a:xfrm>
              <a:off x="6795900" y="2628550"/>
              <a:ext cx="102300" cy="25"/>
            </a:xfrm>
            <a:custGeom>
              <a:avLst/>
              <a:gdLst/>
              <a:ahLst/>
              <a:cxnLst/>
              <a:rect l="0" t="0" r="0" b="0"/>
              <a:pathLst>
                <a:path w="4092" h="1" fill="none" extrusionOk="0">
                  <a:moveTo>
                    <a:pt x="0" y="1"/>
                  </a:moveTo>
                  <a:lnTo>
                    <a:pt x="4092"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17" name="Shape 717"/>
          <p:cNvGrpSpPr/>
          <p:nvPr/>
        </p:nvGrpSpPr>
        <p:grpSpPr>
          <a:xfrm>
            <a:off x="2638894" y="2689072"/>
            <a:ext cx="333106" cy="202699"/>
            <a:chOff x="3269900" y="3064500"/>
            <a:chExt cx="432325" cy="263075"/>
          </a:xfrm>
        </p:grpSpPr>
        <p:sp>
          <p:nvSpPr>
            <p:cNvPr id="718" name="Shape 718"/>
            <p:cNvSpPr/>
            <p:nvPr/>
          </p:nvSpPr>
          <p:spPr>
            <a:xfrm>
              <a:off x="3269900" y="3064500"/>
              <a:ext cx="432325" cy="263075"/>
            </a:xfrm>
            <a:custGeom>
              <a:avLst/>
              <a:gdLst/>
              <a:ahLst/>
              <a:cxnLst/>
              <a:rect l="0" t="0" r="0" b="0"/>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9" name="Shape 719"/>
            <p:cNvSpPr/>
            <p:nvPr/>
          </p:nvSpPr>
          <p:spPr>
            <a:xfrm>
              <a:off x="3445875" y="3155825"/>
              <a:ext cx="80400" cy="80400"/>
            </a:xfrm>
            <a:custGeom>
              <a:avLst/>
              <a:gdLst/>
              <a:ahLst/>
              <a:cxnLst/>
              <a:rect l="0" t="0" r="0" b="0"/>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0" name="Shape 720"/>
            <p:cNvSpPr/>
            <p:nvPr/>
          </p:nvSpPr>
          <p:spPr>
            <a:xfrm>
              <a:off x="3381925" y="3091900"/>
              <a:ext cx="208275" cy="208275"/>
            </a:xfrm>
            <a:custGeom>
              <a:avLst/>
              <a:gdLst/>
              <a:ahLst/>
              <a:cxnLst/>
              <a:rect l="0" t="0" r="0" b="0"/>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21" name="Shape 721"/>
          <p:cNvGrpSpPr/>
          <p:nvPr/>
        </p:nvGrpSpPr>
        <p:grpSpPr>
          <a:xfrm>
            <a:off x="5273561" y="2627143"/>
            <a:ext cx="243034" cy="341562"/>
            <a:chOff x="6689325" y="2984125"/>
            <a:chExt cx="315425" cy="443300"/>
          </a:xfrm>
        </p:grpSpPr>
        <p:sp>
          <p:nvSpPr>
            <p:cNvPr id="722" name="Shape 722"/>
            <p:cNvSpPr/>
            <p:nvPr/>
          </p:nvSpPr>
          <p:spPr>
            <a:xfrm>
              <a:off x="6689325" y="2984125"/>
              <a:ext cx="315425" cy="77975"/>
            </a:xfrm>
            <a:custGeom>
              <a:avLst/>
              <a:gdLst/>
              <a:ahLst/>
              <a:cxnLst/>
              <a:rect l="0" t="0" r="0" b="0"/>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3" name="Shape 723"/>
            <p:cNvSpPr/>
            <p:nvPr/>
          </p:nvSpPr>
          <p:spPr>
            <a:xfrm>
              <a:off x="6702125" y="3069375"/>
              <a:ext cx="289850" cy="358050"/>
            </a:xfrm>
            <a:custGeom>
              <a:avLst/>
              <a:gdLst/>
              <a:ahLst/>
              <a:cxnLst/>
              <a:rect l="0" t="0" r="0" b="0"/>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4" name="Shape 724"/>
            <p:cNvSpPr/>
            <p:nvPr/>
          </p:nvSpPr>
          <p:spPr>
            <a:xfrm>
              <a:off x="6761175" y="3117475"/>
              <a:ext cx="25" cy="261850"/>
            </a:xfrm>
            <a:custGeom>
              <a:avLst/>
              <a:gdLst/>
              <a:ahLst/>
              <a:cxnLst/>
              <a:rect l="0" t="0" r="0" b="0"/>
              <a:pathLst>
                <a:path w="1" h="10474" fill="none" extrusionOk="0">
                  <a:moveTo>
                    <a:pt x="1" y="10473"/>
                  </a:moveTo>
                  <a:lnTo>
                    <a:pt x="1"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5" name="Shape 725"/>
            <p:cNvSpPr/>
            <p:nvPr/>
          </p:nvSpPr>
          <p:spPr>
            <a:xfrm>
              <a:off x="6847025" y="3117475"/>
              <a:ext cx="25" cy="261850"/>
            </a:xfrm>
            <a:custGeom>
              <a:avLst/>
              <a:gdLst/>
              <a:ahLst/>
              <a:cxnLst/>
              <a:rect l="0" t="0" r="0" b="0"/>
              <a:pathLst>
                <a:path w="1" h="10474" fill="none" extrusionOk="0">
                  <a:moveTo>
                    <a:pt x="1" y="1"/>
                  </a:moveTo>
                  <a:lnTo>
                    <a:pt x="1" y="10473"/>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6" name="Shape 726"/>
            <p:cNvSpPr/>
            <p:nvPr/>
          </p:nvSpPr>
          <p:spPr>
            <a:xfrm>
              <a:off x="6932875" y="3117475"/>
              <a:ext cx="25" cy="261850"/>
            </a:xfrm>
            <a:custGeom>
              <a:avLst/>
              <a:gdLst/>
              <a:ahLst/>
              <a:cxnLst/>
              <a:rect l="0" t="0" r="0" b="0"/>
              <a:pathLst>
                <a:path w="1" h="10474" fill="none" extrusionOk="0">
                  <a:moveTo>
                    <a:pt x="1" y="1"/>
                  </a:moveTo>
                  <a:lnTo>
                    <a:pt x="1" y="10473"/>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27" name="Shape 727"/>
          <p:cNvGrpSpPr/>
          <p:nvPr/>
        </p:nvGrpSpPr>
        <p:grpSpPr>
          <a:xfrm>
            <a:off x="1651363" y="3630643"/>
            <a:ext cx="235060" cy="380010"/>
            <a:chOff x="1988225" y="4286525"/>
            <a:chExt cx="305075" cy="493200"/>
          </a:xfrm>
        </p:grpSpPr>
        <p:sp>
          <p:nvSpPr>
            <p:cNvPr id="728" name="Shape 728"/>
            <p:cNvSpPr/>
            <p:nvPr/>
          </p:nvSpPr>
          <p:spPr>
            <a:xfrm>
              <a:off x="2178800" y="4519725"/>
              <a:ext cx="114500" cy="114475"/>
            </a:xfrm>
            <a:custGeom>
              <a:avLst/>
              <a:gdLst/>
              <a:ahLst/>
              <a:cxnLst/>
              <a:rect l="0" t="0" r="0" b="0"/>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9" name="Shape 729"/>
            <p:cNvSpPr/>
            <p:nvPr/>
          </p:nvSpPr>
          <p:spPr>
            <a:xfrm>
              <a:off x="1988225" y="4539200"/>
              <a:ext cx="156500" cy="156500"/>
            </a:xfrm>
            <a:custGeom>
              <a:avLst/>
              <a:gdLst/>
              <a:ahLst/>
              <a:cxnLst/>
              <a:rect l="0" t="0" r="0" b="0"/>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0" name="Shape 730"/>
            <p:cNvSpPr/>
            <p:nvPr/>
          </p:nvSpPr>
          <p:spPr>
            <a:xfrm>
              <a:off x="2042425" y="4286525"/>
              <a:ext cx="239300" cy="236250"/>
            </a:xfrm>
            <a:custGeom>
              <a:avLst/>
              <a:gdLst/>
              <a:ahLst/>
              <a:cxnLst/>
              <a:rect l="0" t="0" r="0" b="0"/>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1" name="Shape 731"/>
            <p:cNvSpPr/>
            <p:nvPr/>
          </p:nvSpPr>
          <p:spPr>
            <a:xfrm>
              <a:off x="2161750" y="4522750"/>
              <a:ext cx="25" cy="256975"/>
            </a:xfrm>
            <a:custGeom>
              <a:avLst/>
              <a:gdLst/>
              <a:ahLst/>
              <a:cxnLst/>
              <a:rect l="0" t="0" r="0" b="0"/>
              <a:pathLst>
                <a:path w="1" h="10279" fill="none" extrusionOk="0">
                  <a:moveTo>
                    <a:pt x="1" y="10279"/>
                  </a:moveTo>
                  <a:lnTo>
                    <a:pt x="1"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2" name="Shape 732"/>
            <p:cNvSpPr/>
            <p:nvPr/>
          </p:nvSpPr>
          <p:spPr>
            <a:xfrm>
              <a:off x="2133750" y="4377850"/>
              <a:ext cx="56050" cy="56025"/>
            </a:xfrm>
            <a:custGeom>
              <a:avLst/>
              <a:gdLst/>
              <a:ahLst/>
              <a:cxnLst/>
              <a:rect l="0" t="0" r="0" b="0"/>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3" name="Shape 733"/>
            <p:cNvSpPr/>
            <p:nvPr/>
          </p:nvSpPr>
          <p:spPr>
            <a:xfrm>
              <a:off x="2038150" y="4589125"/>
              <a:ext cx="87100" cy="87100"/>
            </a:xfrm>
            <a:custGeom>
              <a:avLst/>
              <a:gdLst/>
              <a:ahLst/>
              <a:cxnLst/>
              <a:rect l="0" t="0" r="0" b="0"/>
              <a:pathLst>
                <a:path w="3484" h="3484" fill="none" extrusionOk="0">
                  <a:moveTo>
                    <a:pt x="1" y="0"/>
                  </a:moveTo>
                  <a:lnTo>
                    <a:pt x="3483" y="3483"/>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4" name="Shape 734"/>
            <p:cNvSpPr/>
            <p:nvPr/>
          </p:nvSpPr>
          <p:spPr>
            <a:xfrm>
              <a:off x="2194025" y="4564150"/>
              <a:ext cx="54825" cy="54825"/>
            </a:xfrm>
            <a:custGeom>
              <a:avLst/>
              <a:gdLst/>
              <a:ahLst/>
              <a:cxnLst/>
              <a:rect l="0" t="0" r="0" b="0"/>
              <a:pathLst>
                <a:path w="2193" h="2193" fill="none" extrusionOk="0">
                  <a:moveTo>
                    <a:pt x="2192" y="1"/>
                  </a:moveTo>
                  <a:lnTo>
                    <a:pt x="1" y="2193"/>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35" name="Shape 735"/>
          <p:cNvGrpSpPr/>
          <p:nvPr/>
        </p:nvGrpSpPr>
        <p:grpSpPr>
          <a:xfrm>
            <a:off x="2150050" y="3657379"/>
            <a:ext cx="283852" cy="359380"/>
            <a:chOff x="2635450" y="4321225"/>
            <a:chExt cx="368400" cy="466425"/>
          </a:xfrm>
        </p:grpSpPr>
        <p:sp>
          <p:nvSpPr>
            <p:cNvPr id="736" name="Shape 736"/>
            <p:cNvSpPr/>
            <p:nvPr/>
          </p:nvSpPr>
          <p:spPr>
            <a:xfrm>
              <a:off x="2635450" y="4653050"/>
              <a:ext cx="368400" cy="134600"/>
            </a:xfrm>
            <a:custGeom>
              <a:avLst/>
              <a:gdLst/>
              <a:ahLst/>
              <a:cxnLst/>
              <a:rect l="0" t="0" r="0" b="0"/>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7" name="Shape 737"/>
            <p:cNvSpPr/>
            <p:nvPr/>
          </p:nvSpPr>
          <p:spPr>
            <a:xfrm>
              <a:off x="2819350" y="4321225"/>
              <a:ext cx="25" cy="347075"/>
            </a:xfrm>
            <a:custGeom>
              <a:avLst/>
              <a:gdLst/>
              <a:ahLst/>
              <a:cxnLst/>
              <a:rect l="0" t="0" r="0" b="0"/>
              <a:pathLst>
                <a:path w="1" h="13883" fill="none" extrusionOk="0">
                  <a:moveTo>
                    <a:pt x="0" y="13883"/>
                  </a:moveTo>
                  <a:lnTo>
                    <a:pt x="0"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8" name="Shape 738"/>
            <p:cNvSpPr/>
            <p:nvPr/>
          </p:nvSpPr>
          <p:spPr>
            <a:xfrm>
              <a:off x="2835175" y="4328525"/>
              <a:ext cx="114475" cy="114500"/>
            </a:xfrm>
            <a:custGeom>
              <a:avLst/>
              <a:gdLst/>
              <a:ahLst/>
              <a:cxnLst/>
              <a:rect l="0" t="0" r="0" b="0"/>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9" name="Shape 739"/>
            <p:cNvSpPr/>
            <p:nvPr/>
          </p:nvSpPr>
          <p:spPr>
            <a:xfrm>
              <a:off x="2850400" y="4372975"/>
              <a:ext cx="54825" cy="54825"/>
            </a:xfrm>
            <a:custGeom>
              <a:avLst/>
              <a:gdLst/>
              <a:ahLst/>
              <a:cxnLst/>
              <a:rect l="0" t="0" r="0" b="0"/>
              <a:pathLst>
                <a:path w="2193" h="2193" fill="none" extrusionOk="0">
                  <a:moveTo>
                    <a:pt x="2192" y="0"/>
                  </a:moveTo>
                  <a:lnTo>
                    <a:pt x="0" y="2192"/>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0" name="Shape 740"/>
            <p:cNvSpPr/>
            <p:nvPr/>
          </p:nvSpPr>
          <p:spPr>
            <a:xfrm>
              <a:off x="2646425" y="4429600"/>
              <a:ext cx="156500" cy="156500"/>
            </a:xfrm>
            <a:custGeom>
              <a:avLst/>
              <a:gdLst/>
              <a:ahLst/>
              <a:cxnLst/>
              <a:rect l="0" t="0" r="0" b="0"/>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1" name="Shape 741"/>
            <p:cNvSpPr/>
            <p:nvPr/>
          </p:nvSpPr>
          <p:spPr>
            <a:xfrm>
              <a:off x="2696350" y="4479525"/>
              <a:ext cx="87100" cy="87100"/>
            </a:xfrm>
            <a:custGeom>
              <a:avLst/>
              <a:gdLst/>
              <a:ahLst/>
              <a:cxnLst/>
              <a:rect l="0" t="0" r="0" b="0"/>
              <a:pathLst>
                <a:path w="3484" h="3484" fill="none" extrusionOk="0">
                  <a:moveTo>
                    <a:pt x="0" y="1"/>
                  </a:moveTo>
                  <a:lnTo>
                    <a:pt x="3483" y="3483"/>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42" name="Shape 742"/>
          <p:cNvGrpSpPr/>
          <p:nvPr/>
        </p:nvGrpSpPr>
        <p:grpSpPr>
          <a:xfrm>
            <a:off x="5237925" y="3648460"/>
            <a:ext cx="314325" cy="351868"/>
            <a:chOff x="6643075" y="4309650"/>
            <a:chExt cx="407950" cy="456675"/>
          </a:xfrm>
        </p:grpSpPr>
        <p:sp>
          <p:nvSpPr>
            <p:cNvPr id="743" name="Shape 743"/>
            <p:cNvSpPr/>
            <p:nvPr/>
          </p:nvSpPr>
          <p:spPr>
            <a:xfrm>
              <a:off x="6643075" y="4698125"/>
              <a:ext cx="407950" cy="14625"/>
            </a:xfrm>
            <a:custGeom>
              <a:avLst/>
              <a:gdLst/>
              <a:ahLst/>
              <a:cxnLst/>
              <a:rect l="0" t="0" r="0" b="0"/>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4" name="Shape 744"/>
            <p:cNvSpPr/>
            <p:nvPr/>
          </p:nvSpPr>
          <p:spPr>
            <a:xfrm>
              <a:off x="6643075" y="4727350"/>
              <a:ext cx="407950" cy="14625"/>
            </a:xfrm>
            <a:custGeom>
              <a:avLst/>
              <a:gdLst/>
              <a:ahLst/>
              <a:cxnLst/>
              <a:rect l="0" t="0" r="0" b="0"/>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5" name="Shape 745"/>
            <p:cNvSpPr/>
            <p:nvPr/>
          </p:nvSpPr>
          <p:spPr>
            <a:xfrm>
              <a:off x="6643075" y="4751700"/>
              <a:ext cx="407950" cy="14625"/>
            </a:xfrm>
            <a:custGeom>
              <a:avLst/>
              <a:gdLst/>
              <a:ahLst/>
              <a:cxnLst/>
              <a:rect l="0" t="0" r="0" b="0"/>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6" name="Shape 746"/>
            <p:cNvSpPr/>
            <p:nvPr/>
          </p:nvSpPr>
          <p:spPr>
            <a:xfrm>
              <a:off x="6672900" y="4309650"/>
              <a:ext cx="348900" cy="376300"/>
            </a:xfrm>
            <a:custGeom>
              <a:avLst/>
              <a:gdLst/>
              <a:ahLst/>
              <a:cxnLst/>
              <a:rect l="0" t="0" r="0" b="0"/>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7" name="Shape 747"/>
            <p:cNvSpPr/>
            <p:nvPr/>
          </p:nvSpPr>
          <p:spPr>
            <a:xfrm>
              <a:off x="6805625" y="4452725"/>
              <a:ext cx="15850" cy="28050"/>
            </a:xfrm>
            <a:custGeom>
              <a:avLst/>
              <a:gdLst/>
              <a:ahLst/>
              <a:cxnLst/>
              <a:rect l="0" t="0" r="0" b="0"/>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8" name="Shape 748"/>
            <p:cNvSpPr/>
            <p:nvPr/>
          </p:nvSpPr>
          <p:spPr>
            <a:xfrm>
              <a:off x="6872600" y="4452725"/>
              <a:ext cx="15875" cy="28050"/>
            </a:xfrm>
            <a:custGeom>
              <a:avLst/>
              <a:gdLst/>
              <a:ahLst/>
              <a:cxnLst/>
              <a:rect l="0" t="0" r="0" b="0"/>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9" name="Shape 749"/>
            <p:cNvSpPr/>
            <p:nvPr/>
          </p:nvSpPr>
          <p:spPr>
            <a:xfrm>
              <a:off x="6709425" y="4414975"/>
              <a:ext cx="275250" cy="54825"/>
            </a:xfrm>
            <a:custGeom>
              <a:avLst/>
              <a:gdLst/>
              <a:ahLst/>
              <a:cxnLst/>
              <a:rect l="0" t="0" r="0" b="0"/>
              <a:pathLst>
                <a:path w="11010" h="2193" fill="none" extrusionOk="0">
                  <a:moveTo>
                    <a:pt x="11009" y="2193"/>
                  </a:moveTo>
                  <a:lnTo>
                    <a:pt x="5505" y="1"/>
                  </a:lnTo>
                  <a:lnTo>
                    <a:pt x="1" y="2193"/>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0" name="Shape 750"/>
            <p:cNvSpPr/>
            <p:nvPr/>
          </p:nvSpPr>
          <p:spPr>
            <a:xfrm>
              <a:off x="6733175" y="4382725"/>
              <a:ext cx="227750" cy="37150"/>
            </a:xfrm>
            <a:custGeom>
              <a:avLst/>
              <a:gdLst/>
              <a:ahLst/>
              <a:cxnLst/>
              <a:rect l="0" t="0" r="0" b="0"/>
              <a:pathLst>
                <a:path w="9110" h="1486" fill="none" extrusionOk="0">
                  <a:moveTo>
                    <a:pt x="1" y="1486"/>
                  </a:moveTo>
                  <a:lnTo>
                    <a:pt x="1681" y="1486"/>
                  </a:lnTo>
                  <a:lnTo>
                    <a:pt x="1681" y="0"/>
                  </a:lnTo>
                  <a:lnTo>
                    <a:pt x="4555" y="0"/>
                  </a:lnTo>
                  <a:lnTo>
                    <a:pt x="7429" y="0"/>
                  </a:lnTo>
                  <a:lnTo>
                    <a:pt x="7429" y="1486"/>
                  </a:lnTo>
                  <a:lnTo>
                    <a:pt x="9109" y="1486"/>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1" name="Shape 751"/>
            <p:cNvSpPr/>
            <p:nvPr/>
          </p:nvSpPr>
          <p:spPr>
            <a:xfrm>
              <a:off x="6847025" y="4414975"/>
              <a:ext cx="25" cy="145550"/>
            </a:xfrm>
            <a:custGeom>
              <a:avLst/>
              <a:gdLst/>
              <a:ahLst/>
              <a:cxnLst/>
              <a:rect l="0" t="0" r="0" b="0"/>
              <a:pathLst>
                <a:path w="1" h="5822" fill="none" extrusionOk="0">
                  <a:moveTo>
                    <a:pt x="1" y="1"/>
                  </a:moveTo>
                  <a:lnTo>
                    <a:pt x="1" y="5822"/>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52" name="Shape 752"/>
          <p:cNvGrpSpPr/>
          <p:nvPr/>
        </p:nvGrpSpPr>
        <p:grpSpPr>
          <a:xfrm>
            <a:off x="4151867" y="4145279"/>
            <a:ext cx="414740" cy="397847"/>
            <a:chOff x="5233525" y="4954450"/>
            <a:chExt cx="538275" cy="516350"/>
          </a:xfrm>
        </p:grpSpPr>
        <p:sp>
          <p:nvSpPr>
            <p:cNvPr id="753" name="Shape 753"/>
            <p:cNvSpPr/>
            <p:nvPr/>
          </p:nvSpPr>
          <p:spPr>
            <a:xfrm>
              <a:off x="5637825" y="4954450"/>
              <a:ext cx="89525" cy="89525"/>
            </a:xfrm>
            <a:custGeom>
              <a:avLst/>
              <a:gdLst/>
              <a:ahLst/>
              <a:cxnLst/>
              <a:rect l="0" t="0" r="0" b="0"/>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4" name="Shape 754"/>
            <p:cNvSpPr/>
            <p:nvPr/>
          </p:nvSpPr>
          <p:spPr>
            <a:xfrm>
              <a:off x="5323025" y="4980625"/>
              <a:ext cx="88925" cy="88925"/>
            </a:xfrm>
            <a:custGeom>
              <a:avLst/>
              <a:gdLst/>
              <a:ahLst/>
              <a:cxnLst/>
              <a:rect l="0" t="0" r="0" b="0"/>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5" name="Shape 755"/>
            <p:cNvSpPr/>
            <p:nvPr/>
          </p:nvSpPr>
          <p:spPr>
            <a:xfrm>
              <a:off x="5233525" y="5255225"/>
              <a:ext cx="89525" cy="89525"/>
            </a:xfrm>
            <a:custGeom>
              <a:avLst/>
              <a:gdLst/>
              <a:ahLst/>
              <a:cxnLst/>
              <a:rect l="0" t="0" r="0" b="0"/>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6" name="Shape 756"/>
            <p:cNvSpPr/>
            <p:nvPr/>
          </p:nvSpPr>
          <p:spPr>
            <a:xfrm>
              <a:off x="5453325" y="5382475"/>
              <a:ext cx="88925" cy="88325"/>
            </a:xfrm>
            <a:custGeom>
              <a:avLst/>
              <a:gdLst/>
              <a:ahLst/>
              <a:cxnLst/>
              <a:rect l="0" t="0" r="0" b="0"/>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7" name="Shape 757"/>
            <p:cNvSpPr/>
            <p:nvPr/>
          </p:nvSpPr>
          <p:spPr>
            <a:xfrm>
              <a:off x="5682875" y="5188875"/>
              <a:ext cx="88925" cy="89525"/>
            </a:xfrm>
            <a:custGeom>
              <a:avLst/>
              <a:gdLst/>
              <a:ahLst/>
              <a:cxnLst/>
              <a:rect l="0" t="0" r="0" b="0"/>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8" name="Shape 758"/>
            <p:cNvSpPr/>
            <p:nvPr/>
          </p:nvSpPr>
          <p:spPr>
            <a:xfrm>
              <a:off x="5411925" y="5110925"/>
              <a:ext cx="188775" cy="189400"/>
            </a:xfrm>
            <a:custGeom>
              <a:avLst/>
              <a:gdLst/>
              <a:ahLst/>
              <a:cxnLst/>
              <a:rect l="0" t="0" r="0" b="0"/>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9" name="Shape 759"/>
            <p:cNvSpPr/>
            <p:nvPr/>
          </p:nvSpPr>
          <p:spPr>
            <a:xfrm>
              <a:off x="5367475" y="5025075"/>
              <a:ext cx="81600" cy="105975"/>
            </a:xfrm>
            <a:custGeom>
              <a:avLst/>
              <a:gdLst/>
              <a:ahLst/>
              <a:cxnLst/>
              <a:rect l="0" t="0" r="0" b="0"/>
              <a:pathLst>
                <a:path w="3264" h="4239" fill="none" extrusionOk="0">
                  <a:moveTo>
                    <a:pt x="0" y="1"/>
                  </a:moveTo>
                  <a:lnTo>
                    <a:pt x="3264" y="4238"/>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0" name="Shape 760"/>
            <p:cNvSpPr/>
            <p:nvPr/>
          </p:nvSpPr>
          <p:spPr>
            <a:xfrm>
              <a:off x="5567800" y="4999500"/>
              <a:ext cx="115100" cy="133975"/>
            </a:xfrm>
            <a:custGeom>
              <a:avLst/>
              <a:gdLst/>
              <a:ahLst/>
              <a:cxnLst/>
              <a:rect l="0" t="0" r="0" b="0"/>
              <a:pathLst>
                <a:path w="4604" h="5359" fill="none" extrusionOk="0">
                  <a:moveTo>
                    <a:pt x="0" y="5359"/>
                  </a:moveTo>
                  <a:lnTo>
                    <a:pt x="4603"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1" name="Shape 761"/>
            <p:cNvSpPr/>
            <p:nvPr/>
          </p:nvSpPr>
          <p:spPr>
            <a:xfrm>
              <a:off x="5600075" y="5217475"/>
              <a:ext cx="127275" cy="16475"/>
            </a:xfrm>
            <a:custGeom>
              <a:avLst/>
              <a:gdLst/>
              <a:ahLst/>
              <a:cxnLst/>
              <a:rect l="0" t="0" r="0" b="0"/>
              <a:pathLst>
                <a:path w="5091" h="659" fill="none" extrusionOk="0">
                  <a:moveTo>
                    <a:pt x="5090" y="658"/>
                  </a:moveTo>
                  <a:lnTo>
                    <a:pt x="0"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2" name="Shape 762"/>
            <p:cNvSpPr/>
            <p:nvPr/>
          </p:nvSpPr>
          <p:spPr>
            <a:xfrm>
              <a:off x="5497775" y="5299675"/>
              <a:ext cx="4900" cy="126675"/>
            </a:xfrm>
            <a:custGeom>
              <a:avLst/>
              <a:gdLst/>
              <a:ahLst/>
              <a:cxnLst/>
              <a:rect l="0" t="0" r="0" b="0"/>
              <a:pathLst>
                <a:path w="196" h="5067" fill="none" extrusionOk="0">
                  <a:moveTo>
                    <a:pt x="0" y="5067"/>
                  </a:moveTo>
                  <a:lnTo>
                    <a:pt x="195"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3" name="Shape 763"/>
            <p:cNvSpPr/>
            <p:nvPr/>
          </p:nvSpPr>
          <p:spPr>
            <a:xfrm>
              <a:off x="5277975" y="5241825"/>
              <a:ext cx="141275" cy="58500"/>
            </a:xfrm>
            <a:custGeom>
              <a:avLst/>
              <a:gdLst/>
              <a:ahLst/>
              <a:cxnLst/>
              <a:rect l="0" t="0" r="0" b="0"/>
              <a:pathLst>
                <a:path w="5651" h="2340" fill="none" extrusionOk="0">
                  <a:moveTo>
                    <a:pt x="0" y="2339"/>
                  </a:moveTo>
                  <a:lnTo>
                    <a:pt x="5651"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64" name="Shape 764"/>
          <p:cNvGrpSpPr/>
          <p:nvPr/>
        </p:nvGrpSpPr>
        <p:grpSpPr>
          <a:xfrm>
            <a:off x="3630180" y="4152310"/>
            <a:ext cx="422253" cy="383786"/>
            <a:chOff x="4556450" y="4963575"/>
            <a:chExt cx="548025" cy="498100"/>
          </a:xfrm>
        </p:grpSpPr>
        <p:sp>
          <p:nvSpPr>
            <p:cNvPr id="765" name="Shape 765"/>
            <p:cNvSpPr/>
            <p:nvPr/>
          </p:nvSpPr>
          <p:spPr>
            <a:xfrm>
              <a:off x="4611850" y="5222350"/>
              <a:ext cx="436600" cy="239325"/>
            </a:xfrm>
            <a:custGeom>
              <a:avLst/>
              <a:gdLst/>
              <a:ahLst/>
              <a:cxnLst/>
              <a:rect l="0" t="0" r="0" b="0"/>
              <a:pathLst>
                <a:path w="17464" h="9573" fill="none" extrusionOk="0">
                  <a:moveTo>
                    <a:pt x="1" y="1"/>
                  </a:moveTo>
                  <a:lnTo>
                    <a:pt x="1" y="4677"/>
                  </a:lnTo>
                  <a:lnTo>
                    <a:pt x="8720" y="9572"/>
                  </a:lnTo>
                  <a:lnTo>
                    <a:pt x="17463" y="4677"/>
                  </a:lnTo>
                  <a:lnTo>
                    <a:pt x="17463" y="1"/>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6" name="Shape 766"/>
            <p:cNvSpPr/>
            <p:nvPr/>
          </p:nvSpPr>
          <p:spPr>
            <a:xfrm>
              <a:off x="4612475" y="4963575"/>
              <a:ext cx="435975" cy="125450"/>
            </a:xfrm>
            <a:custGeom>
              <a:avLst/>
              <a:gdLst/>
              <a:ahLst/>
              <a:cxnLst/>
              <a:rect l="0" t="0" r="0" b="0"/>
              <a:pathLst>
                <a:path w="17439" h="5018" fill="none" extrusionOk="0">
                  <a:moveTo>
                    <a:pt x="17438" y="5018"/>
                  </a:moveTo>
                  <a:lnTo>
                    <a:pt x="8671" y="1"/>
                  </a:lnTo>
                  <a:lnTo>
                    <a:pt x="0" y="5018"/>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7" name="Shape 767"/>
            <p:cNvSpPr/>
            <p:nvPr/>
          </p:nvSpPr>
          <p:spPr>
            <a:xfrm>
              <a:off x="4556450" y="5089000"/>
              <a:ext cx="274025" cy="225925"/>
            </a:xfrm>
            <a:custGeom>
              <a:avLst/>
              <a:gdLst/>
              <a:ahLst/>
              <a:cxnLst/>
              <a:rect l="0" t="0" r="0" b="0"/>
              <a:pathLst>
                <a:path w="10961" h="9037" fill="none" extrusionOk="0">
                  <a:moveTo>
                    <a:pt x="8720" y="9037"/>
                  </a:moveTo>
                  <a:lnTo>
                    <a:pt x="1" y="4068"/>
                  </a:lnTo>
                  <a:lnTo>
                    <a:pt x="2241" y="1"/>
                  </a:lnTo>
                  <a:lnTo>
                    <a:pt x="10960" y="4969"/>
                  </a:lnTo>
                  <a:lnTo>
                    <a:pt x="8720" y="9037"/>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8" name="Shape 768"/>
            <p:cNvSpPr/>
            <p:nvPr/>
          </p:nvSpPr>
          <p:spPr>
            <a:xfrm>
              <a:off x="4830450" y="5089000"/>
              <a:ext cx="274025" cy="225925"/>
            </a:xfrm>
            <a:custGeom>
              <a:avLst/>
              <a:gdLst/>
              <a:ahLst/>
              <a:cxnLst/>
              <a:rect l="0" t="0" r="0" b="0"/>
              <a:pathLst>
                <a:path w="10961" h="9037" fill="none" extrusionOk="0">
                  <a:moveTo>
                    <a:pt x="2241" y="9037"/>
                  </a:moveTo>
                  <a:lnTo>
                    <a:pt x="10960" y="4068"/>
                  </a:lnTo>
                  <a:lnTo>
                    <a:pt x="8719" y="1"/>
                  </a:lnTo>
                  <a:lnTo>
                    <a:pt x="0" y="4969"/>
                  </a:lnTo>
                  <a:lnTo>
                    <a:pt x="2241" y="9037"/>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9" name="Shape 769"/>
            <p:cNvSpPr/>
            <p:nvPr/>
          </p:nvSpPr>
          <p:spPr>
            <a:xfrm>
              <a:off x="4830450" y="5213225"/>
              <a:ext cx="25" cy="248450"/>
            </a:xfrm>
            <a:custGeom>
              <a:avLst/>
              <a:gdLst/>
              <a:ahLst/>
              <a:cxnLst/>
              <a:rect l="0" t="0" r="0" b="0"/>
              <a:pathLst>
                <a:path w="1" h="9938" fill="none" extrusionOk="0">
                  <a:moveTo>
                    <a:pt x="0" y="0"/>
                  </a:moveTo>
                  <a:lnTo>
                    <a:pt x="0" y="9937"/>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70" name="Shape 770"/>
          <p:cNvGrpSpPr/>
          <p:nvPr/>
        </p:nvGrpSpPr>
        <p:grpSpPr>
          <a:xfrm>
            <a:off x="529188" y="4235350"/>
            <a:ext cx="408172" cy="225679"/>
            <a:chOff x="531800" y="5071350"/>
            <a:chExt cx="529750" cy="292900"/>
          </a:xfrm>
        </p:grpSpPr>
        <p:sp>
          <p:nvSpPr>
            <p:cNvPr id="771" name="Shape 771"/>
            <p:cNvSpPr/>
            <p:nvPr/>
          </p:nvSpPr>
          <p:spPr>
            <a:xfrm>
              <a:off x="632875" y="5077450"/>
              <a:ext cx="272200" cy="185725"/>
            </a:xfrm>
            <a:custGeom>
              <a:avLst/>
              <a:gdLst/>
              <a:ahLst/>
              <a:cxnLst/>
              <a:rect l="0" t="0" r="0" b="0"/>
              <a:pathLst>
                <a:path w="10888" h="7429" fill="none" extrusionOk="0">
                  <a:moveTo>
                    <a:pt x="2947" y="0"/>
                  </a:moveTo>
                  <a:lnTo>
                    <a:pt x="6406" y="7428"/>
                  </a:lnTo>
                  <a:lnTo>
                    <a:pt x="10887" y="2314"/>
                  </a:lnTo>
                  <a:lnTo>
                    <a:pt x="4019" y="2314"/>
                  </a:lnTo>
                  <a:lnTo>
                    <a:pt x="0" y="7428"/>
                  </a:lnTo>
                  <a:lnTo>
                    <a:pt x="6406" y="7428"/>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2" name="Shape 772"/>
            <p:cNvSpPr/>
            <p:nvPr/>
          </p:nvSpPr>
          <p:spPr>
            <a:xfrm>
              <a:off x="886175" y="5071350"/>
              <a:ext cx="74300" cy="191825"/>
            </a:xfrm>
            <a:custGeom>
              <a:avLst/>
              <a:gdLst/>
              <a:ahLst/>
              <a:cxnLst/>
              <a:rect l="0" t="0" r="0" b="0"/>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3" name="Shape 773"/>
            <p:cNvSpPr/>
            <p:nvPr/>
          </p:nvSpPr>
          <p:spPr>
            <a:xfrm>
              <a:off x="531800" y="5162075"/>
              <a:ext cx="202175" cy="202175"/>
            </a:xfrm>
            <a:custGeom>
              <a:avLst/>
              <a:gdLst/>
              <a:ahLst/>
              <a:cxnLst/>
              <a:rect l="0" t="0" r="0" b="0"/>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4" name="Shape 774"/>
            <p:cNvSpPr/>
            <p:nvPr/>
          </p:nvSpPr>
          <p:spPr>
            <a:xfrm>
              <a:off x="859375" y="5162075"/>
              <a:ext cx="202175" cy="202175"/>
            </a:xfrm>
            <a:custGeom>
              <a:avLst/>
              <a:gdLst/>
              <a:ahLst/>
              <a:cxnLst/>
              <a:rect l="0" t="0" r="0" b="0"/>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5" name="Shape 775"/>
            <p:cNvSpPr/>
            <p:nvPr/>
          </p:nvSpPr>
          <p:spPr>
            <a:xfrm>
              <a:off x="676100" y="5071350"/>
              <a:ext cx="86500" cy="7325"/>
            </a:xfrm>
            <a:custGeom>
              <a:avLst/>
              <a:gdLst/>
              <a:ahLst/>
              <a:cxnLst/>
              <a:rect l="0" t="0" r="0" b="0"/>
              <a:pathLst>
                <a:path w="3460" h="293" fill="none" extrusionOk="0">
                  <a:moveTo>
                    <a:pt x="1" y="1"/>
                  </a:moveTo>
                  <a:lnTo>
                    <a:pt x="3459" y="293"/>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6" name="Shape 776"/>
            <p:cNvSpPr/>
            <p:nvPr/>
          </p:nvSpPr>
          <p:spPr>
            <a:xfrm>
              <a:off x="941575" y="5244275"/>
              <a:ext cx="37175" cy="37175"/>
            </a:xfrm>
            <a:custGeom>
              <a:avLst/>
              <a:gdLst/>
              <a:ahLst/>
              <a:cxnLst/>
              <a:rect l="0" t="0" r="0" b="0"/>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7" name="Shape 777"/>
            <p:cNvSpPr/>
            <p:nvPr/>
          </p:nvSpPr>
          <p:spPr>
            <a:xfrm>
              <a:off x="614600" y="5244275"/>
              <a:ext cx="37175" cy="37175"/>
            </a:xfrm>
            <a:custGeom>
              <a:avLst/>
              <a:gdLst/>
              <a:ahLst/>
              <a:cxnLst/>
              <a:rect l="0" t="0" r="0" b="0"/>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78" name="Shape 778"/>
          <p:cNvGrpSpPr/>
          <p:nvPr/>
        </p:nvGrpSpPr>
        <p:grpSpPr>
          <a:xfrm>
            <a:off x="6883844" y="2057550"/>
            <a:ext cx="433992" cy="422729"/>
            <a:chOff x="5916675" y="927975"/>
            <a:chExt cx="516350" cy="502950"/>
          </a:xfrm>
        </p:grpSpPr>
        <p:sp>
          <p:nvSpPr>
            <p:cNvPr id="779" name="Shape 779"/>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FF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0" name="Shape 780"/>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FF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81" name="Shape 781"/>
          <p:cNvGrpSpPr/>
          <p:nvPr/>
        </p:nvGrpSpPr>
        <p:grpSpPr>
          <a:xfrm>
            <a:off x="5999864" y="2763451"/>
            <a:ext cx="1079481" cy="1051467"/>
            <a:chOff x="5916675" y="927975"/>
            <a:chExt cx="516350" cy="502950"/>
          </a:xfrm>
        </p:grpSpPr>
        <p:sp>
          <p:nvSpPr>
            <p:cNvPr id="782" name="Shape 782"/>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FF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3" name="Shape 783"/>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FF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84" name="Shape 784"/>
          <p:cNvGrpSpPr/>
          <p:nvPr/>
        </p:nvGrpSpPr>
        <p:grpSpPr>
          <a:xfrm>
            <a:off x="6000006" y="2057550"/>
            <a:ext cx="433992" cy="422729"/>
            <a:chOff x="5916675" y="927975"/>
            <a:chExt cx="516350" cy="502950"/>
          </a:xfrm>
        </p:grpSpPr>
        <p:sp>
          <p:nvSpPr>
            <p:cNvPr id="785" name="Shape 785"/>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6" name="Shape 786"/>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787" name="Shape 787"/>
          <p:cNvSpPr/>
          <p:nvPr/>
        </p:nvSpPr>
        <p:spPr>
          <a:xfrm>
            <a:off x="7076005" y="2293927"/>
            <a:ext cx="402263" cy="227229"/>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00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8" name="Shape 788"/>
          <p:cNvSpPr/>
          <p:nvPr/>
        </p:nvSpPr>
        <p:spPr>
          <a:xfrm>
            <a:off x="6192168" y="2293927"/>
            <a:ext cx="402263" cy="227229"/>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00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9" name="Shape 789"/>
          <p:cNvSpPr/>
          <p:nvPr/>
        </p:nvSpPr>
        <p:spPr>
          <a:xfrm>
            <a:off x="6477703" y="3351465"/>
            <a:ext cx="1000561" cy="565193"/>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00FFFF"/>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0" name="Shape 790"/>
          <p:cNvSpPr txBox="1">
            <a:spLocks noGrp="1"/>
          </p:cNvSpPr>
          <p:nvPr>
            <p:ph type="sldNum" idx="12"/>
          </p:nvPr>
        </p:nvSpPr>
        <p:spPr>
          <a:xfrm>
            <a:off x="4303575" y="4606750"/>
            <a:ext cx="536700" cy="536700"/>
          </a:xfrm>
          <a:prstGeom prst="rect">
            <a:avLst/>
          </a:prstGeom>
          <a:ln>
            <a:noFill/>
          </a:ln>
        </p:spPr>
        <p:txBody>
          <a:bodyPr lIns="91425" tIns="91425" rIns="91425" bIns="91425" anchor="ctr" anchorCtr="0">
            <a:noAutofit/>
          </a:bodyPr>
          <a:lstStyle/>
          <a:p>
            <a:pPr lvl="0">
              <a:spcBef>
                <a:spcPts val="0"/>
              </a:spcBef>
              <a:buNone/>
            </a:pPr>
            <a:fld id="{00000000-1234-1234-1234-123412341234}" type="slidenum">
              <a:rPr lang="en"/>
              <a:t>65</a:t>
            </a:fld>
            <a:endParaRPr lang="en"/>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294667"/>
        </a:solidFill>
        <a:effectLst/>
      </p:bgPr>
    </p:bg>
    <p:spTree>
      <p:nvGrpSpPr>
        <p:cNvPr id="1" name="Shape 794"/>
        <p:cNvGrpSpPr/>
        <p:nvPr/>
      </p:nvGrpSpPr>
      <p:grpSpPr>
        <a:xfrm>
          <a:off x="0" y="0"/>
          <a:ext cx="0" cy="0"/>
          <a:chOff x="0" y="0"/>
          <a:chExt cx="0" cy="0"/>
        </a:xfrm>
      </p:grpSpPr>
      <p:sp>
        <p:nvSpPr>
          <p:cNvPr id="795" name="Shape 795"/>
          <p:cNvSpPr txBox="1"/>
          <p:nvPr/>
        </p:nvSpPr>
        <p:spPr>
          <a:xfrm>
            <a:off x="2861775" y="990475"/>
            <a:ext cx="5689200" cy="1207500"/>
          </a:xfrm>
          <a:prstGeom prst="rect">
            <a:avLst/>
          </a:prstGeom>
          <a:noFill/>
          <a:ln>
            <a:noFill/>
          </a:ln>
        </p:spPr>
        <p:txBody>
          <a:bodyPr lIns="91425" tIns="91425" rIns="91425" bIns="91425" anchor="t" anchorCtr="0">
            <a:noAutofit/>
          </a:bodyPr>
          <a:lstStyle/>
          <a:p>
            <a:pPr lvl="0" rtl="0">
              <a:spcBef>
                <a:spcPts val="0"/>
              </a:spcBef>
              <a:buClr>
                <a:schemeClr val="dk1"/>
              </a:buClr>
              <a:buSzPct val="91666"/>
              <a:buFont typeface="Arial"/>
              <a:buNone/>
            </a:pPr>
            <a:r>
              <a:rPr lang="en" sz="1200" b="1">
                <a:solidFill>
                  <a:srgbClr val="FFFFFF"/>
                </a:solidFill>
                <a:latin typeface="Open Sans"/>
                <a:ea typeface="Open Sans"/>
                <a:cs typeface="Open Sans"/>
                <a:sym typeface="Open Sans"/>
              </a:rPr>
              <a:t>Now you can use any emoji as an icon!</a:t>
            </a:r>
          </a:p>
          <a:p>
            <a:pPr lvl="0" rtl="0">
              <a:spcBef>
                <a:spcPts val="0"/>
              </a:spcBef>
              <a:buClr>
                <a:schemeClr val="dk1"/>
              </a:buClr>
              <a:buSzPct val="91666"/>
              <a:buFont typeface="Arial"/>
              <a:buNone/>
            </a:pPr>
            <a:r>
              <a:rPr lang="en" sz="1200">
                <a:solidFill>
                  <a:srgbClr val="FFFFFF"/>
                </a:solidFill>
                <a:latin typeface="Open Sans"/>
                <a:ea typeface="Open Sans"/>
                <a:cs typeface="Open Sans"/>
                <a:sym typeface="Open Sans"/>
              </a:rPr>
              <a:t>And of course it resizes without losing quality and you can change the color.</a:t>
            </a:r>
          </a:p>
          <a:p>
            <a:pPr lvl="0" rtl="0">
              <a:spcBef>
                <a:spcPts val="0"/>
              </a:spcBef>
              <a:buNone/>
            </a:pPr>
            <a:endParaRPr sz="1200">
              <a:solidFill>
                <a:srgbClr val="FFFFFF"/>
              </a:solidFill>
              <a:latin typeface="Open Sans"/>
              <a:ea typeface="Open Sans"/>
              <a:cs typeface="Open Sans"/>
              <a:sym typeface="Open Sans"/>
            </a:endParaRPr>
          </a:p>
          <a:p>
            <a:pPr lvl="0">
              <a:spcBef>
                <a:spcPts val="0"/>
              </a:spcBef>
              <a:buNone/>
            </a:pPr>
            <a:r>
              <a:rPr lang="en" sz="1200">
                <a:solidFill>
                  <a:srgbClr val="FFFFFF"/>
                </a:solidFill>
                <a:latin typeface="Open Sans"/>
                <a:ea typeface="Open Sans"/>
                <a:cs typeface="Open Sans"/>
                <a:sym typeface="Open Sans"/>
              </a:rPr>
              <a:t>How? Follow Google instructions </a:t>
            </a:r>
            <a:r>
              <a:rPr lang="en" sz="1200" u="sng">
                <a:solidFill>
                  <a:srgbClr val="FFFFFF"/>
                </a:solidFill>
                <a:latin typeface="Open Sans"/>
                <a:ea typeface="Open Sans"/>
                <a:cs typeface="Open Sans"/>
                <a:sym typeface="Open Sans"/>
                <a:hlinkClick r:id="rId3"/>
              </a:rPr>
              <a:t>https://twitter.com/googledocs/status/730087240156643328</a:t>
            </a:r>
          </a:p>
          <a:p>
            <a:pPr lvl="0" rtl="0">
              <a:spcBef>
                <a:spcPts val="0"/>
              </a:spcBef>
              <a:buNone/>
            </a:pPr>
            <a:endParaRPr sz="1200">
              <a:solidFill>
                <a:srgbClr val="FFFFFF"/>
              </a:solidFill>
              <a:latin typeface="Open Sans"/>
              <a:ea typeface="Open Sans"/>
              <a:cs typeface="Open Sans"/>
              <a:sym typeface="Open Sans"/>
            </a:endParaRPr>
          </a:p>
          <a:p>
            <a:pPr lvl="0" rtl="0">
              <a:spcBef>
                <a:spcPts val="0"/>
              </a:spcBef>
              <a:buNone/>
            </a:pPr>
            <a:endParaRPr sz="1200">
              <a:solidFill>
                <a:srgbClr val="FFFFFF"/>
              </a:solidFill>
              <a:latin typeface="Open Sans"/>
              <a:ea typeface="Open Sans"/>
              <a:cs typeface="Open Sans"/>
              <a:sym typeface="Open Sans"/>
            </a:endParaRPr>
          </a:p>
          <a:p>
            <a:pPr lvl="0" rtl="0">
              <a:spcBef>
                <a:spcPts val="0"/>
              </a:spcBef>
              <a:buClr>
                <a:schemeClr val="dk1"/>
              </a:buClr>
              <a:buFont typeface="Arial"/>
              <a:buNone/>
            </a:pPr>
            <a:endParaRPr sz="1200">
              <a:solidFill>
                <a:srgbClr val="FFFFFF"/>
              </a:solidFill>
              <a:latin typeface="Open Sans"/>
              <a:ea typeface="Open Sans"/>
              <a:cs typeface="Open Sans"/>
              <a:sym typeface="Open Sans"/>
            </a:endParaRPr>
          </a:p>
          <a:p>
            <a:pPr lvl="0" rtl="0">
              <a:spcBef>
                <a:spcPts val="0"/>
              </a:spcBef>
              <a:buNone/>
            </a:pPr>
            <a:endParaRPr sz="1200">
              <a:solidFill>
                <a:srgbClr val="FFFFFF"/>
              </a:solidFill>
              <a:latin typeface="Open Sans"/>
              <a:ea typeface="Open Sans"/>
              <a:cs typeface="Open Sans"/>
              <a:sym typeface="Open Sans"/>
            </a:endParaRPr>
          </a:p>
        </p:txBody>
      </p:sp>
      <p:sp>
        <p:nvSpPr>
          <p:cNvPr id="796" name="Shape 796"/>
          <p:cNvSpPr txBox="1"/>
          <p:nvPr/>
        </p:nvSpPr>
        <p:spPr>
          <a:xfrm>
            <a:off x="1324125" y="2540475"/>
            <a:ext cx="6468900" cy="1682700"/>
          </a:xfrm>
          <a:prstGeom prst="rect">
            <a:avLst/>
          </a:prstGeom>
          <a:noFill/>
          <a:ln>
            <a:noFill/>
          </a:ln>
        </p:spPr>
        <p:txBody>
          <a:bodyPr lIns="91425" tIns="91425" rIns="91425" bIns="91425" anchor="t" anchorCtr="0">
            <a:noAutofit/>
          </a:bodyPr>
          <a:lstStyle/>
          <a:p>
            <a:pPr lvl="0">
              <a:lnSpc>
                <a:spcPct val="115000"/>
              </a:lnSpc>
              <a:spcBef>
                <a:spcPts val="0"/>
              </a:spcBef>
              <a:buNone/>
            </a:pPr>
            <a:r>
              <a:rPr lang="en" sz="2400">
                <a:solidFill>
                  <a:srgbClr val="FFFFFF"/>
                </a:solidFill>
                <a:latin typeface="Open Sans"/>
                <a:ea typeface="Open Sans"/>
                <a:cs typeface="Open Sans"/>
                <a:sym typeface="Open Sans"/>
              </a:rPr>
              <a:t>✋👆👉👍👤👦👧👨👩👪💃🏃💑❤😂😉😋😒😭👶😸🐟🍒🍔💣📌📖🔨🎃🎈🎨🏈🏰🌏🔌🔑</a:t>
            </a:r>
            <a:r>
              <a:rPr lang="en" sz="2400">
                <a:solidFill>
                  <a:srgbClr val="FFFFFF"/>
                </a:solidFill>
                <a:highlight>
                  <a:srgbClr val="FFA800"/>
                </a:highlight>
                <a:latin typeface="Open Sans"/>
                <a:ea typeface="Open Sans"/>
                <a:cs typeface="Open Sans"/>
                <a:sym typeface="Open Sans"/>
              </a:rPr>
              <a:t> and many more...</a:t>
            </a:r>
          </a:p>
        </p:txBody>
      </p:sp>
      <p:sp>
        <p:nvSpPr>
          <p:cNvPr id="797" name="Shape 797"/>
          <p:cNvSpPr txBox="1"/>
          <p:nvPr/>
        </p:nvSpPr>
        <p:spPr>
          <a:xfrm>
            <a:off x="1029975" y="932614"/>
            <a:ext cx="1440600" cy="1296000"/>
          </a:xfrm>
          <a:prstGeom prst="rect">
            <a:avLst/>
          </a:prstGeom>
          <a:noFill/>
          <a:ln>
            <a:noFill/>
          </a:ln>
        </p:spPr>
        <p:txBody>
          <a:bodyPr lIns="91425" tIns="91425" rIns="91425" bIns="91425" anchor="ctr" anchorCtr="0">
            <a:noAutofit/>
          </a:bodyPr>
          <a:lstStyle/>
          <a:p>
            <a:pPr lvl="0" algn="ctr">
              <a:spcBef>
                <a:spcPts val="0"/>
              </a:spcBef>
              <a:buClr>
                <a:schemeClr val="dk1"/>
              </a:buClr>
              <a:buSzPct val="25000"/>
              <a:buFont typeface="Arial"/>
              <a:buNone/>
            </a:pPr>
            <a:r>
              <a:rPr lang="en" sz="9600">
                <a:solidFill>
                  <a:srgbClr val="F1C232"/>
                </a:solidFill>
              </a:rPr>
              <a:t>😉</a:t>
            </a:r>
          </a:p>
        </p:txBody>
      </p:sp>
      <p:sp>
        <p:nvSpPr>
          <p:cNvPr id="798" name="Shape 798"/>
          <p:cNvSpPr txBox="1">
            <a:spLocks noGrp="1"/>
          </p:cNvSpPr>
          <p:nvPr>
            <p:ph type="sldNum" idx="12"/>
          </p:nvPr>
        </p:nvSpPr>
        <p:spPr>
          <a:xfrm>
            <a:off x="4303575" y="4606750"/>
            <a:ext cx="536700" cy="536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66</a:t>
            </a:fld>
            <a:endParaRPr lang="en"/>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2"/>
        <p:cNvGrpSpPr/>
        <p:nvPr/>
      </p:nvGrpSpPr>
      <p:grpSpPr>
        <a:xfrm>
          <a:off x="0" y="0"/>
          <a:ext cx="0" cy="0"/>
          <a:chOff x="0" y="0"/>
          <a:chExt cx="0" cy="0"/>
        </a:xfrm>
      </p:grpSpPr>
      <p:sp>
        <p:nvSpPr>
          <p:cNvPr id="133" name="Shape 133"/>
          <p:cNvSpPr txBox="1">
            <a:spLocks noGrp="1"/>
          </p:cNvSpPr>
          <p:nvPr>
            <p:ph type="ctrTitle"/>
          </p:nvPr>
        </p:nvSpPr>
        <p:spPr>
          <a:xfrm>
            <a:off x="5020500" y="2251075"/>
            <a:ext cx="3675000" cy="1159800"/>
          </a:xfrm>
          <a:prstGeom prst="rect">
            <a:avLst/>
          </a:prstGeom>
        </p:spPr>
        <p:txBody>
          <a:bodyPr lIns="91425" tIns="91425" rIns="91425" bIns="91425" anchor="b" anchorCtr="0">
            <a:noAutofit/>
          </a:bodyPr>
          <a:lstStyle/>
          <a:p>
            <a:pPr lvl="0"/>
            <a:r>
              <a:rPr lang="en" dirty="0"/>
              <a:t>Open </a:t>
            </a:r>
            <a:r>
              <a:rPr lang="en" dirty="0" smtClean="0"/>
              <a:t>Source Business Models </a:t>
            </a:r>
            <a:endParaRPr lang="en" dirty="0"/>
          </a:p>
        </p:txBody>
      </p:sp>
      <p:sp>
        <p:nvSpPr>
          <p:cNvPr id="134" name="Shape 134"/>
          <p:cNvSpPr txBox="1">
            <a:spLocks noGrp="1"/>
          </p:cNvSpPr>
          <p:nvPr>
            <p:ph type="subTitle" idx="1"/>
          </p:nvPr>
        </p:nvSpPr>
        <p:spPr>
          <a:xfrm>
            <a:off x="5020500" y="3602050"/>
            <a:ext cx="3675000" cy="573900"/>
          </a:xfrm>
          <a:prstGeom prst="rect">
            <a:avLst/>
          </a:prstGeom>
        </p:spPr>
        <p:txBody>
          <a:bodyPr lIns="91425" tIns="91425" rIns="91425" bIns="91425" anchor="t" anchorCtr="0">
            <a:noAutofit/>
          </a:bodyPr>
          <a:lstStyle/>
          <a:p>
            <a:pPr lvl="0" rtl="0">
              <a:spcBef>
                <a:spcPts val="0"/>
              </a:spcBef>
              <a:buNone/>
            </a:pPr>
            <a:r>
              <a:rPr lang="en"/>
              <a:t>Let’s start with the first set of slides</a:t>
            </a:r>
          </a:p>
        </p:txBody>
      </p:sp>
      <p:sp>
        <p:nvSpPr>
          <p:cNvPr id="135" name="Shape 135"/>
          <p:cNvSpPr txBox="1">
            <a:spLocks noGrp="1"/>
          </p:cNvSpPr>
          <p:nvPr>
            <p:ph type="sldNum" idx="12"/>
          </p:nvPr>
        </p:nvSpPr>
        <p:spPr>
          <a:xfrm>
            <a:off x="0" y="0"/>
            <a:ext cx="536700" cy="536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7</a:t>
            </a:fld>
            <a:endParaRPr lang="en"/>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34705" y="796375"/>
            <a:ext cx="5218800" cy="669300"/>
          </a:xfrm>
          <a:prstGeom prst="rect">
            <a:avLst/>
          </a:prstGeom>
        </p:spPr>
        <p:txBody>
          <a:bodyPr lIns="91425" tIns="91425" rIns="91425" bIns="91425" anchor="b" anchorCtr="0">
            <a:noAutofit/>
          </a:bodyPr>
          <a:lstStyle/>
          <a:p>
            <a:pPr lvl="0"/>
            <a:r>
              <a:rPr lang="en" sz="2400" dirty="0"/>
              <a:t>Open </a:t>
            </a:r>
            <a:r>
              <a:rPr lang="en" sz="2400" dirty="0" smtClean="0"/>
              <a:t>Source Business Models </a:t>
            </a:r>
            <a:endParaRPr lang="en" sz="2400" dirty="0"/>
          </a:p>
        </p:txBody>
      </p:sp>
      <p:sp>
        <p:nvSpPr>
          <p:cNvPr id="119" name="Shape 119"/>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fld id="{00000000-1234-1234-1234-123412341234}" type="slidenum">
              <a:rPr lang="en">
                <a:solidFill>
                  <a:srgbClr val="294667"/>
                </a:solidFill>
              </a:rPr>
              <a:pPr/>
              <a:t>8</a:t>
            </a:fld>
            <a:endParaRPr lang="en">
              <a:solidFill>
                <a:srgbClr val="294667"/>
              </a:solidFill>
            </a:endParaRPr>
          </a:p>
        </p:txBody>
      </p:sp>
      <p:sp>
        <p:nvSpPr>
          <p:cNvPr id="121" name="Shape 121"/>
          <p:cNvSpPr txBox="1">
            <a:spLocks noGrp="1"/>
          </p:cNvSpPr>
          <p:nvPr>
            <p:ph type="body" idx="2"/>
          </p:nvPr>
        </p:nvSpPr>
        <p:spPr>
          <a:xfrm>
            <a:off x="434700" y="1729499"/>
            <a:ext cx="5218800" cy="3100587"/>
          </a:xfrm>
          <a:prstGeom prst="rect">
            <a:avLst/>
          </a:prstGeom>
        </p:spPr>
        <p:txBody>
          <a:bodyPr lIns="91425" tIns="91425" rIns="91425" bIns="91425" anchor="t" anchorCtr="0">
            <a:noAutofit/>
          </a:bodyPr>
          <a:lstStyle/>
          <a:p>
            <a:pPr marL="342900" indent="-342900"/>
            <a:r>
              <a:rPr lang="en-US" sz="2000" dirty="0"/>
              <a:t>Traditional software companies get revenue by the sale of the software they </a:t>
            </a:r>
            <a:r>
              <a:rPr lang="en-US" sz="2000" dirty="0" smtClean="0"/>
              <a:t>create</a:t>
            </a:r>
          </a:p>
          <a:p>
            <a:pPr marL="342900" indent="-342900"/>
            <a:r>
              <a:rPr lang="en-US" sz="2000" dirty="0"/>
              <a:t>T</a:t>
            </a:r>
            <a:r>
              <a:rPr lang="en-US" sz="2000" dirty="0" smtClean="0"/>
              <a:t>hey </a:t>
            </a:r>
            <a:r>
              <a:rPr lang="en-US" sz="2000" dirty="0"/>
              <a:t>earn money for each copy of the software </a:t>
            </a:r>
            <a:r>
              <a:rPr lang="en-US" sz="2000" dirty="0" smtClean="0"/>
              <a:t>sold</a:t>
            </a:r>
            <a:endParaRPr lang="en-US" sz="2000" dirty="0"/>
          </a:p>
        </p:txBody>
      </p:sp>
    </p:spTree>
    <p:extLst>
      <p:ext uri="{BB962C8B-B14F-4D97-AF65-F5344CB8AC3E}">
        <p14:creationId xmlns:p14="http://schemas.microsoft.com/office/powerpoint/2010/main" val="77843382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442404" y="1045150"/>
            <a:ext cx="2652346" cy="674700"/>
          </a:xfrm>
          <a:prstGeom prst="rect">
            <a:avLst/>
          </a:prstGeom>
        </p:spPr>
        <p:txBody>
          <a:bodyPr lIns="91425" tIns="91425" rIns="91425" bIns="91425" anchor="b" anchorCtr="0">
            <a:noAutofit/>
          </a:bodyPr>
          <a:lstStyle/>
          <a:p>
            <a:r>
              <a:rPr lang="en-US" sz="1800" dirty="0"/>
              <a:t>Business </a:t>
            </a:r>
            <a:r>
              <a:rPr lang="en-US" sz="1800" dirty="0" smtClean="0"/>
              <a:t>Models </a:t>
            </a:r>
            <a:r>
              <a:rPr lang="en-US" sz="1800" dirty="0"/>
              <a:t>for Proprietary </a:t>
            </a:r>
            <a:r>
              <a:rPr lang="en-US" sz="1800" dirty="0" smtClean="0"/>
              <a:t>Software </a:t>
            </a:r>
            <a:endParaRPr lang="en-US" sz="1800" dirty="0"/>
          </a:p>
        </p:txBody>
      </p:sp>
      <p:sp>
        <p:nvSpPr>
          <p:cNvPr id="254" name="Shape 254"/>
          <p:cNvSpPr txBox="1">
            <a:spLocks noGrp="1"/>
          </p:cNvSpPr>
          <p:nvPr>
            <p:ph type="sldNum" idx="12"/>
          </p:nvPr>
        </p:nvSpPr>
        <p:spPr>
          <a:xfrm>
            <a:off x="-6000" y="0"/>
            <a:ext cx="548700" cy="536700"/>
          </a:xfrm>
          <a:prstGeom prst="rect">
            <a:avLst/>
          </a:prstGeom>
        </p:spPr>
        <p:txBody>
          <a:bodyPr lIns="91425" tIns="91425" rIns="91425" bIns="91425" anchor="ctr" anchorCtr="0">
            <a:noAutofit/>
          </a:bodyPr>
          <a:lstStyle/>
          <a:p>
            <a:fld id="{00000000-1234-1234-1234-123412341234}" type="slidenum">
              <a:rPr lang="en"/>
              <a:pPr/>
              <a:t>9</a:t>
            </a:fld>
            <a:endParaRPr lang="en"/>
          </a:p>
        </p:txBody>
      </p:sp>
      <p:cxnSp>
        <p:nvCxnSpPr>
          <p:cNvPr id="255" name="Shape 255"/>
          <p:cNvCxnSpPr>
            <a:endCxn id="256" idx="0"/>
          </p:cNvCxnSpPr>
          <p:nvPr/>
        </p:nvCxnSpPr>
        <p:spPr>
          <a:xfrm flipH="1">
            <a:off x="6078533" y="12000"/>
            <a:ext cx="14242" cy="1054800"/>
          </a:xfrm>
          <a:prstGeom prst="straightConnector1">
            <a:avLst/>
          </a:prstGeom>
          <a:noFill/>
          <a:ln w="19050" cap="flat" cmpd="sng">
            <a:solidFill>
              <a:srgbClr val="FFA800"/>
            </a:solidFill>
            <a:prstDash val="solid"/>
            <a:round/>
            <a:headEnd type="none" w="lg" len="lg"/>
            <a:tailEnd type="diamond" w="lg" len="lg"/>
          </a:ln>
        </p:spPr>
      </p:cxnSp>
      <p:cxnSp>
        <p:nvCxnSpPr>
          <p:cNvPr id="257" name="Shape 257"/>
          <p:cNvCxnSpPr>
            <a:stCxn id="256" idx="2"/>
            <a:endCxn id="258" idx="0"/>
          </p:cNvCxnSpPr>
          <p:nvPr/>
        </p:nvCxnSpPr>
        <p:spPr>
          <a:xfrm flipH="1">
            <a:off x="6072369" y="1545300"/>
            <a:ext cx="6164" cy="787200"/>
          </a:xfrm>
          <a:prstGeom prst="straightConnector1">
            <a:avLst/>
          </a:prstGeom>
          <a:noFill/>
          <a:ln w="19050" cap="flat" cmpd="sng">
            <a:solidFill>
              <a:srgbClr val="FFA800"/>
            </a:solidFill>
            <a:prstDash val="solid"/>
            <a:round/>
            <a:headEnd type="diamond" w="lg" len="lg"/>
            <a:tailEnd type="diamond" w="lg" len="lg"/>
          </a:ln>
        </p:spPr>
      </p:cxnSp>
      <p:cxnSp>
        <p:nvCxnSpPr>
          <p:cNvPr id="259" name="Shape 259"/>
          <p:cNvCxnSpPr>
            <a:stCxn id="260" idx="2"/>
          </p:cNvCxnSpPr>
          <p:nvPr/>
        </p:nvCxnSpPr>
        <p:spPr>
          <a:xfrm>
            <a:off x="6092725" y="4636394"/>
            <a:ext cx="0" cy="507118"/>
          </a:xfrm>
          <a:prstGeom prst="straightConnector1">
            <a:avLst/>
          </a:prstGeom>
          <a:noFill/>
          <a:ln w="19050" cap="flat" cmpd="sng">
            <a:solidFill>
              <a:srgbClr val="FFA800"/>
            </a:solidFill>
            <a:prstDash val="solid"/>
            <a:round/>
            <a:headEnd type="diamond" w="lg" len="lg"/>
            <a:tailEnd type="none" w="lg" len="lg"/>
          </a:ln>
        </p:spPr>
      </p:cxnSp>
      <p:cxnSp>
        <p:nvCxnSpPr>
          <p:cNvPr id="261" name="Shape 261"/>
          <p:cNvCxnSpPr>
            <a:stCxn id="258" idx="2"/>
            <a:endCxn id="260" idx="0"/>
          </p:cNvCxnSpPr>
          <p:nvPr/>
        </p:nvCxnSpPr>
        <p:spPr>
          <a:xfrm>
            <a:off x="6072369" y="3008724"/>
            <a:ext cx="20356" cy="590988"/>
          </a:xfrm>
          <a:prstGeom prst="straightConnector1">
            <a:avLst/>
          </a:prstGeom>
          <a:noFill/>
          <a:ln w="19050" cap="flat" cmpd="sng">
            <a:solidFill>
              <a:srgbClr val="FFA800"/>
            </a:solidFill>
            <a:prstDash val="solid"/>
            <a:round/>
            <a:headEnd type="diamond" w="lg" len="lg"/>
            <a:tailEnd type="diamond" w="lg" len="lg"/>
          </a:ln>
        </p:spPr>
      </p:cxnSp>
      <p:sp>
        <p:nvSpPr>
          <p:cNvPr id="256" name="Shape 256"/>
          <p:cNvSpPr txBox="1"/>
          <p:nvPr/>
        </p:nvSpPr>
        <p:spPr>
          <a:xfrm>
            <a:off x="4019476" y="1066800"/>
            <a:ext cx="4118114" cy="478500"/>
          </a:xfrm>
          <a:prstGeom prst="rect">
            <a:avLst/>
          </a:prstGeom>
          <a:noFill/>
          <a:ln>
            <a:noFill/>
          </a:ln>
        </p:spPr>
        <p:txBody>
          <a:bodyPr lIns="91425" tIns="91425" rIns="91425" bIns="91425" anchor="t" anchorCtr="0">
            <a:noAutofit/>
          </a:bodyPr>
          <a:lstStyle/>
          <a:p>
            <a:pPr algn="ctr"/>
            <a:r>
              <a:rPr lang="en" sz="1800" b="1" dirty="0" smtClean="0">
                <a:solidFill>
                  <a:srgbClr val="FFFFFF"/>
                </a:solidFill>
                <a:latin typeface="Open Sans"/>
                <a:ea typeface="Open Sans"/>
                <a:cs typeface="Open Sans"/>
                <a:sym typeface="Open Sans"/>
              </a:rPr>
              <a:t>Sales of Software Products</a:t>
            </a:r>
            <a:endParaRPr lang="en" sz="1800" b="1" dirty="0">
              <a:solidFill>
                <a:srgbClr val="FFFFFF"/>
              </a:solidFill>
              <a:latin typeface="Open Sans"/>
              <a:ea typeface="Open Sans"/>
              <a:cs typeface="Open Sans"/>
              <a:sym typeface="Open Sans"/>
            </a:endParaRPr>
          </a:p>
        </p:txBody>
      </p:sp>
      <p:sp>
        <p:nvSpPr>
          <p:cNvPr id="260" name="Shape 260"/>
          <p:cNvSpPr txBox="1"/>
          <p:nvPr/>
        </p:nvSpPr>
        <p:spPr>
          <a:xfrm>
            <a:off x="4956775" y="3599712"/>
            <a:ext cx="2271900" cy="1036682"/>
          </a:xfrm>
          <a:prstGeom prst="rect">
            <a:avLst/>
          </a:prstGeom>
          <a:noFill/>
          <a:ln>
            <a:noFill/>
          </a:ln>
        </p:spPr>
        <p:txBody>
          <a:bodyPr lIns="91425" tIns="91425" rIns="91425" bIns="91425" anchor="t" anchorCtr="0">
            <a:noAutofit/>
          </a:bodyPr>
          <a:lstStyle/>
          <a:p>
            <a:pPr algn="ctr"/>
            <a:r>
              <a:rPr lang="en" sz="1800" b="1" dirty="0" smtClean="0">
                <a:solidFill>
                  <a:srgbClr val="FFFFFF"/>
                </a:solidFill>
                <a:latin typeface="Open Sans"/>
                <a:ea typeface="Open Sans"/>
                <a:cs typeface="Open Sans"/>
                <a:sym typeface="Open Sans"/>
              </a:rPr>
              <a:t>Sale of Software Development Services</a:t>
            </a:r>
            <a:endParaRPr lang="en" sz="1800" b="1" dirty="0">
              <a:solidFill>
                <a:srgbClr val="FFFFFF"/>
              </a:solidFill>
              <a:latin typeface="Open Sans"/>
              <a:ea typeface="Open Sans"/>
              <a:cs typeface="Open Sans"/>
              <a:sym typeface="Open Sans"/>
            </a:endParaRPr>
          </a:p>
        </p:txBody>
      </p:sp>
      <p:sp>
        <p:nvSpPr>
          <p:cNvPr id="258" name="Shape 258"/>
          <p:cNvSpPr txBox="1"/>
          <p:nvPr/>
        </p:nvSpPr>
        <p:spPr>
          <a:xfrm>
            <a:off x="4352378" y="2332500"/>
            <a:ext cx="3439981" cy="676224"/>
          </a:xfrm>
          <a:prstGeom prst="rect">
            <a:avLst/>
          </a:prstGeom>
          <a:noFill/>
          <a:ln>
            <a:noFill/>
          </a:ln>
        </p:spPr>
        <p:txBody>
          <a:bodyPr lIns="91425" tIns="91425" rIns="91425" bIns="91425" anchor="t" anchorCtr="0">
            <a:noAutofit/>
          </a:bodyPr>
          <a:lstStyle/>
          <a:p>
            <a:pPr algn="ctr"/>
            <a:r>
              <a:rPr lang="en" sz="1800" b="1" dirty="0" smtClean="0">
                <a:solidFill>
                  <a:srgbClr val="FFFFFF"/>
                </a:solidFill>
                <a:latin typeface="Open Sans"/>
                <a:ea typeface="Open Sans"/>
                <a:cs typeface="Open Sans"/>
                <a:sym typeface="Open Sans"/>
              </a:rPr>
              <a:t>Traditional Software Business Models</a:t>
            </a:r>
            <a:endParaRPr lang="en" sz="1800" b="1" dirty="0">
              <a:solidFill>
                <a:srgbClr val="FFFFFF"/>
              </a:solidFill>
              <a:latin typeface="Open Sans"/>
              <a:ea typeface="Open Sans"/>
              <a:cs typeface="Open Sans"/>
              <a:sym typeface="Open Sans"/>
            </a:endParaRPr>
          </a:p>
        </p:txBody>
      </p:sp>
    </p:spTree>
    <p:extLst>
      <p:ext uri="{BB962C8B-B14F-4D97-AF65-F5344CB8AC3E}">
        <p14:creationId xmlns:p14="http://schemas.microsoft.com/office/powerpoint/2010/main" val="378114688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Emi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7549</TotalTime>
  <Words>2909</Words>
  <Application>Microsoft Macintosh PowerPoint</Application>
  <PresentationFormat>On-screen Show (16:9)</PresentationFormat>
  <Paragraphs>350</Paragraphs>
  <Slides>66</Slides>
  <Notes>66</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Emilia template</vt:lpstr>
      <vt:lpstr>Open Source Business Models</vt:lpstr>
      <vt:lpstr>Hello!</vt:lpstr>
      <vt:lpstr>PowerPoint Presentation</vt:lpstr>
      <vt:lpstr>You will learn about:</vt:lpstr>
      <vt:lpstr>Why should this matter to me as developer? </vt:lpstr>
      <vt:lpstr>The Big Picture </vt:lpstr>
      <vt:lpstr>Open Source Business Models </vt:lpstr>
      <vt:lpstr>Open Source Business Models </vt:lpstr>
      <vt:lpstr>Business Models for Proprietary Software </vt:lpstr>
      <vt:lpstr>Did you know?</vt:lpstr>
      <vt:lpstr>Business Models for OSS Companies </vt:lpstr>
      <vt:lpstr>OSS Business Models </vt:lpstr>
      <vt:lpstr>OSS Business Models </vt:lpstr>
      <vt:lpstr>OSS Business Models </vt:lpstr>
      <vt:lpstr>Top 4 Business Models for OSS</vt:lpstr>
      <vt:lpstr>OSS Business Models </vt:lpstr>
      <vt:lpstr>Dual licensing </vt:lpstr>
      <vt:lpstr>Why would a consumer of OOS pay the POSS company to obtain the same software which is also available  free of charge? </vt:lpstr>
      <vt:lpstr>Dual licensing </vt:lpstr>
      <vt:lpstr>Dual licensing </vt:lpstr>
      <vt:lpstr>PowerPoint Presentation</vt:lpstr>
      <vt:lpstr>Dual licensing Business Model </vt:lpstr>
      <vt:lpstr>Examples of POSS Companies</vt:lpstr>
      <vt:lpstr>Did you know?</vt:lpstr>
      <vt:lpstr>Split OSS / Commercial Products </vt:lpstr>
      <vt:lpstr>Split OSS / Commercial Products Business Model </vt:lpstr>
      <vt:lpstr>Split OSS / Commercial Products </vt:lpstr>
      <vt:lpstr>Product specialists </vt:lpstr>
      <vt:lpstr>Platform Providers </vt:lpstr>
      <vt:lpstr>The Platform Providers' Business Model </vt:lpstr>
      <vt:lpstr>Business Model Relationship to  OSS License </vt:lpstr>
      <vt:lpstr>Business Model Relationship to License </vt:lpstr>
      <vt:lpstr>Open Source Business Model and Proprietary Software </vt:lpstr>
      <vt:lpstr>Adoption &amp; Upgrade</vt:lpstr>
      <vt:lpstr>Did you know?</vt:lpstr>
      <vt:lpstr>Summary</vt:lpstr>
      <vt:lpstr>Thank you for listening!</vt:lpstr>
      <vt:lpstr>QUIZ</vt:lpstr>
      <vt:lpstr>Quiz #2</vt:lpstr>
      <vt:lpstr>Quiz #2</vt:lpstr>
      <vt:lpstr>Quiz #2</vt:lpstr>
      <vt:lpstr>Quiz #2</vt:lpstr>
      <vt:lpstr>Quiz #2</vt:lpstr>
      <vt:lpstr>Quiz #2</vt:lpstr>
      <vt:lpstr>Quiz #2</vt:lpstr>
      <vt:lpstr>100%</vt:lpstr>
      <vt:lpstr>Big concept</vt:lpstr>
      <vt:lpstr>A picture is worth a thousand words</vt:lpstr>
      <vt:lpstr>Want big impact? Use big image.</vt:lpstr>
      <vt:lpstr>Use charts to explain your ideas</vt:lpstr>
      <vt:lpstr>And tables to compare data</vt:lpstr>
      <vt:lpstr>Maps</vt:lpstr>
      <vt:lpstr>89,526,124</vt:lpstr>
      <vt:lpstr>89,526,124$</vt:lpstr>
      <vt:lpstr>Our process is easy</vt:lpstr>
      <vt:lpstr>Let’s review some concepts</vt:lpstr>
      <vt:lpstr>PowerPoint Presentation</vt:lpstr>
      <vt:lpstr>Android project</vt:lpstr>
      <vt:lpstr>iPhone project</vt:lpstr>
      <vt:lpstr>Tablet project</vt:lpstr>
      <vt:lpstr>Desktop project</vt:lpstr>
      <vt:lpstr>Thanks!</vt:lpstr>
      <vt:lpstr>Credits</vt:lpstr>
      <vt:lpstr>Presentation design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Source Business Models</dc:title>
  <cp:lastModifiedBy>Ricky Noel Diancin Jr.</cp:lastModifiedBy>
  <cp:revision>135</cp:revision>
  <dcterms:modified xsi:type="dcterms:W3CDTF">2016-11-20T20:57:04Z</dcterms:modified>
</cp:coreProperties>
</file>