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348" r:id="rId3"/>
    <p:sldId id="304" r:id="rId4"/>
    <p:sldId id="284" r:id="rId5"/>
    <p:sldId id="306" r:id="rId6"/>
    <p:sldId id="305"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297" r:id="rId28"/>
    <p:sldId id="327" r:id="rId29"/>
    <p:sldId id="328"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03"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A55FCC-476B-43C8-A6CE-7EB7893F916B}">
  <a:tblStyle styleId="{96A55FCC-476B-43C8-A6CE-7EB7893F91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85" autoAdjust="0"/>
  </p:normalViewPr>
  <p:slideViewPr>
    <p:cSldViewPr snapToGrid="0" snapToObjects="1">
      <p:cViewPr varScale="1">
        <p:scale>
          <a:sx n="147" d="100"/>
          <a:sy n="147" d="100"/>
        </p:scale>
        <p:origin x="-9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90401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Shape 1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6" name="Shape 18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 programmer is in charge of implementing features and fixing bugs. </a:t>
            </a:r>
            <a:endParaRPr lang="en-US" dirty="0">
              <a:effectLs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the past open source software was difficult to install and only those who had the patience and skill could get this software working. </a:t>
            </a:r>
            <a:endParaRPr lang="en-US" dirty="0">
              <a:effectLs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the past open source software was difficult to install and only those who had the patience and skill could get this software working. </a:t>
            </a:r>
            <a:endParaRPr lang="en-US" dirty="0">
              <a:effectLs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UI designers often called usability engineers, </a:t>
            </a:r>
          </a:p>
          <a:p>
            <a:r>
              <a:rPr lang="en-US" sz="1100" kern="1200" dirty="0" smtClean="0">
                <a:solidFill>
                  <a:schemeClr val="tx1"/>
                </a:solidFill>
                <a:effectLst/>
                <a:latin typeface="+mn-lt"/>
                <a:ea typeface="+mn-ea"/>
                <a:cs typeface="+mn-cs"/>
              </a:rPr>
              <a:t>Web designers, and artwork designers.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Projects like KDE or Gnome rely heavily on designers work. </a:t>
            </a:r>
            <a:endParaRPr lang="en-US" dirty="0" smtClean="0">
              <a:effectLst/>
            </a:endParaRPr>
          </a:p>
          <a:p>
            <a:endParaRPr lang="en-US" dirty="0">
              <a:effectLs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order to keep a coherent image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 public relations team is assigned to key areas, passing the message along through the community communication channels. </a:t>
            </a:r>
            <a:endParaRPr lang="en-US" dirty="0" smtClean="0">
              <a:effectLst/>
            </a:endParaRPr>
          </a:p>
          <a:p>
            <a:endParaRPr lang="en-US" dirty="0">
              <a:effectLs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order to keep a coherent image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smtClean="0">
                <a:solidFill>
                  <a:schemeClr val="tx1"/>
                </a:solidFill>
                <a:effectLst/>
                <a:latin typeface="+mn-lt"/>
                <a:ea typeface="+mn-ea"/>
                <a:cs typeface="+mn-cs"/>
              </a:rPr>
              <a:t>a public relations team is assigned to key areas, passing the message along through the community communication channels. </a:t>
            </a:r>
            <a:endParaRPr lang="en-US" smtClean="0">
              <a:effectLst/>
            </a:endParaRPr>
          </a:p>
          <a:p>
            <a:endParaRPr lang="en-US">
              <a:effectLs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Shape 18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5" name="Shape 18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Shape 18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4" name="Shape 1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Shape 18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4" name="Shape 1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Some of us, specially the younger ones, have a tendency to get bored quickly. There’s a little noise bubbling in our heads, like kids on Christmas Eve that just have a lot of curiosity. We go to where our current obsession drives us. </a:t>
            </a:r>
            <a:endParaRPr lang="en-US" dirty="0" smtClean="0"/>
          </a:p>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These larger projects function very much like a typical company, structured into different departments, each with an individual area of operation. </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Shape 1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5" name="Shape 18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communication and social aspects when participating in an open source development project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These larger projects function very much like a typical company, structured into different departments, each with an individual area of operation. </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These larger projects function very much like a typical company, structured into different departments, each with an individual area of operation. </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These larger projects function very much like a typical company, structured into different departments, each with an individual area of operation. </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Shape 18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5" name="Shape 18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These larger projects function very much like a typical company, structured into different departments, each with an individual area of operation. </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Shape 1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5" name="Shape 18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Shape 18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5" name="Shape 18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Shape 1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5" name="Shape 18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Just imagine the consequences of a having a handful of techies and savvy eyes going through your code, constantly reviewing it, correcting and adding to it.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In little to no time your project would reach a level of quality you couldn’t ever have imagined.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buNone/>
            </a:pPr>
            <a:r>
              <a:rPr lang="en-US" sz="1100" dirty="0" smtClean="0"/>
              <a:t>There is also a more direct communication approach used extensively across the open source world, Internet Relay Chat (IRC) for instantaneous textual communication between two or more parties. </a:t>
            </a:r>
            <a:endParaRPr lang="en-US" sz="11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Shape 20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4" name="Shape 20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Shape 2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0" name="Shape 20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mn-ea"/>
                <a:cs typeface="+mn-cs"/>
              </a:rPr>
              <a:t>Traditional organization of an open source community </a:t>
            </a:r>
            <a:endParaRPr lang="en-US" sz="11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In </a:t>
            </a:r>
            <a:r>
              <a:rPr lang="en-US" sz="1100" i="1" kern="1200" dirty="0" smtClean="0">
                <a:solidFill>
                  <a:schemeClr val="tx1"/>
                </a:solidFill>
                <a:effectLst/>
                <a:latin typeface="+mn-lt"/>
                <a:ea typeface="+mn-ea"/>
                <a:cs typeface="+mn-cs"/>
              </a:rPr>
              <a:t>Chapter 4</a:t>
            </a:r>
            <a:r>
              <a:rPr lang="en-US" sz="1100" kern="1200" dirty="0" smtClean="0">
                <a:solidFill>
                  <a:schemeClr val="tx1"/>
                </a:solidFill>
                <a:effectLst/>
                <a:latin typeface="+mn-lt"/>
                <a:ea typeface="+mn-ea"/>
                <a:cs typeface="+mn-cs"/>
              </a:rPr>
              <a:t>, the focus was mainly on the groups responsible for the development of the software.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In this chapter, we are taking a broader view. </a:t>
            </a:r>
            <a:endParaRPr lang="en-US" dirty="0" smtClean="0"/>
          </a:p>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smtClean="0"/>
              <a:t>In order to contribute to an open source project a common misconception is that you have to be some kind of hacker; however, this is not the case.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smtClean="0"/>
              <a:t>In order to contribute to an open source project a common misconception is that you have to be some kind of hacker; however, this is not the case.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smtClean="0"/>
              <a:t>In order to contribute to an open source project a common misconception is that you have to be some kind of hacker; however, this is not the case.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 leader performs functions that are not too different from a company's CEO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He is the one making tough decisions, and in big projects he is also in charge of coordinating many of the project subdivisions.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5D4B"/>
        </a:solidFill>
        <a:effectLst/>
      </p:bgPr>
    </p:bg>
    <p:spTree>
      <p:nvGrpSpPr>
        <p:cNvPr id="1" name="Shape 8"/>
        <p:cNvGrpSpPr/>
        <p:nvPr/>
      </p:nvGrpSpPr>
      <p:grpSpPr>
        <a:xfrm>
          <a:off x="0" y="0"/>
          <a:ext cx="0" cy="0"/>
          <a:chOff x="0" y="0"/>
          <a:chExt cx="0" cy="0"/>
        </a:xfrm>
      </p:grpSpPr>
      <p:grpSp>
        <p:nvGrpSpPr>
          <p:cNvPr id="9" name="Shape 9"/>
          <p:cNvGrpSpPr/>
          <p:nvPr/>
        </p:nvGrpSpPr>
        <p:grpSpPr>
          <a:xfrm>
            <a:off x="-7997" y="-6006"/>
            <a:ext cx="9159994" cy="6870012"/>
            <a:chOff x="328725" y="2891150"/>
            <a:chExt cx="3447625" cy="2585725"/>
          </a:xfrm>
        </p:grpSpPr>
        <p:sp>
          <p:nvSpPr>
            <p:cNvPr id="10" name="Shape 10"/>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 name="Shape 11"/>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 name="Shape 12"/>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 name="Shape 13"/>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 name="Shape 14"/>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 name="Shape 15"/>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 name="Shape 16"/>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 name="Shape 17"/>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 name="Shape 18"/>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 name="Shape 19"/>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 name="Shape 20"/>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 name="Shape 21"/>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 name="Shape 22"/>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 name="Shape 23"/>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 name="Shape 24"/>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 name="Shape 25"/>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 name="Shape 26"/>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 name="Shape 27"/>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 name="Shape 28"/>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 name="Shape 29"/>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 name="Shape 30"/>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 name="Shape 31"/>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 name="Shape 32"/>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 name="Shape 33"/>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 name="Shape 34"/>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 name="Shape 35"/>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 name="Shape 36"/>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 name="Shape 37"/>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 name="Shape 38"/>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 name="Shape 39"/>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 name="Shape 40"/>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 name="Shape 41"/>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 name="Shape 42"/>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 name="Shape 43"/>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 name="Shape 44"/>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 name="Shape 45"/>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6" name="Shape 46"/>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7" name="Shape 47"/>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8" name="Shape 48"/>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9" name="Shape 49"/>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0" name="Shape 50"/>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1" name="Shape 51"/>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2" name="Shape 52"/>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3" name="Shape 53"/>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4" name="Shape 54"/>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5" name="Shape 55"/>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6" name="Shape 56"/>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7" name="Shape 57"/>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8" name="Shape 58"/>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59" name="Shape 59"/>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0" name="Shape 60"/>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1" name="Shape 61"/>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2" name="Shape 62"/>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3" name="Shape 63"/>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4" name="Shape 64"/>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5" name="Shape 65"/>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6" name="Shape 66"/>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7" name="Shape 67"/>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8" name="Shape 68"/>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69" name="Shape 69"/>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0" name="Shape 70"/>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1" name="Shape 71"/>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2" name="Shape 72"/>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3" name="Shape 73"/>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4" name="Shape 74"/>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5" name="Shape 75"/>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6" name="Shape 76"/>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7" name="Shape 77"/>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8" name="Shape 78"/>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79" name="Shape 79"/>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0" name="Shape 80"/>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1" name="Shape 81"/>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2" name="Shape 82"/>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3" name="Shape 83"/>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4" name="Shape 84"/>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5" name="Shape 85"/>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6" name="Shape 86"/>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7" name="Shape 87"/>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8" name="Shape 88"/>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89" name="Shape 89"/>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0" name="Shape 90"/>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1" name="Shape 91"/>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2" name="Shape 92"/>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3" name="Shape 93"/>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4" name="Shape 94"/>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5" name="Shape 95"/>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6" name="Shape 96"/>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7" name="Shape 97"/>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8" name="Shape 98"/>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99" name="Shape 99"/>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0" name="Shape 100"/>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1" name="Shape 101"/>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2" name="Shape 102"/>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3" name="Shape 103"/>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4" name="Shape 104"/>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5" name="Shape 105"/>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6" name="Shape 106"/>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7" name="Shape 107"/>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8" name="Shape 108"/>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09" name="Shape 109"/>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0" name="Shape 110"/>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1" name="Shape 111"/>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2" name="Shape 112"/>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3" name="Shape 113"/>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4" name="Shape 114"/>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5" name="Shape 115"/>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6" name="Shape 116"/>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7" name="Shape 117"/>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8" name="Shape 118"/>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19" name="Shape 119"/>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0" name="Shape 120"/>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1" name="Shape 121"/>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2" name="Shape 122"/>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3" name="Shape 123"/>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4" name="Shape 124"/>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5" name="Shape 125"/>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6" name="Shape 126"/>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7" name="Shape 127"/>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8" name="Shape 128"/>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29" name="Shape 129"/>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0" name="Shape 130"/>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1" name="Shape 131"/>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2" name="Shape 132"/>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3" name="Shape 133"/>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4" name="Shape 134"/>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5" name="Shape 135"/>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6" name="Shape 136"/>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7" name="Shape 137"/>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8" name="Shape 138"/>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39" name="Shape 139"/>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0" name="Shape 140"/>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1" name="Shape 141"/>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2" name="Shape 142"/>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3" name="Shape 143"/>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4" name="Shape 144"/>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5" name="Shape 145"/>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6" name="Shape 146"/>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7" name="Shape 147"/>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8" name="Shape 148"/>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49" name="Shape 149"/>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0" name="Shape 150"/>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1" name="Shape 151"/>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2" name="Shape 152"/>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3" name="Shape 153"/>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4" name="Shape 154"/>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5" name="Shape 155"/>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6" name="Shape 156"/>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7" name="Shape 157"/>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8" name="Shape 158"/>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59" name="Shape 159"/>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0" name="Shape 160"/>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1" name="Shape 161"/>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2" name="Shape 162"/>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3" name="Shape 163"/>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4" name="Shape 164"/>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5" name="Shape 165"/>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6" name="Shape 166"/>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7" name="Shape 167"/>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8" name="Shape 168"/>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69" name="Shape 169"/>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 name="Shape 170"/>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 name="Shape 171"/>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 name="Shape 172"/>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 name="Shape 173"/>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 name="Shape 174"/>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 name="Shape 175"/>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 name="Shape 176"/>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 name="Shape 177"/>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 name="Shape 178"/>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 name="Shape 179"/>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0" name="Shape 180"/>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1" name="Shape 181"/>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2" name="Shape 182"/>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3" name="Shape 183"/>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4" name="Shape 184"/>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5" name="Shape 185"/>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6" name="Shape 186"/>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7" name="Shape 187"/>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8" name="Shape 188"/>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9" name="Shape 189"/>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0" name="Shape 190"/>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1" name="Shape 191"/>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2" name="Shape 192"/>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3" name="Shape 193"/>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4" name="Shape 194"/>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5" name="Shape 195"/>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6" name="Shape 196"/>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7" name="Shape 197"/>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8" name="Shape 198"/>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99" name="Shape 199"/>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0" name="Shape 200"/>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1" name="Shape 201"/>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2" name="Shape 202"/>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3" name="Shape 203"/>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4" name="Shape 204"/>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grpSp>
      <p:sp>
        <p:nvSpPr>
          <p:cNvPr id="205" name="Shape 205"/>
          <p:cNvSpPr txBox="1">
            <a:spLocks noGrp="1"/>
          </p:cNvSpPr>
          <p:nvPr>
            <p:ph type="ctrTitle"/>
          </p:nvPr>
        </p:nvSpPr>
        <p:spPr>
          <a:xfrm>
            <a:off x="2191050" y="2427150"/>
            <a:ext cx="4761899" cy="1546500"/>
          </a:xfrm>
          <a:prstGeom prst="rect">
            <a:avLst/>
          </a:prstGeom>
        </p:spPr>
        <p:txBody>
          <a:bodyPr lIns="91425" tIns="91425" rIns="91425" bIns="91425" anchor="ctr" anchorCtr="0"/>
          <a:lstStyle>
            <a:lvl1pPr lvl="0" algn="ctr">
              <a:spcBef>
                <a:spcPts val="0"/>
              </a:spcBef>
              <a:buClr>
                <a:srgbClr val="FFFFFF"/>
              </a:buClr>
              <a:buSzPct val="100000"/>
              <a:defRPr sz="7200" b="0">
                <a:solidFill>
                  <a:srgbClr val="FFFFFF"/>
                </a:solidFill>
              </a:defRPr>
            </a:lvl1pPr>
            <a:lvl2pPr lvl="1" algn="ctr">
              <a:spcBef>
                <a:spcPts val="0"/>
              </a:spcBef>
              <a:buClr>
                <a:srgbClr val="FFFFFF"/>
              </a:buClr>
              <a:buSzPct val="100000"/>
              <a:defRPr sz="7200" b="0">
                <a:solidFill>
                  <a:srgbClr val="FFFFFF"/>
                </a:solidFill>
              </a:defRPr>
            </a:lvl2pPr>
            <a:lvl3pPr lvl="2" algn="ctr">
              <a:spcBef>
                <a:spcPts val="0"/>
              </a:spcBef>
              <a:buClr>
                <a:srgbClr val="FFFFFF"/>
              </a:buClr>
              <a:buSzPct val="100000"/>
              <a:defRPr sz="7200" b="0">
                <a:solidFill>
                  <a:srgbClr val="FFFFFF"/>
                </a:solidFill>
              </a:defRPr>
            </a:lvl3pPr>
            <a:lvl4pPr lvl="3" algn="ctr">
              <a:spcBef>
                <a:spcPts val="0"/>
              </a:spcBef>
              <a:buClr>
                <a:srgbClr val="FFFFFF"/>
              </a:buClr>
              <a:buSzPct val="100000"/>
              <a:defRPr sz="7200" b="0">
                <a:solidFill>
                  <a:srgbClr val="FFFFFF"/>
                </a:solidFill>
              </a:defRPr>
            </a:lvl4pPr>
            <a:lvl5pPr lvl="4" algn="ctr">
              <a:spcBef>
                <a:spcPts val="0"/>
              </a:spcBef>
              <a:buClr>
                <a:srgbClr val="FFFFFF"/>
              </a:buClr>
              <a:buSzPct val="100000"/>
              <a:defRPr sz="7200" b="0">
                <a:solidFill>
                  <a:srgbClr val="FFFFFF"/>
                </a:solidFill>
              </a:defRPr>
            </a:lvl5pPr>
            <a:lvl6pPr lvl="5" algn="ctr">
              <a:spcBef>
                <a:spcPts val="0"/>
              </a:spcBef>
              <a:buClr>
                <a:srgbClr val="FFFFFF"/>
              </a:buClr>
              <a:buSzPct val="100000"/>
              <a:defRPr sz="7200" b="0">
                <a:solidFill>
                  <a:srgbClr val="FFFFFF"/>
                </a:solidFill>
              </a:defRPr>
            </a:lvl6pPr>
            <a:lvl7pPr lvl="6" algn="ctr">
              <a:spcBef>
                <a:spcPts val="0"/>
              </a:spcBef>
              <a:buClr>
                <a:srgbClr val="FFFFFF"/>
              </a:buClr>
              <a:buSzPct val="100000"/>
              <a:defRPr sz="7200" b="0">
                <a:solidFill>
                  <a:srgbClr val="FFFFFF"/>
                </a:solidFill>
              </a:defRPr>
            </a:lvl7pPr>
            <a:lvl8pPr lvl="7" algn="ctr">
              <a:spcBef>
                <a:spcPts val="0"/>
              </a:spcBef>
              <a:buClr>
                <a:srgbClr val="FFFFFF"/>
              </a:buClr>
              <a:buSzPct val="100000"/>
              <a:defRPr sz="7200" b="0">
                <a:solidFill>
                  <a:srgbClr val="FFFFFF"/>
                </a:solidFill>
              </a:defRPr>
            </a:lvl8pPr>
            <a:lvl9pPr lvl="8" algn="ctr">
              <a:spcBef>
                <a:spcPts val="0"/>
              </a:spcBef>
              <a:buClr>
                <a:srgbClr val="FFFFFF"/>
              </a:buClr>
              <a:buSzPct val="100000"/>
              <a:defRPr sz="7200" b="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95A5A6"/>
        </a:solidFill>
        <a:effectLst/>
      </p:bgPr>
    </p:bg>
    <p:spTree>
      <p:nvGrpSpPr>
        <p:cNvPr id="1" name="Shape 206"/>
        <p:cNvGrpSpPr/>
        <p:nvPr/>
      </p:nvGrpSpPr>
      <p:grpSpPr>
        <a:xfrm>
          <a:off x="0" y="0"/>
          <a:ext cx="0" cy="0"/>
          <a:chOff x="0" y="0"/>
          <a:chExt cx="0" cy="0"/>
        </a:xfrm>
      </p:grpSpPr>
      <p:grpSp>
        <p:nvGrpSpPr>
          <p:cNvPr id="207" name="Shape 207"/>
          <p:cNvGrpSpPr/>
          <p:nvPr/>
        </p:nvGrpSpPr>
        <p:grpSpPr>
          <a:xfrm>
            <a:off x="91" y="9"/>
            <a:ext cx="9152064" cy="6864065"/>
            <a:chOff x="3843650" y="238125"/>
            <a:chExt cx="3447625" cy="2585725"/>
          </a:xfrm>
        </p:grpSpPr>
        <p:sp>
          <p:nvSpPr>
            <p:cNvPr id="208" name="Shape 208"/>
            <p:cNvSpPr/>
            <p:nvPr/>
          </p:nvSpPr>
          <p:spPr>
            <a:xfrm>
              <a:off x="4904200" y="1929925"/>
              <a:ext cx="1327375" cy="316500"/>
            </a:xfrm>
            <a:custGeom>
              <a:avLst/>
              <a:gdLst/>
              <a:ahLst/>
              <a:cxnLst/>
              <a:rect l="0" t="0" r="0" b="0"/>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09" name="Shape 209"/>
            <p:cNvSpPr/>
            <p:nvPr/>
          </p:nvSpPr>
          <p:spPr>
            <a:xfrm>
              <a:off x="5562400" y="1903850"/>
              <a:ext cx="15175" cy="15175"/>
            </a:xfrm>
            <a:custGeom>
              <a:avLst/>
              <a:gdLst/>
              <a:ahLst/>
              <a:cxnLst/>
              <a:rect l="0" t="0" r="0" b="0"/>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0" name="Shape 210"/>
            <p:cNvSpPr/>
            <p:nvPr/>
          </p:nvSpPr>
          <p:spPr>
            <a:xfrm>
              <a:off x="5150825" y="2276725"/>
              <a:ext cx="837500" cy="7600"/>
            </a:xfrm>
            <a:custGeom>
              <a:avLst/>
              <a:gdLst/>
              <a:ahLst/>
              <a:cxnLst/>
              <a:rect l="0" t="0" r="0" b="0"/>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1" name="Shape 211"/>
            <p:cNvSpPr/>
            <p:nvPr/>
          </p:nvSpPr>
          <p:spPr>
            <a:xfrm>
              <a:off x="6030400" y="634550"/>
              <a:ext cx="6750" cy="14350"/>
            </a:xfrm>
            <a:custGeom>
              <a:avLst/>
              <a:gdLst/>
              <a:ahLst/>
              <a:cxnLst/>
              <a:rect l="0" t="0" r="0" b="0"/>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2" name="Shape 212"/>
            <p:cNvSpPr/>
            <p:nvPr/>
          </p:nvSpPr>
          <p:spPr>
            <a:xfrm>
              <a:off x="5362925" y="2780900"/>
              <a:ext cx="430975" cy="42950"/>
            </a:xfrm>
            <a:custGeom>
              <a:avLst/>
              <a:gdLst/>
              <a:ahLst/>
              <a:cxnLst/>
              <a:rect l="0" t="0" r="0" b="0"/>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3" name="Shape 213"/>
            <p:cNvSpPr/>
            <p:nvPr/>
          </p:nvSpPr>
          <p:spPr>
            <a:xfrm>
              <a:off x="4575925" y="2354150"/>
              <a:ext cx="326625" cy="469700"/>
            </a:xfrm>
            <a:custGeom>
              <a:avLst/>
              <a:gdLst/>
              <a:ahLst/>
              <a:cxnLst/>
              <a:rect l="0" t="0" r="0" b="0"/>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4" name="Shape 214"/>
            <p:cNvSpPr/>
            <p:nvPr/>
          </p:nvSpPr>
          <p:spPr>
            <a:xfrm>
              <a:off x="4839400" y="1865975"/>
              <a:ext cx="1471300" cy="15175"/>
            </a:xfrm>
            <a:custGeom>
              <a:avLst/>
              <a:gdLst/>
              <a:ahLst/>
              <a:cxnLst/>
              <a:rect l="0" t="0" r="0" b="0"/>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5" name="Shape 215"/>
            <p:cNvSpPr/>
            <p:nvPr/>
          </p:nvSpPr>
          <p:spPr>
            <a:xfrm>
              <a:off x="6021975" y="655600"/>
              <a:ext cx="8450" cy="16850"/>
            </a:xfrm>
            <a:custGeom>
              <a:avLst/>
              <a:gdLst/>
              <a:ahLst/>
              <a:cxnLst/>
              <a:rect l="0" t="0" r="0" b="0"/>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6" name="Shape 216"/>
            <p:cNvSpPr/>
            <p:nvPr/>
          </p:nvSpPr>
          <p:spPr>
            <a:xfrm>
              <a:off x="6037975" y="610975"/>
              <a:ext cx="7600" cy="13500"/>
            </a:xfrm>
            <a:custGeom>
              <a:avLst/>
              <a:gdLst/>
              <a:ahLst/>
              <a:cxnLst/>
              <a:rect l="0" t="0" r="0" b="0"/>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7" name="Shape 217"/>
            <p:cNvSpPr/>
            <p:nvPr/>
          </p:nvSpPr>
          <p:spPr>
            <a:xfrm>
              <a:off x="6859475" y="2144575"/>
              <a:ext cx="111975" cy="69875"/>
            </a:xfrm>
            <a:custGeom>
              <a:avLst/>
              <a:gdLst/>
              <a:ahLst/>
              <a:cxnLst/>
              <a:rect l="0" t="0" r="0" b="0"/>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8" name="Shape 218"/>
            <p:cNvSpPr/>
            <p:nvPr/>
          </p:nvSpPr>
          <p:spPr>
            <a:xfrm>
              <a:off x="7089250" y="1504875"/>
              <a:ext cx="114500" cy="168375"/>
            </a:xfrm>
            <a:custGeom>
              <a:avLst/>
              <a:gdLst/>
              <a:ahLst/>
              <a:cxnLst/>
              <a:rect l="0" t="0" r="0" b="0"/>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19" name="Shape 219"/>
            <p:cNvSpPr/>
            <p:nvPr/>
          </p:nvSpPr>
          <p:spPr>
            <a:xfrm>
              <a:off x="6601075" y="2117625"/>
              <a:ext cx="520200" cy="617850"/>
            </a:xfrm>
            <a:custGeom>
              <a:avLst/>
              <a:gdLst/>
              <a:ahLst/>
              <a:cxnLst/>
              <a:rect l="0" t="0" r="0" b="0"/>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0" name="Shape 220"/>
            <p:cNvSpPr/>
            <p:nvPr/>
          </p:nvSpPr>
          <p:spPr>
            <a:xfrm>
              <a:off x="6923450" y="1426600"/>
              <a:ext cx="69875" cy="218850"/>
            </a:xfrm>
            <a:custGeom>
              <a:avLst/>
              <a:gdLst/>
              <a:ahLst/>
              <a:cxnLst/>
              <a:rect l="0" t="0" r="0" b="0"/>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1" name="Shape 221"/>
            <p:cNvSpPr/>
            <p:nvPr/>
          </p:nvSpPr>
          <p:spPr>
            <a:xfrm>
              <a:off x="6956275" y="2530075"/>
              <a:ext cx="74925" cy="111125"/>
            </a:xfrm>
            <a:custGeom>
              <a:avLst/>
              <a:gdLst/>
              <a:ahLst/>
              <a:cxnLst/>
              <a:rect l="0" t="0" r="0" b="0"/>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2" name="Shape 222"/>
            <p:cNvSpPr/>
            <p:nvPr/>
          </p:nvSpPr>
          <p:spPr>
            <a:xfrm>
              <a:off x="6645675" y="2190850"/>
              <a:ext cx="331650" cy="88425"/>
            </a:xfrm>
            <a:custGeom>
              <a:avLst/>
              <a:gdLst/>
              <a:ahLst/>
              <a:cxnLst/>
              <a:rect l="0" t="0" r="0" b="0"/>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3" name="Shape 223"/>
            <p:cNvSpPr/>
            <p:nvPr/>
          </p:nvSpPr>
          <p:spPr>
            <a:xfrm>
              <a:off x="7052225" y="2597400"/>
              <a:ext cx="16000" cy="8450"/>
            </a:xfrm>
            <a:custGeom>
              <a:avLst/>
              <a:gdLst/>
              <a:ahLst/>
              <a:cxnLst/>
              <a:rect l="0" t="0" r="0" b="0"/>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4" name="Shape 224"/>
            <p:cNvSpPr/>
            <p:nvPr/>
          </p:nvSpPr>
          <p:spPr>
            <a:xfrm>
              <a:off x="7051375" y="2588975"/>
              <a:ext cx="11800" cy="7600"/>
            </a:xfrm>
            <a:custGeom>
              <a:avLst/>
              <a:gdLst/>
              <a:ahLst/>
              <a:cxnLst/>
              <a:rect l="0" t="0" r="0" b="0"/>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5" name="Shape 225"/>
            <p:cNvSpPr/>
            <p:nvPr/>
          </p:nvSpPr>
          <p:spPr>
            <a:xfrm>
              <a:off x="7026125" y="2567950"/>
              <a:ext cx="60625" cy="54725"/>
            </a:xfrm>
            <a:custGeom>
              <a:avLst/>
              <a:gdLst/>
              <a:ahLst/>
              <a:cxnLst/>
              <a:rect l="0" t="0" r="0" b="0"/>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6" name="Shape 226"/>
            <p:cNvSpPr/>
            <p:nvPr/>
          </p:nvSpPr>
          <p:spPr>
            <a:xfrm>
              <a:off x="4553200" y="2754800"/>
              <a:ext cx="129650" cy="69050"/>
            </a:xfrm>
            <a:custGeom>
              <a:avLst/>
              <a:gdLst/>
              <a:ahLst/>
              <a:cxnLst/>
              <a:rect l="0" t="0" r="0" b="0"/>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7" name="Shape 227"/>
            <p:cNvSpPr/>
            <p:nvPr/>
          </p:nvSpPr>
          <p:spPr>
            <a:xfrm>
              <a:off x="7039600" y="1471200"/>
              <a:ext cx="157425" cy="198675"/>
            </a:xfrm>
            <a:custGeom>
              <a:avLst/>
              <a:gdLst/>
              <a:ahLst/>
              <a:cxnLst/>
              <a:rect l="0" t="0" r="0" b="0"/>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8" name="Shape 228"/>
            <p:cNvSpPr/>
            <p:nvPr/>
          </p:nvSpPr>
          <p:spPr>
            <a:xfrm>
              <a:off x="6976475" y="2197600"/>
              <a:ext cx="36200" cy="117850"/>
            </a:xfrm>
            <a:custGeom>
              <a:avLst/>
              <a:gdLst/>
              <a:ahLst/>
              <a:cxnLst/>
              <a:rect l="0" t="0" r="0" b="0"/>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29" name="Shape 229"/>
            <p:cNvSpPr/>
            <p:nvPr/>
          </p:nvSpPr>
          <p:spPr>
            <a:xfrm>
              <a:off x="6639775" y="2213575"/>
              <a:ext cx="167525" cy="44650"/>
            </a:xfrm>
            <a:custGeom>
              <a:avLst/>
              <a:gdLst/>
              <a:ahLst/>
              <a:cxnLst/>
              <a:rect l="0" t="0" r="0" b="0"/>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0" name="Shape 230"/>
            <p:cNvSpPr/>
            <p:nvPr/>
          </p:nvSpPr>
          <p:spPr>
            <a:xfrm>
              <a:off x="6685250" y="2227900"/>
              <a:ext cx="282825" cy="132175"/>
            </a:xfrm>
            <a:custGeom>
              <a:avLst/>
              <a:gdLst/>
              <a:ahLst/>
              <a:cxnLst/>
              <a:rect l="0" t="0" r="0" b="0"/>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1" name="Shape 231"/>
            <p:cNvSpPr/>
            <p:nvPr/>
          </p:nvSpPr>
          <p:spPr>
            <a:xfrm>
              <a:off x="6644000" y="2278400"/>
              <a:ext cx="31150" cy="121225"/>
            </a:xfrm>
            <a:custGeom>
              <a:avLst/>
              <a:gdLst/>
              <a:ahLst/>
              <a:cxnLst/>
              <a:rect l="0" t="0" r="0" b="0"/>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2" name="Shape 232"/>
            <p:cNvSpPr/>
            <p:nvPr/>
          </p:nvSpPr>
          <p:spPr>
            <a:xfrm>
              <a:off x="6672625" y="2313750"/>
              <a:ext cx="334175" cy="88400"/>
            </a:xfrm>
            <a:custGeom>
              <a:avLst/>
              <a:gdLst/>
              <a:ahLst/>
              <a:cxnLst/>
              <a:rect l="0" t="0" r="0" b="0"/>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3" name="Shape 233"/>
            <p:cNvSpPr/>
            <p:nvPr/>
          </p:nvSpPr>
          <p:spPr>
            <a:xfrm>
              <a:off x="6762675" y="2487150"/>
              <a:ext cx="15175" cy="24425"/>
            </a:xfrm>
            <a:custGeom>
              <a:avLst/>
              <a:gdLst/>
              <a:ahLst/>
              <a:cxnLst/>
              <a:rect l="0" t="0" r="0" b="0"/>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4" name="Shape 234"/>
            <p:cNvSpPr/>
            <p:nvPr/>
          </p:nvSpPr>
          <p:spPr>
            <a:xfrm>
              <a:off x="7013500" y="2429050"/>
              <a:ext cx="7600" cy="5925"/>
            </a:xfrm>
            <a:custGeom>
              <a:avLst/>
              <a:gdLst/>
              <a:ahLst/>
              <a:cxnLst/>
              <a:rect l="0" t="0" r="0" b="0"/>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5" name="Shape 235"/>
            <p:cNvSpPr/>
            <p:nvPr/>
          </p:nvSpPr>
          <p:spPr>
            <a:xfrm>
              <a:off x="7026975" y="2478725"/>
              <a:ext cx="15175" cy="27800"/>
            </a:xfrm>
            <a:custGeom>
              <a:avLst/>
              <a:gdLst/>
              <a:ahLst/>
              <a:cxnLst/>
              <a:rect l="0" t="0" r="0" b="0"/>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6" name="Shape 236"/>
            <p:cNvSpPr/>
            <p:nvPr/>
          </p:nvSpPr>
          <p:spPr>
            <a:xfrm>
              <a:off x="7005925" y="2460200"/>
              <a:ext cx="58950" cy="57275"/>
            </a:xfrm>
            <a:custGeom>
              <a:avLst/>
              <a:gdLst/>
              <a:ahLst/>
              <a:cxnLst/>
              <a:rect l="0" t="0" r="0" b="0"/>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7" name="Shape 237"/>
            <p:cNvSpPr/>
            <p:nvPr/>
          </p:nvSpPr>
          <p:spPr>
            <a:xfrm>
              <a:off x="6926800" y="2425700"/>
              <a:ext cx="63150" cy="54725"/>
            </a:xfrm>
            <a:custGeom>
              <a:avLst/>
              <a:gdLst/>
              <a:ahLst/>
              <a:cxnLst/>
              <a:rect l="0" t="0" r="0" b="0"/>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8" name="Shape 238"/>
            <p:cNvSpPr/>
            <p:nvPr/>
          </p:nvSpPr>
          <p:spPr>
            <a:xfrm>
              <a:off x="6867875" y="2439150"/>
              <a:ext cx="63175" cy="58125"/>
            </a:xfrm>
            <a:custGeom>
              <a:avLst/>
              <a:gdLst/>
              <a:ahLst/>
              <a:cxnLst/>
              <a:rect l="0" t="0" r="0" b="0"/>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39" name="Shape 239"/>
            <p:cNvSpPr/>
            <p:nvPr/>
          </p:nvSpPr>
          <p:spPr>
            <a:xfrm>
              <a:off x="7017700" y="2426525"/>
              <a:ext cx="12650" cy="31175"/>
            </a:xfrm>
            <a:custGeom>
              <a:avLst/>
              <a:gdLst/>
              <a:ahLst/>
              <a:cxnLst/>
              <a:rect l="0" t="0" r="0" b="0"/>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0" name="Shape 240"/>
            <p:cNvSpPr/>
            <p:nvPr/>
          </p:nvSpPr>
          <p:spPr>
            <a:xfrm>
              <a:off x="6901550" y="2507350"/>
              <a:ext cx="16025" cy="27800"/>
            </a:xfrm>
            <a:custGeom>
              <a:avLst/>
              <a:gdLst/>
              <a:ahLst/>
              <a:cxnLst/>
              <a:rect l="0" t="0" r="0" b="0"/>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1" name="Shape 241"/>
            <p:cNvSpPr/>
            <p:nvPr/>
          </p:nvSpPr>
          <p:spPr>
            <a:xfrm>
              <a:off x="6878825" y="2490500"/>
              <a:ext cx="63150" cy="55575"/>
            </a:xfrm>
            <a:custGeom>
              <a:avLst/>
              <a:gdLst/>
              <a:ahLst/>
              <a:cxnLst/>
              <a:rect l="0" t="0" r="0" b="0"/>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2" name="Shape 242"/>
            <p:cNvSpPr/>
            <p:nvPr/>
          </p:nvSpPr>
          <p:spPr>
            <a:xfrm>
              <a:off x="7032850" y="2440000"/>
              <a:ext cx="5925" cy="6750"/>
            </a:xfrm>
            <a:custGeom>
              <a:avLst/>
              <a:gdLst/>
              <a:ahLst/>
              <a:cxnLst/>
              <a:rect l="0" t="0" r="0" b="0"/>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3" name="Shape 243"/>
            <p:cNvSpPr/>
            <p:nvPr/>
          </p:nvSpPr>
          <p:spPr>
            <a:xfrm>
              <a:off x="6807275" y="1085700"/>
              <a:ext cx="484000" cy="586700"/>
            </a:xfrm>
            <a:custGeom>
              <a:avLst/>
              <a:gdLst/>
              <a:ahLst/>
              <a:cxnLst/>
              <a:rect l="0" t="0" r="0" b="0"/>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4" name="Shape 244"/>
            <p:cNvSpPr/>
            <p:nvPr/>
          </p:nvSpPr>
          <p:spPr>
            <a:xfrm>
              <a:off x="6964675" y="2496400"/>
              <a:ext cx="14350" cy="8450"/>
            </a:xfrm>
            <a:custGeom>
              <a:avLst/>
              <a:gdLst/>
              <a:ahLst/>
              <a:cxnLst/>
              <a:rect l="0" t="0" r="0" b="0"/>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5" name="Shape 245"/>
            <p:cNvSpPr/>
            <p:nvPr/>
          </p:nvSpPr>
          <p:spPr>
            <a:xfrm>
              <a:off x="7014350" y="2516600"/>
              <a:ext cx="60625" cy="54725"/>
            </a:xfrm>
            <a:custGeom>
              <a:avLst/>
              <a:gdLst/>
              <a:ahLst/>
              <a:cxnLst/>
              <a:rect l="0" t="0" r="0" b="0"/>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6" name="Shape 246"/>
            <p:cNvSpPr/>
            <p:nvPr/>
          </p:nvSpPr>
          <p:spPr>
            <a:xfrm>
              <a:off x="6044700" y="589950"/>
              <a:ext cx="8450" cy="13475"/>
            </a:xfrm>
            <a:custGeom>
              <a:avLst/>
              <a:gdLst/>
              <a:ahLst/>
              <a:cxnLst/>
              <a:rect l="0" t="0" r="0" b="0"/>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7" name="Shape 247"/>
            <p:cNvSpPr/>
            <p:nvPr/>
          </p:nvSpPr>
          <p:spPr>
            <a:xfrm>
              <a:off x="6754250" y="2521650"/>
              <a:ext cx="64850" cy="53900"/>
            </a:xfrm>
            <a:custGeom>
              <a:avLst/>
              <a:gdLst/>
              <a:ahLst/>
              <a:cxnLst/>
              <a:rect l="0" t="0" r="0" b="0"/>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8" name="Shape 248"/>
            <p:cNvSpPr/>
            <p:nvPr/>
          </p:nvSpPr>
          <p:spPr>
            <a:xfrm>
              <a:off x="6746675" y="2465250"/>
              <a:ext cx="58100" cy="58100"/>
            </a:xfrm>
            <a:custGeom>
              <a:avLst/>
              <a:gdLst/>
              <a:ahLst/>
              <a:cxnLst/>
              <a:rect l="0" t="0" r="0" b="0"/>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49" name="Shape 249"/>
            <p:cNvSpPr/>
            <p:nvPr/>
          </p:nvSpPr>
          <p:spPr>
            <a:xfrm>
              <a:off x="6794650" y="2591500"/>
              <a:ext cx="11825" cy="24450"/>
            </a:xfrm>
            <a:custGeom>
              <a:avLst/>
              <a:gdLst/>
              <a:ahLst/>
              <a:cxnLst/>
              <a:rect l="0" t="0" r="0" b="0"/>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0" name="Shape 250"/>
            <p:cNvSpPr/>
            <p:nvPr/>
          </p:nvSpPr>
          <p:spPr>
            <a:xfrm>
              <a:off x="6770250" y="2573825"/>
              <a:ext cx="62300" cy="58100"/>
            </a:xfrm>
            <a:custGeom>
              <a:avLst/>
              <a:gdLst/>
              <a:ahLst/>
              <a:cxnLst/>
              <a:rect l="0" t="0" r="0" b="0"/>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1" name="Shape 251"/>
            <p:cNvSpPr/>
            <p:nvPr/>
          </p:nvSpPr>
          <p:spPr>
            <a:xfrm>
              <a:off x="6988250" y="2412225"/>
              <a:ext cx="64825" cy="58100"/>
            </a:xfrm>
            <a:custGeom>
              <a:avLst/>
              <a:gdLst/>
              <a:ahLst/>
              <a:cxnLst/>
              <a:rect l="0" t="0" r="0" b="0"/>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2" name="Shape 252"/>
            <p:cNvSpPr/>
            <p:nvPr/>
          </p:nvSpPr>
          <p:spPr>
            <a:xfrm>
              <a:off x="6893150" y="2546050"/>
              <a:ext cx="56400" cy="56425"/>
            </a:xfrm>
            <a:custGeom>
              <a:avLst/>
              <a:gdLst/>
              <a:ahLst/>
              <a:cxnLst/>
              <a:rect l="0" t="0" r="0" b="0"/>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3" name="Shape 253"/>
            <p:cNvSpPr/>
            <p:nvPr/>
          </p:nvSpPr>
          <p:spPr>
            <a:xfrm>
              <a:off x="6779500" y="2537650"/>
              <a:ext cx="16875" cy="23575"/>
            </a:xfrm>
            <a:custGeom>
              <a:avLst/>
              <a:gdLst/>
              <a:ahLst/>
              <a:cxnLst/>
              <a:rect l="0" t="0" r="0" b="0"/>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4" name="Shape 254"/>
            <p:cNvSpPr/>
            <p:nvPr/>
          </p:nvSpPr>
          <p:spPr>
            <a:xfrm>
              <a:off x="6819075" y="2507350"/>
              <a:ext cx="59775" cy="53875"/>
            </a:xfrm>
            <a:custGeom>
              <a:avLst/>
              <a:gdLst/>
              <a:ahLst/>
              <a:cxnLst/>
              <a:rect l="0" t="0" r="0" b="0"/>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5" name="Shape 255"/>
            <p:cNvSpPr/>
            <p:nvPr/>
          </p:nvSpPr>
          <p:spPr>
            <a:xfrm>
              <a:off x="6827475" y="2467775"/>
              <a:ext cx="15175" cy="29500"/>
            </a:xfrm>
            <a:custGeom>
              <a:avLst/>
              <a:gdLst/>
              <a:ahLst/>
              <a:cxnLst/>
              <a:rect l="0" t="0" r="0" b="0"/>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6" name="Shape 256"/>
            <p:cNvSpPr/>
            <p:nvPr/>
          </p:nvSpPr>
          <p:spPr>
            <a:xfrm>
              <a:off x="6984050" y="2574675"/>
              <a:ext cx="27800" cy="22750"/>
            </a:xfrm>
            <a:custGeom>
              <a:avLst/>
              <a:gdLst/>
              <a:ahLst/>
              <a:cxnLst/>
              <a:rect l="0" t="0" r="0" b="0"/>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7" name="Shape 257"/>
            <p:cNvSpPr/>
            <p:nvPr/>
          </p:nvSpPr>
          <p:spPr>
            <a:xfrm>
              <a:off x="6808975" y="2453475"/>
              <a:ext cx="55575" cy="55575"/>
            </a:xfrm>
            <a:custGeom>
              <a:avLst/>
              <a:gdLst/>
              <a:ahLst/>
              <a:cxnLst/>
              <a:rect l="0" t="0" r="0" b="0"/>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8" name="Shape 258"/>
            <p:cNvSpPr/>
            <p:nvPr/>
          </p:nvSpPr>
          <p:spPr>
            <a:xfrm>
              <a:off x="6914175" y="2562050"/>
              <a:ext cx="15175" cy="24425"/>
            </a:xfrm>
            <a:custGeom>
              <a:avLst/>
              <a:gdLst/>
              <a:ahLst/>
              <a:cxnLst/>
              <a:rect l="0" t="0" r="0" b="0"/>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59" name="Shape 259"/>
            <p:cNvSpPr/>
            <p:nvPr/>
          </p:nvSpPr>
          <p:spPr>
            <a:xfrm>
              <a:off x="6841800" y="2524175"/>
              <a:ext cx="14325" cy="21900"/>
            </a:xfrm>
            <a:custGeom>
              <a:avLst/>
              <a:gdLst/>
              <a:ahLst/>
              <a:cxnLst/>
              <a:rect l="0" t="0" r="0" b="0"/>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0" name="Shape 260"/>
            <p:cNvSpPr/>
            <p:nvPr/>
          </p:nvSpPr>
          <p:spPr>
            <a:xfrm>
              <a:off x="6716375" y="2637800"/>
              <a:ext cx="66525" cy="59800"/>
            </a:xfrm>
            <a:custGeom>
              <a:avLst/>
              <a:gdLst/>
              <a:ahLst/>
              <a:cxnLst/>
              <a:rect l="0" t="0" r="0" b="0"/>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1" name="Shape 261"/>
            <p:cNvSpPr/>
            <p:nvPr/>
          </p:nvSpPr>
          <p:spPr>
            <a:xfrm>
              <a:off x="6851050" y="2572150"/>
              <a:ext cx="24425" cy="21900"/>
            </a:xfrm>
            <a:custGeom>
              <a:avLst/>
              <a:gdLst/>
              <a:ahLst/>
              <a:cxnLst/>
              <a:rect l="0" t="0" r="0" b="0"/>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2" name="Shape 262"/>
            <p:cNvSpPr/>
            <p:nvPr/>
          </p:nvSpPr>
          <p:spPr>
            <a:xfrm>
              <a:off x="6775300" y="2626025"/>
              <a:ext cx="66525" cy="53050"/>
            </a:xfrm>
            <a:custGeom>
              <a:avLst/>
              <a:gdLst/>
              <a:ahLst/>
              <a:cxnLst/>
              <a:rect l="0" t="0" r="0" b="0"/>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3" name="Shape 263"/>
            <p:cNvSpPr/>
            <p:nvPr/>
          </p:nvSpPr>
          <p:spPr>
            <a:xfrm>
              <a:off x="6698700" y="2537650"/>
              <a:ext cx="58100" cy="48825"/>
            </a:xfrm>
            <a:custGeom>
              <a:avLst/>
              <a:gdLst/>
              <a:ahLst/>
              <a:cxnLst/>
              <a:rect l="0" t="0" r="0" b="0"/>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4" name="Shape 264"/>
            <p:cNvSpPr/>
            <p:nvPr/>
          </p:nvSpPr>
          <p:spPr>
            <a:xfrm>
              <a:off x="6740800" y="2658000"/>
              <a:ext cx="19375" cy="24450"/>
            </a:xfrm>
            <a:custGeom>
              <a:avLst/>
              <a:gdLst/>
              <a:ahLst/>
              <a:cxnLst/>
              <a:rect l="0" t="0" r="0" b="0"/>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5" name="Shape 265"/>
            <p:cNvSpPr/>
            <p:nvPr/>
          </p:nvSpPr>
          <p:spPr>
            <a:xfrm>
              <a:off x="6705450" y="2585625"/>
              <a:ext cx="62300" cy="57250"/>
            </a:xfrm>
            <a:custGeom>
              <a:avLst/>
              <a:gdLst/>
              <a:ahLst/>
              <a:cxnLst/>
              <a:rect l="0" t="0" r="0" b="0"/>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6" name="Shape 266"/>
            <p:cNvSpPr/>
            <p:nvPr/>
          </p:nvSpPr>
          <p:spPr>
            <a:xfrm>
              <a:off x="6806450" y="2643700"/>
              <a:ext cx="14325" cy="23600"/>
            </a:xfrm>
            <a:custGeom>
              <a:avLst/>
              <a:gdLst/>
              <a:ahLst/>
              <a:cxnLst/>
              <a:rect l="0" t="0" r="0" b="0"/>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7" name="Shape 267"/>
            <p:cNvSpPr/>
            <p:nvPr/>
          </p:nvSpPr>
          <p:spPr>
            <a:xfrm>
              <a:off x="6932700" y="2630225"/>
              <a:ext cx="5925" cy="5075"/>
            </a:xfrm>
            <a:custGeom>
              <a:avLst/>
              <a:gdLst/>
              <a:ahLst/>
              <a:cxnLst/>
              <a:rect l="0" t="0" r="0" b="0"/>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8" name="Shape 268"/>
            <p:cNvSpPr/>
            <p:nvPr/>
          </p:nvSpPr>
          <p:spPr>
            <a:xfrm>
              <a:off x="6903250" y="2595725"/>
              <a:ext cx="58925" cy="53875"/>
            </a:xfrm>
            <a:custGeom>
              <a:avLst/>
              <a:gdLst/>
              <a:ahLst/>
              <a:cxnLst/>
              <a:rect l="0" t="0" r="0" b="0"/>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69" name="Shape 269"/>
            <p:cNvSpPr/>
            <p:nvPr/>
          </p:nvSpPr>
          <p:spPr>
            <a:xfrm>
              <a:off x="6844325" y="2609175"/>
              <a:ext cx="64000" cy="55600"/>
            </a:xfrm>
            <a:custGeom>
              <a:avLst/>
              <a:gdLst/>
              <a:ahLst/>
              <a:cxnLst/>
              <a:rect l="0" t="0" r="0" b="0"/>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0" name="Shape 270"/>
            <p:cNvSpPr/>
            <p:nvPr/>
          </p:nvSpPr>
          <p:spPr>
            <a:xfrm>
              <a:off x="6835050" y="2561200"/>
              <a:ext cx="56425" cy="55575"/>
            </a:xfrm>
            <a:custGeom>
              <a:avLst/>
              <a:gdLst/>
              <a:ahLst/>
              <a:cxnLst/>
              <a:rect l="0" t="0" r="0" b="0"/>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1" name="Shape 271"/>
            <p:cNvSpPr/>
            <p:nvPr/>
          </p:nvSpPr>
          <p:spPr>
            <a:xfrm>
              <a:off x="6862825" y="2622650"/>
              <a:ext cx="26125" cy="29475"/>
            </a:xfrm>
            <a:custGeom>
              <a:avLst/>
              <a:gdLst/>
              <a:ahLst/>
              <a:cxnLst/>
              <a:rect l="0" t="0" r="0" b="0"/>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2" name="Shape 272"/>
            <p:cNvSpPr/>
            <p:nvPr/>
          </p:nvSpPr>
          <p:spPr>
            <a:xfrm>
              <a:off x="6254275" y="238125"/>
              <a:ext cx="974725" cy="642225"/>
            </a:xfrm>
            <a:custGeom>
              <a:avLst/>
              <a:gdLst/>
              <a:ahLst/>
              <a:cxnLst/>
              <a:rect l="0" t="0" r="0" b="0"/>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3" name="Shape 273"/>
            <p:cNvSpPr/>
            <p:nvPr/>
          </p:nvSpPr>
          <p:spPr>
            <a:xfrm>
              <a:off x="6883875" y="670750"/>
              <a:ext cx="53900" cy="50525"/>
            </a:xfrm>
            <a:custGeom>
              <a:avLst/>
              <a:gdLst/>
              <a:ahLst/>
              <a:cxnLst/>
              <a:rect l="0" t="0" r="0" b="0"/>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4" name="Shape 274"/>
            <p:cNvSpPr/>
            <p:nvPr/>
          </p:nvSpPr>
          <p:spPr>
            <a:xfrm>
              <a:off x="6979825" y="2369300"/>
              <a:ext cx="63150" cy="42100"/>
            </a:xfrm>
            <a:custGeom>
              <a:avLst/>
              <a:gdLst/>
              <a:ahLst/>
              <a:cxnLst/>
              <a:rect l="0" t="0" r="0" b="0"/>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5" name="Shape 275"/>
            <p:cNvSpPr/>
            <p:nvPr/>
          </p:nvSpPr>
          <p:spPr>
            <a:xfrm>
              <a:off x="6897350" y="685900"/>
              <a:ext cx="26125" cy="20225"/>
            </a:xfrm>
            <a:custGeom>
              <a:avLst/>
              <a:gdLst/>
              <a:ahLst/>
              <a:cxnLst/>
              <a:rect l="0" t="0" r="0" b="0"/>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6" name="Shape 276"/>
            <p:cNvSpPr/>
            <p:nvPr/>
          </p:nvSpPr>
          <p:spPr>
            <a:xfrm>
              <a:off x="6942800" y="2476200"/>
              <a:ext cx="61475" cy="58100"/>
            </a:xfrm>
            <a:custGeom>
              <a:avLst/>
              <a:gdLst/>
              <a:ahLst/>
              <a:cxnLst/>
              <a:rect l="0" t="0" r="0" b="0"/>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7" name="Shape 277"/>
            <p:cNvSpPr/>
            <p:nvPr/>
          </p:nvSpPr>
          <p:spPr>
            <a:xfrm>
              <a:off x="6845150" y="1283500"/>
              <a:ext cx="25" cy="25"/>
            </a:xfrm>
            <a:custGeom>
              <a:avLst/>
              <a:gdLst/>
              <a:ahLst/>
              <a:cxnLst/>
              <a:rect l="0" t="0" r="0" b="0"/>
              <a:pathLst>
                <a:path w="1" h="1" extrusionOk="0">
                  <a:moveTo>
                    <a:pt x="1" y="1"/>
                  </a:moveTo>
                  <a:lnTo>
                    <a:pt x="1" y="1"/>
                  </a:lnTo>
                  <a:lnTo>
                    <a:pt x="1" y="1"/>
                  </a:lnTo>
                  <a:lnTo>
                    <a:pt x="1" y="1"/>
                  </a:lnTo>
                  <a:lnTo>
                    <a:pt x="1" y="1"/>
                  </a:lnTo>
                  <a:lnTo>
                    <a:pt x="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8" name="Shape 278"/>
            <p:cNvSpPr/>
            <p:nvPr/>
          </p:nvSpPr>
          <p:spPr>
            <a:xfrm>
              <a:off x="6918400" y="2384450"/>
              <a:ext cx="60625" cy="39575"/>
            </a:xfrm>
            <a:custGeom>
              <a:avLst/>
              <a:gdLst/>
              <a:ahLst/>
              <a:cxnLst/>
              <a:rect l="0" t="0" r="0" b="0"/>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79" name="Shape 279"/>
            <p:cNvSpPr/>
            <p:nvPr/>
          </p:nvSpPr>
          <p:spPr>
            <a:xfrm>
              <a:off x="6689450" y="2435800"/>
              <a:ext cx="87550" cy="43800"/>
            </a:xfrm>
            <a:custGeom>
              <a:avLst/>
              <a:gdLst/>
              <a:ahLst/>
              <a:cxnLst/>
              <a:rect l="0" t="0" r="0" b="0"/>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0" name="Shape 280"/>
            <p:cNvSpPr/>
            <p:nvPr/>
          </p:nvSpPr>
          <p:spPr>
            <a:xfrm>
              <a:off x="3843650" y="1982125"/>
              <a:ext cx="530300" cy="841725"/>
            </a:xfrm>
            <a:custGeom>
              <a:avLst/>
              <a:gdLst/>
              <a:ahLst/>
              <a:cxnLst/>
              <a:rect l="0" t="0" r="0" b="0"/>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1" name="Shape 281"/>
            <p:cNvSpPr/>
            <p:nvPr/>
          </p:nvSpPr>
          <p:spPr>
            <a:xfrm>
              <a:off x="6854425" y="2395400"/>
              <a:ext cx="68200" cy="50525"/>
            </a:xfrm>
            <a:custGeom>
              <a:avLst/>
              <a:gdLst/>
              <a:ahLst/>
              <a:cxnLst/>
              <a:rect l="0" t="0" r="0" b="0"/>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2" name="Shape 282"/>
            <p:cNvSpPr/>
            <p:nvPr/>
          </p:nvSpPr>
          <p:spPr>
            <a:xfrm>
              <a:off x="6345200" y="238125"/>
              <a:ext cx="810575" cy="563100"/>
            </a:xfrm>
            <a:custGeom>
              <a:avLst/>
              <a:gdLst/>
              <a:ahLst/>
              <a:cxnLst/>
              <a:rect l="0" t="0" r="0" b="0"/>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3" name="Shape 283"/>
            <p:cNvSpPr/>
            <p:nvPr/>
          </p:nvSpPr>
          <p:spPr>
            <a:xfrm>
              <a:off x="6682725" y="2484625"/>
              <a:ext cx="60625" cy="52200"/>
            </a:xfrm>
            <a:custGeom>
              <a:avLst/>
              <a:gdLst/>
              <a:ahLst/>
              <a:cxnLst/>
              <a:rect l="0" t="0" r="0" b="0"/>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4" name="Shape 284"/>
            <p:cNvSpPr/>
            <p:nvPr/>
          </p:nvSpPr>
          <p:spPr>
            <a:xfrm>
              <a:off x="6793825" y="2413075"/>
              <a:ext cx="61450" cy="47150"/>
            </a:xfrm>
            <a:custGeom>
              <a:avLst/>
              <a:gdLst/>
              <a:ahLst/>
              <a:cxnLst/>
              <a:rect l="0" t="0" r="0" b="0"/>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5" name="Shape 285"/>
            <p:cNvSpPr/>
            <p:nvPr/>
          </p:nvSpPr>
          <p:spPr>
            <a:xfrm>
              <a:off x="5622175" y="2490500"/>
              <a:ext cx="21050" cy="17700"/>
            </a:xfrm>
            <a:custGeom>
              <a:avLst/>
              <a:gdLst/>
              <a:ahLst/>
              <a:cxnLst/>
              <a:rect l="0" t="0" r="0" b="0"/>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6" name="Shape 286"/>
            <p:cNvSpPr/>
            <p:nvPr/>
          </p:nvSpPr>
          <p:spPr>
            <a:xfrm>
              <a:off x="560027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7" name="Shape 287"/>
            <p:cNvSpPr/>
            <p:nvPr/>
          </p:nvSpPr>
          <p:spPr>
            <a:xfrm>
              <a:off x="563395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8" name="Shape 288"/>
            <p:cNvSpPr/>
            <p:nvPr/>
          </p:nvSpPr>
          <p:spPr>
            <a:xfrm>
              <a:off x="5603650" y="2630225"/>
              <a:ext cx="19375" cy="16850"/>
            </a:xfrm>
            <a:custGeom>
              <a:avLst/>
              <a:gdLst/>
              <a:ahLst/>
              <a:cxnLst/>
              <a:rect l="0" t="0" r="0" b="0"/>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89" name="Shape 289"/>
            <p:cNvSpPr/>
            <p:nvPr/>
          </p:nvSpPr>
          <p:spPr>
            <a:xfrm>
              <a:off x="558007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0" name="Shape 290"/>
            <p:cNvSpPr/>
            <p:nvPr/>
          </p:nvSpPr>
          <p:spPr>
            <a:xfrm>
              <a:off x="5637325" y="2558675"/>
              <a:ext cx="14325" cy="20225"/>
            </a:xfrm>
            <a:custGeom>
              <a:avLst/>
              <a:gdLst/>
              <a:ahLst/>
              <a:cxnLst/>
              <a:rect l="0" t="0" r="0" b="0"/>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1" name="Shape 291"/>
            <p:cNvSpPr/>
            <p:nvPr/>
          </p:nvSpPr>
          <p:spPr>
            <a:xfrm>
              <a:off x="552622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2" name="Shape 292"/>
            <p:cNvSpPr/>
            <p:nvPr/>
          </p:nvSpPr>
          <p:spPr>
            <a:xfrm>
              <a:off x="552875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3" name="Shape 293"/>
            <p:cNvSpPr/>
            <p:nvPr/>
          </p:nvSpPr>
          <p:spPr>
            <a:xfrm>
              <a:off x="5541375" y="2535950"/>
              <a:ext cx="64825" cy="62325"/>
            </a:xfrm>
            <a:custGeom>
              <a:avLst/>
              <a:gdLst/>
              <a:ahLst/>
              <a:cxnLst/>
              <a:rect l="0" t="0" r="0" b="0"/>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4" name="Shape 294"/>
            <p:cNvSpPr/>
            <p:nvPr/>
          </p:nvSpPr>
          <p:spPr>
            <a:xfrm>
              <a:off x="5568300" y="2562050"/>
              <a:ext cx="20225" cy="19375"/>
            </a:xfrm>
            <a:custGeom>
              <a:avLst/>
              <a:gdLst/>
              <a:ahLst/>
              <a:cxnLst/>
              <a:rect l="0" t="0" r="0" b="0"/>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5" name="Shape 295"/>
            <p:cNvSpPr/>
            <p:nvPr/>
          </p:nvSpPr>
          <p:spPr>
            <a:xfrm>
              <a:off x="5492550" y="2558675"/>
              <a:ext cx="25275" cy="24450"/>
            </a:xfrm>
            <a:custGeom>
              <a:avLst/>
              <a:gdLst/>
              <a:ahLst/>
              <a:cxnLst/>
              <a:rect l="0" t="0" r="0" b="0"/>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6" name="Shape 296"/>
            <p:cNvSpPr/>
            <p:nvPr/>
          </p:nvSpPr>
          <p:spPr>
            <a:xfrm>
              <a:off x="556157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7" name="Shape 297"/>
            <p:cNvSpPr/>
            <p:nvPr/>
          </p:nvSpPr>
          <p:spPr>
            <a:xfrm>
              <a:off x="5587650" y="2429900"/>
              <a:ext cx="11825" cy="18550"/>
            </a:xfrm>
            <a:custGeom>
              <a:avLst/>
              <a:gdLst/>
              <a:ahLst/>
              <a:cxnLst/>
              <a:rect l="0" t="0" r="0" b="0"/>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8" name="Shape 298"/>
            <p:cNvSpPr/>
            <p:nvPr/>
          </p:nvSpPr>
          <p:spPr>
            <a:xfrm>
              <a:off x="5554825" y="2489675"/>
              <a:ext cx="16025" cy="18525"/>
            </a:xfrm>
            <a:custGeom>
              <a:avLst/>
              <a:gdLst/>
              <a:ahLst/>
              <a:cxnLst/>
              <a:rect l="0" t="0" r="0" b="0"/>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299" name="Shape 299"/>
            <p:cNvSpPr/>
            <p:nvPr/>
          </p:nvSpPr>
          <p:spPr>
            <a:xfrm>
              <a:off x="5516125" y="2429900"/>
              <a:ext cx="14325" cy="18550"/>
            </a:xfrm>
            <a:custGeom>
              <a:avLst/>
              <a:gdLst/>
              <a:ahLst/>
              <a:cxnLst/>
              <a:rect l="0" t="0" r="0" b="0"/>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0" name="Shape 300"/>
            <p:cNvSpPr/>
            <p:nvPr/>
          </p:nvSpPr>
          <p:spPr>
            <a:xfrm>
              <a:off x="5506850" y="2348250"/>
              <a:ext cx="68200" cy="42125"/>
            </a:xfrm>
            <a:custGeom>
              <a:avLst/>
              <a:gdLst/>
              <a:ahLst/>
              <a:cxnLst/>
              <a:rect l="0" t="0" r="0" b="0"/>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1" name="Shape 301"/>
            <p:cNvSpPr/>
            <p:nvPr/>
          </p:nvSpPr>
          <p:spPr>
            <a:xfrm>
              <a:off x="561460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2" name="Shape 302"/>
            <p:cNvSpPr/>
            <p:nvPr/>
          </p:nvSpPr>
          <p:spPr>
            <a:xfrm>
              <a:off x="5579250" y="2345725"/>
              <a:ext cx="69025" cy="47175"/>
            </a:xfrm>
            <a:custGeom>
              <a:avLst/>
              <a:gdLst/>
              <a:ahLst/>
              <a:cxnLst/>
              <a:rect l="0" t="0" r="0" b="0"/>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3" name="Shape 303"/>
            <p:cNvSpPr/>
            <p:nvPr/>
          </p:nvSpPr>
          <p:spPr>
            <a:xfrm>
              <a:off x="5662575" y="2429900"/>
              <a:ext cx="11800" cy="20225"/>
            </a:xfrm>
            <a:custGeom>
              <a:avLst/>
              <a:gdLst/>
              <a:ahLst/>
              <a:cxnLst/>
              <a:rect l="0" t="0" r="0" b="0"/>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4" name="Shape 304"/>
            <p:cNvSpPr/>
            <p:nvPr/>
          </p:nvSpPr>
          <p:spPr>
            <a:xfrm>
              <a:off x="5697925" y="2489675"/>
              <a:ext cx="5925" cy="17700"/>
            </a:xfrm>
            <a:custGeom>
              <a:avLst/>
              <a:gdLst/>
              <a:ahLst/>
              <a:cxnLst/>
              <a:rect l="0" t="0" r="0" b="0"/>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5" name="Shape 305"/>
            <p:cNvSpPr/>
            <p:nvPr/>
          </p:nvSpPr>
          <p:spPr>
            <a:xfrm>
              <a:off x="5733275" y="2429050"/>
              <a:ext cx="16025" cy="17700"/>
            </a:xfrm>
            <a:custGeom>
              <a:avLst/>
              <a:gdLst/>
              <a:ahLst/>
              <a:cxnLst/>
              <a:rect l="0" t="0" r="0" b="0"/>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6" name="Shape 306"/>
            <p:cNvSpPr/>
            <p:nvPr/>
          </p:nvSpPr>
          <p:spPr>
            <a:xfrm>
              <a:off x="563900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7" name="Shape 307"/>
            <p:cNvSpPr/>
            <p:nvPr/>
          </p:nvSpPr>
          <p:spPr>
            <a:xfrm>
              <a:off x="5364600" y="2609175"/>
              <a:ext cx="7600" cy="60650"/>
            </a:xfrm>
            <a:custGeom>
              <a:avLst/>
              <a:gdLst/>
              <a:ahLst/>
              <a:cxnLst/>
              <a:rect l="0" t="0" r="0" b="0"/>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8" name="Shape 308"/>
            <p:cNvSpPr/>
            <p:nvPr/>
          </p:nvSpPr>
          <p:spPr>
            <a:xfrm>
              <a:off x="567267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09" name="Shape 309"/>
            <p:cNvSpPr/>
            <p:nvPr/>
          </p:nvSpPr>
          <p:spPr>
            <a:xfrm>
              <a:off x="5528750" y="2626850"/>
              <a:ext cx="19375" cy="22750"/>
            </a:xfrm>
            <a:custGeom>
              <a:avLst/>
              <a:gdLst/>
              <a:ahLst/>
              <a:cxnLst/>
              <a:rect l="0" t="0" r="0" b="0"/>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0" name="Shape 310"/>
            <p:cNvSpPr/>
            <p:nvPr/>
          </p:nvSpPr>
          <p:spPr>
            <a:xfrm>
              <a:off x="5705500" y="2394550"/>
              <a:ext cx="64825" cy="62300"/>
            </a:xfrm>
            <a:custGeom>
              <a:avLst/>
              <a:gdLst/>
              <a:ahLst/>
              <a:cxnLst/>
              <a:rect l="0" t="0" r="0" b="0"/>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1" name="Shape 311"/>
            <p:cNvSpPr/>
            <p:nvPr/>
          </p:nvSpPr>
          <p:spPr>
            <a:xfrm>
              <a:off x="5508550" y="2605825"/>
              <a:ext cx="63150" cy="68200"/>
            </a:xfrm>
            <a:custGeom>
              <a:avLst/>
              <a:gdLst/>
              <a:ahLst/>
              <a:cxnLst/>
              <a:rect l="0" t="0" r="0" b="0"/>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2" name="Shape 312"/>
            <p:cNvSpPr/>
            <p:nvPr/>
          </p:nvSpPr>
          <p:spPr>
            <a:xfrm>
              <a:off x="5436150" y="2606650"/>
              <a:ext cx="64850" cy="62325"/>
            </a:xfrm>
            <a:custGeom>
              <a:avLst/>
              <a:gdLst/>
              <a:ahLst/>
              <a:cxnLst/>
              <a:rect l="0" t="0" r="0" b="0"/>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3" name="Shape 313"/>
            <p:cNvSpPr/>
            <p:nvPr/>
          </p:nvSpPr>
          <p:spPr>
            <a:xfrm>
              <a:off x="5461400" y="2627700"/>
              <a:ext cx="18550" cy="16850"/>
            </a:xfrm>
            <a:custGeom>
              <a:avLst/>
              <a:gdLst/>
              <a:ahLst/>
              <a:cxnLst/>
              <a:rect l="0" t="0" r="0" b="0"/>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4" name="Shape 314"/>
            <p:cNvSpPr/>
            <p:nvPr/>
          </p:nvSpPr>
          <p:spPr>
            <a:xfrm>
              <a:off x="5727375" y="2678200"/>
              <a:ext cx="69900" cy="8450"/>
            </a:xfrm>
            <a:custGeom>
              <a:avLst/>
              <a:gdLst/>
              <a:ahLst/>
              <a:cxnLst/>
              <a:rect l="0" t="0" r="0" b="0"/>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5" name="Shape 315"/>
            <p:cNvSpPr/>
            <p:nvPr/>
          </p:nvSpPr>
          <p:spPr>
            <a:xfrm>
              <a:off x="588647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6" name="Shape 316"/>
            <p:cNvSpPr/>
            <p:nvPr/>
          </p:nvSpPr>
          <p:spPr>
            <a:xfrm>
              <a:off x="5470675" y="2536800"/>
              <a:ext cx="58100" cy="62300"/>
            </a:xfrm>
            <a:custGeom>
              <a:avLst/>
              <a:gdLst/>
              <a:ahLst/>
              <a:cxnLst/>
              <a:rect l="0" t="0" r="0" b="0"/>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7" name="Shape 317"/>
            <p:cNvSpPr/>
            <p:nvPr/>
          </p:nvSpPr>
          <p:spPr>
            <a:xfrm>
              <a:off x="584942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8" name="Shape 318"/>
            <p:cNvSpPr/>
            <p:nvPr/>
          </p:nvSpPr>
          <p:spPr>
            <a:xfrm>
              <a:off x="5777875" y="2393700"/>
              <a:ext cx="63150" cy="68225"/>
            </a:xfrm>
            <a:custGeom>
              <a:avLst/>
              <a:gdLst/>
              <a:ahLst/>
              <a:cxnLst/>
              <a:rect l="0" t="0" r="0" b="0"/>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19" name="Shape 319"/>
            <p:cNvSpPr/>
            <p:nvPr/>
          </p:nvSpPr>
          <p:spPr>
            <a:xfrm>
              <a:off x="6053950" y="571425"/>
              <a:ext cx="7600" cy="11800"/>
            </a:xfrm>
            <a:custGeom>
              <a:avLst/>
              <a:gdLst/>
              <a:ahLst/>
              <a:cxnLst/>
              <a:rect l="0" t="0" r="0" b="0"/>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0" name="Shape 320"/>
            <p:cNvSpPr/>
            <p:nvPr/>
          </p:nvSpPr>
          <p:spPr>
            <a:xfrm>
              <a:off x="5384800" y="2467775"/>
              <a:ext cx="7600" cy="60625"/>
            </a:xfrm>
            <a:custGeom>
              <a:avLst/>
              <a:gdLst/>
              <a:ahLst/>
              <a:cxnLst/>
              <a:rect l="0" t="0" r="0" b="0"/>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1" name="Shape 321"/>
            <p:cNvSpPr/>
            <p:nvPr/>
          </p:nvSpPr>
          <p:spPr>
            <a:xfrm>
              <a:off x="545635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2" name="Shape 322"/>
            <p:cNvSpPr/>
            <p:nvPr/>
          </p:nvSpPr>
          <p:spPr>
            <a:xfrm>
              <a:off x="539742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3" name="Shape 323"/>
            <p:cNvSpPr/>
            <p:nvPr/>
          </p:nvSpPr>
          <p:spPr>
            <a:xfrm>
              <a:off x="5479075" y="2489675"/>
              <a:ext cx="21925" cy="17700"/>
            </a:xfrm>
            <a:custGeom>
              <a:avLst/>
              <a:gdLst/>
              <a:ahLst/>
              <a:cxnLst/>
              <a:rect l="0" t="0" r="0" b="0"/>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4" name="Shape 324"/>
            <p:cNvSpPr/>
            <p:nvPr/>
          </p:nvSpPr>
          <p:spPr>
            <a:xfrm>
              <a:off x="5369650" y="2607500"/>
              <a:ext cx="57275" cy="62325"/>
            </a:xfrm>
            <a:custGeom>
              <a:avLst/>
              <a:gdLst/>
              <a:ahLst/>
              <a:cxnLst/>
              <a:rect l="0" t="0" r="0" b="0"/>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5" name="Shape 325"/>
            <p:cNvSpPr/>
            <p:nvPr/>
          </p:nvSpPr>
          <p:spPr>
            <a:xfrm>
              <a:off x="5422675" y="2558675"/>
              <a:ext cx="18550" cy="26975"/>
            </a:xfrm>
            <a:custGeom>
              <a:avLst/>
              <a:gdLst/>
              <a:ahLst/>
              <a:cxnLst/>
              <a:rect l="0" t="0" r="0" b="0"/>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6" name="Shape 326"/>
            <p:cNvSpPr/>
            <p:nvPr/>
          </p:nvSpPr>
          <p:spPr>
            <a:xfrm>
              <a:off x="548917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7" name="Shape 327"/>
            <p:cNvSpPr/>
            <p:nvPr/>
          </p:nvSpPr>
          <p:spPr>
            <a:xfrm>
              <a:off x="5389025" y="2629375"/>
              <a:ext cx="16850" cy="16025"/>
            </a:xfrm>
            <a:custGeom>
              <a:avLst/>
              <a:gdLst/>
              <a:ahLst/>
              <a:cxnLst/>
              <a:rect l="0" t="0" r="0" b="0"/>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8" name="Shape 328"/>
            <p:cNvSpPr/>
            <p:nvPr/>
          </p:nvSpPr>
          <p:spPr>
            <a:xfrm>
              <a:off x="538985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29" name="Shape 329"/>
            <p:cNvSpPr/>
            <p:nvPr/>
          </p:nvSpPr>
          <p:spPr>
            <a:xfrm>
              <a:off x="5410900" y="2488825"/>
              <a:ext cx="14325" cy="21900"/>
            </a:xfrm>
            <a:custGeom>
              <a:avLst/>
              <a:gdLst/>
              <a:ahLst/>
              <a:cxnLst/>
              <a:rect l="0" t="0" r="0" b="0"/>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0" name="Shape 330"/>
            <p:cNvSpPr/>
            <p:nvPr/>
          </p:nvSpPr>
          <p:spPr>
            <a:xfrm>
              <a:off x="5671000" y="2627700"/>
              <a:ext cx="23575" cy="21075"/>
            </a:xfrm>
            <a:custGeom>
              <a:avLst/>
              <a:gdLst/>
              <a:ahLst/>
              <a:cxnLst/>
              <a:rect l="0" t="0" r="0" b="0"/>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1" name="Shape 331"/>
            <p:cNvSpPr/>
            <p:nvPr/>
          </p:nvSpPr>
          <p:spPr>
            <a:xfrm>
              <a:off x="5347775" y="2557000"/>
              <a:ext cx="19375" cy="26950"/>
            </a:xfrm>
            <a:custGeom>
              <a:avLst/>
              <a:gdLst/>
              <a:ahLst/>
              <a:cxnLst/>
              <a:rect l="0" t="0" r="0" b="0"/>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2" name="Shape 332"/>
            <p:cNvSpPr/>
            <p:nvPr/>
          </p:nvSpPr>
          <p:spPr>
            <a:xfrm>
              <a:off x="521982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3" name="Shape 333"/>
            <p:cNvSpPr/>
            <p:nvPr/>
          </p:nvSpPr>
          <p:spPr>
            <a:xfrm>
              <a:off x="565247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4" name="Shape 334"/>
            <p:cNvSpPr/>
            <p:nvPr/>
          </p:nvSpPr>
          <p:spPr>
            <a:xfrm>
              <a:off x="5326725" y="2535125"/>
              <a:ext cx="63150" cy="68200"/>
            </a:xfrm>
            <a:custGeom>
              <a:avLst/>
              <a:gdLst/>
              <a:ahLst/>
              <a:cxnLst/>
              <a:rect l="0" t="0" r="0" b="0"/>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5" name="Shape 335"/>
            <p:cNvSpPr/>
            <p:nvPr/>
          </p:nvSpPr>
          <p:spPr>
            <a:xfrm>
              <a:off x="5244250" y="2627700"/>
              <a:ext cx="19375" cy="22750"/>
            </a:xfrm>
            <a:custGeom>
              <a:avLst/>
              <a:gdLst/>
              <a:ahLst/>
              <a:cxnLst/>
              <a:rect l="0" t="0" r="0" b="0"/>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6" name="Shape 336"/>
            <p:cNvSpPr/>
            <p:nvPr/>
          </p:nvSpPr>
          <p:spPr>
            <a:xfrm>
              <a:off x="5057400" y="2606650"/>
              <a:ext cx="81650" cy="67375"/>
            </a:xfrm>
            <a:custGeom>
              <a:avLst/>
              <a:gdLst/>
              <a:ahLst/>
              <a:cxnLst/>
              <a:rect l="0" t="0" r="0" b="0"/>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7" name="Shape 337"/>
            <p:cNvSpPr/>
            <p:nvPr/>
          </p:nvSpPr>
          <p:spPr>
            <a:xfrm>
              <a:off x="5058225" y="2535950"/>
              <a:ext cx="117025" cy="65675"/>
            </a:xfrm>
            <a:custGeom>
              <a:avLst/>
              <a:gdLst/>
              <a:ahLst/>
              <a:cxnLst/>
              <a:rect l="0" t="0" r="0" b="0"/>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8" name="Shape 338"/>
            <p:cNvSpPr/>
            <p:nvPr/>
          </p:nvSpPr>
          <p:spPr>
            <a:xfrm>
              <a:off x="5128925" y="2395400"/>
              <a:ext cx="64000" cy="61450"/>
            </a:xfrm>
            <a:custGeom>
              <a:avLst/>
              <a:gdLst/>
              <a:ahLst/>
              <a:cxnLst/>
              <a:rect l="0" t="0" r="0" b="0"/>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39" name="Shape 339"/>
            <p:cNvSpPr/>
            <p:nvPr/>
          </p:nvSpPr>
          <p:spPr>
            <a:xfrm>
              <a:off x="5148300" y="2605825"/>
              <a:ext cx="63150" cy="68200"/>
            </a:xfrm>
            <a:custGeom>
              <a:avLst/>
              <a:gdLst/>
              <a:ahLst/>
              <a:cxnLst/>
              <a:rect l="0" t="0" r="0" b="0"/>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0" name="Shape 340"/>
            <p:cNvSpPr/>
            <p:nvPr/>
          </p:nvSpPr>
          <p:spPr>
            <a:xfrm>
              <a:off x="5199625" y="2678200"/>
              <a:ext cx="64000" cy="71575"/>
            </a:xfrm>
            <a:custGeom>
              <a:avLst/>
              <a:gdLst/>
              <a:ahLst/>
              <a:cxnLst/>
              <a:rect l="0" t="0" r="0" b="0"/>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1" name="Shape 341"/>
            <p:cNvSpPr/>
            <p:nvPr/>
          </p:nvSpPr>
          <p:spPr>
            <a:xfrm>
              <a:off x="5724850" y="2609175"/>
              <a:ext cx="7600" cy="60650"/>
            </a:xfrm>
            <a:custGeom>
              <a:avLst/>
              <a:gdLst/>
              <a:ahLst/>
              <a:cxnLst/>
              <a:rect l="0" t="0" r="0" b="0"/>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2" name="Shape 342"/>
            <p:cNvSpPr/>
            <p:nvPr/>
          </p:nvSpPr>
          <p:spPr>
            <a:xfrm>
              <a:off x="5806500" y="2684100"/>
              <a:ext cx="7600" cy="68200"/>
            </a:xfrm>
            <a:custGeom>
              <a:avLst/>
              <a:gdLst/>
              <a:ahLst/>
              <a:cxnLst/>
              <a:rect l="0" t="0" r="0" b="0"/>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3" name="Shape 343"/>
            <p:cNvSpPr/>
            <p:nvPr/>
          </p:nvSpPr>
          <p:spPr>
            <a:xfrm>
              <a:off x="5912550" y="2723650"/>
              <a:ext cx="11825" cy="17700"/>
            </a:xfrm>
            <a:custGeom>
              <a:avLst/>
              <a:gdLst/>
              <a:ahLst/>
              <a:cxnLst/>
              <a:rect l="0" t="0" r="0" b="0"/>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4" name="Shape 344"/>
            <p:cNvSpPr/>
            <p:nvPr/>
          </p:nvSpPr>
          <p:spPr>
            <a:xfrm>
              <a:off x="5888150" y="2710200"/>
              <a:ext cx="64825" cy="43775"/>
            </a:xfrm>
            <a:custGeom>
              <a:avLst/>
              <a:gdLst/>
              <a:ahLst/>
              <a:cxnLst/>
              <a:rect l="0" t="0" r="0" b="0"/>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5" name="Shape 345"/>
            <p:cNvSpPr/>
            <p:nvPr/>
          </p:nvSpPr>
          <p:spPr>
            <a:xfrm>
              <a:off x="5950425" y="2345725"/>
              <a:ext cx="69050" cy="47175"/>
            </a:xfrm>
            <a:custGeom>
              <a:avLst/>
              <a:gdLst/>
              <a:ahLst/>
              <a:cxnLst/>
              <a:rect l="0" t="0" r="0" b="0"/>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6" name="Shape 346"/>
            <p:cNvSpPr/>
            <p:nvPr/>
          </p:nvSpPr>
          <p:spPr>
            <a:xfrm>
              <a:off x="5710550" y="2559525"/>
              <a:ext cx="21075" cy="22750"/>
            </a:xfrm>
            <a:custGeom>
              <a:avLst/>
              <a:gdLst/>
              <a:ahLst/>
              <a:cxnLst/>
              <a:rect l="0" t="0" r="0" b="0"/>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7" name="Shape 347"/>
            <p:cNvSpPr/>
            <p:nvPr/>
          </p:nvSpPr>
          <p:spPr>
            <a:xfrm>
              <a:off x="6010200" y="1881125"/>
              <a:ext cx="297150" cy="942725"/>
            </a:xfrm>
            <a:custGeom>
              <a:avLst/>
              <a:gdLst/>
              <a:ahLst/>
              <a:cxnLst/>
              <a:rect l="0" t="0" r="0" b="0"/>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8" name="Shape 348"/>
            <p:cNvSpPr/>
            <p:nvPr/>
          </p:nvSpPr>
          <p:spPr>
            <a:xfrm>
              <a:off x="7092625" y="1473725"/>
              <a:ext cx="198650" cy="260950"/>
            </a:xfrm>
            <a:custGeom>
              <a:avLst/>
              <a:gdLst/>
              <a:ahLst/>
              <a:cxnLst/>
              <a:rect l="0" t="0" r="0" b="0"/>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49" name="Shape 349"/>
            <p:cNvSpPr/>
            <p:nvPr/>
          </p:nvSpPr>
          <p:spPr>
            <a:xfrm>
              <a:off x="516850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0" name="Shape 350"/>
            <p:cNvSpPr/>
            <p:nvPr/>
          </p:nvSpPr>
          <p:spPr>
            <a:xfrm>
              <a:off x="5686975" y="2535125"/>
              <a:ext cx="63150" cy="68200"/>
            </a:xfrm>
            <a:custGeom>
              <a:avLst/>
              <a:gdLst/>
              <a:ahLst/>
              <a:cxnLst/>
              <a:rect l="0" t="0" r="0" b="0"/>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1" name="Shape 351"/>
            <p:cNvSpPr/>
            <p:nvPr/>
          </p:nvSpPr>
          <p:spPr>
            <a:xfrm>
              <a:off x="5796400" y="2606650"/>
              <a:ext cx="64825" cy="62325"/>
            </a:xfrm>
            <a:custGeom>
              <a:avLst/>
              <a:gdLst/>
              <a:ahLst/>
              <a:cxnLst/>
              <a:rect l="0" t="0" r="0" b="0"/>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2" name="Shape 352"/>
            <p:cNvSpPr/>
            <p:nvPr/>
          </p:nvSpPr>
          <p:spPr>
            <a:xfrm>
              <a:off x="5818275" y="2619275"/>
              <a:ext cx="16875" cy="16875"/>
            </a:xfrm>
            <a:custGeom>
              <a:avLst/>
              <a:gdLst/>
              <a:ahLst/>
              <a:cxnLst/>
              <a:rect l="0" t="0" r="0" b="0"/>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3" name="Shape 353"/>
            <p:cNvSpPr/>
            <p:nvPr/>
          </p:nvSpPr>
          <p:spPr>
            <a:xfrm>
              <a:off x="5280450" y="2348250"/>
              <a:ext cx="68200" cy="42125"/>
            </a:xfrm>
            <a:custGeom>
              <a:avLst/>
              <a:gdLst/>
              <a:ahLst/>
              <a:cxnLst/>
              <a:rect l="0" t="0" r="0" b="0"/>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4" name="Shape 354"/>
            <p:cNvSpPr/>
            <p:nvPr/>
          </p:nvSpPr>
          <p:spPr>
            <a:xfrm>
              <a:off x="5262775" y="2490500"/>
              <a:ext cx="24425" cy="17700"/>
            </a:xfrm>
            <a:custGeom>
              <a:avLst/>
              <a:gdLst/>
              <a:ahLst/>
              <a:cxnLst/>
              <a:rect l="0" t="0" r="0" b="0"/>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5" name="Shape 355"/>
            <p:cNvSpPr/>
            <p:nvPr/>
          </p:nvSpPr>
          <p:spPr>
            <a:xfrm>
              <a:off x="5240050" y="2466100"/>
              <a:ext cx="63975" cy="61475"/>
            </a:xfrm>
            <a:custGeom>
              <a:avLst/>
              <a:gdLst/>
              <a:ahLst/>
              <a:cxnLst/>
              <a:rect l="0" t="0" r="0" b="0"/>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6" name="Shape 356"/>
            <p:cNvSpPr/>
            <p:nvPr/>
          </p:nvSpPr>
          <p:spPr>
            <a:xfrm>
              <a:off x="5209725" y="2556150"/>
              <a:ext cx="15175" cy="23600"/>
            </a:xfrm>
            <a:custGeom>
              <a:avLst/>
              <a:gdLst/>
              <a:ahLst/>
              <a:cxnLst/>
              <a:rect l="0" t="0" r="0" b="0"/>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7" name="Shape 357"/>
            <p:cNvSpPr/>
            <p:nvPr/>
          </p:nvSpPr>
          <p:spPr>
            <a:xfrm>
              <a:off x="52543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8" name="Shape 358"/>
            <p:cNvSpPr/>
            <p:nvPr/>
          </p:nvSpPr>
          <p:spPr>
            <a:xfrm>
              <a:off x="5278750" y="2560375"/>
              <a:ext cx="16025" cy="21900"/>
            </a:xfrm>
            <a:custGeom>
              <a:avLst/>
              <a:gdLst/>
              <a:ahLst/>
              <a:cxnLst/>
              <a:rect l="0" t="0" r="0" b="0"/>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59" name="Shape 359"/>
            <p:cNvSpPr/>
            <p:nvPr/>
          </p:nvSpPr>
          <p:spPr>
            <a:xfrm>
              <a:off x="5181125" y="2535950"/>
              <a:ext cx="64825" cy="62325"/>
            </a:xfrm>
            <a:custGeom>
              <a:avLst/>
              <a:gdLst/>
              <a:ahLst/>
              <a:cxnLst/>
              <a:rect l="0" t="0" r="0" b="0"/>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0" name="Shape 360"/>
            <p:cNvSpPr/>
            <p:nvPr/>
          </p:nvSpPr>
          <p:spPr>
            <a:xfrm>
              <a:off x="5315800" y="2629375"/>
              <a:ext cx="20225" cy="19400"/>
            </a:xfrm>
            <a:custGeom>
              <a:avLst/>
              <a:gdLst/>
              <a:ahLst/>
              <a:cxnLst/>
              <a:rect l="0" t="0" r="0" b="0"/>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1" name="Shape 361"/>
            <p:cNvSpPr/>
            <p:nvPr/>
          </p:nvSpPr>
          <p:spPr>
            <a:xfrm>
              <a:off x="5345250" y="2394550"/>
              <a:ext cx="64825" cy="62300"/>
            </a:xfrm>
            <a:custGeom>
              <a:avLst/>
              <a:gdLst/>
              <a:ahLst/>
              <a:cxnLst/>
              <a:rect l="0" t="0" r="0" b="0"/>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2" name="Shape 362"/>
            <p:cNvSpPr/>
            <p:nvPr/>
          </p:nvSpPr>
          <p:spPr>
            <a:xfrm>
              <a:off x="5417625" y="2393700"/>
              <a:ext cx="63175" cy="68225"/>
            </a:xfrm>
            <a:custGeom>
              <a:avLst/>
              <a:gdLst/>
              <a:ahLst/>
              <a:cxnLst/>
              <a:rect l="0" t="0" r="0" b="0"/>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3" name="Shape 363"/>
            <p:cNvSpPr/>
            <p:nvPr/>
          </p:nvSpPr>
          <p:spPr>
            <a:xfrm>
              <a:off x="529222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4" name="Shape 364"/>
            <p:cNvSpPr/>
            <p:nvPr/>
          </p:nvSpPr>
          <p:spPr>
            <a:xfrm>
              <a:off x="5227400" y="2424000"/>
              <a:ext cx="19400" cy="22750"/>
            </a:xfrm>
            <a:custGeom>
              <a:avLst/>
              <a:gdLst/>
              <a:ahLst/>
              <a:cxnLst/>
              <a:rect l="0" t="0" r="0" b="0"/>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5" name="Shape 365"/>
            <p:cNvSpPr/>
            <p:nvPr/>
          </p:nvSpPr>
          <p:spPr>
            <a:xfrm>
              <a:off x="527875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6" name="Shape 366"/>
            <p:cNvSpPr/>
            <p:nvPr/>
          </p:nvSpPr>
          <p:spPr>
            <a:xfrm>
              <a:off x="5298950" y="2424000"/>
              <a:ext cx="18550" cy="26975"/>
            </a:xfrm>
            <a:custGeom>
              <a:avLst/>
              <a:gdLst/>
              <a:ahLst/>
              <a:cxnLst/>
              <a:rect l="0" t="0" r="0" b="0"/>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7" name="Shape 367"/>
            <p:cNvSpPr/>
            <p:nvPr/>
          </p:nvSpPr>
          <p:spPr>
            <a:xfrm>
              <a:off x="527370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8" name="Shape 368"/>
            <p:cNvSpPr/>
            <p:nvPr/>
          </p:nvSpPr>
          <p:spPr>
            <a:xfrm>
              <a:off x="5206375" y="2345725"/>
              <a:ext cx="69050" cy="47175"/>
            </a:xfrm>
            <a:custGeom>
              <a:avLst/>
              <a:gdLst/>
              <a:ahLst/>
              <a:cxnLst/>
              <a:rect l="0" t="0" r="0" b="0"/>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69" name="Shape 369"/>
            <p:cNvSpPr/>
            <p:nvPr/>
          </p:nvSpPr>
          <p:spPr>
            <a:xfrm>
              <a:off x="5190375" y="2485450"/>
              <a:ext cx="20225" cy="26125"/>
            </a:xfrm>
            <a:custGeom>
              <a:avLst/>
              <a:gdLst/>
              <a:ahLst/>
              <a:cxnLst/>
              <a:rect l="0" t="0" r="0" b="0"/>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0" name="Shape 370"/>
            <p:cNvSpPr/>
            <p:nvPr/>
          </p:nvSpPr>
          <p:spPr>
            <a:xfrm>
              <a:off x="5341875" y="2489675"/>
              <a:ext cx="14350" cy="4225"/>
            </a:xfrm>
            <a:custGeom>
              <a:avLst/>
              <a:gdLst/>
              <a:ahLst/>
              <a:cxnLst/>
              <a:rect l="0" t="0" r="0" b="0"/>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1" name="Shape 371"/>
            <p:cNvSpPr/>
            <p:nvPr/>
          </p:nvSpPr>
          <p:spPr>
            <a:xfrm>
              <a:off x="531242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2" name="Shape 372"/>
            <p:cNvSpPr/>
            <p:nvPr/>
          </p:nvSpPr>
          <p:spPr>
            <a:xfrm>
              <a:off x="5337675" y="2490500"/>
              <a:ext cx="16850" cy="20225"/>
            </a:xfrm>
            <a:custGeom>
              <a:avLst/>
              <a:gdLst/>
              <a:ahLst/>
              <a:cxnLst/>
              <a:rect l="0" t="0" r="0" b="0"/>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3" name="Shape 373"/>
            <p:cNvSpPr/>
            <p:nvPr/>
          </p:nvSpPr>
          <p:spPr>
            <a:xfrm>
              <a:off x="5367125" y="2425700"/>
              <a:ext cx="20225" cy="22750"/>
            </a:xfrm>
            <a:custGeom>
              <a:avLst/>
              <a:gdLst/>
              <a:ahLst/>
              <a:cxnLst/>
              <a:rect l="0" t="0" r="0" b="0"/>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4" name="Shape 374"/>
            <p:cNvSpPr/>
            <p:nvPr/>
          </p:nvSpPr>
          <p:spPr>
            <a:xfrm>
              <a:off x="5441200" y="2428225"/>
              <a:ext cx="18550" cy="24425"/>
            </a:xfrm>
            <a:custGeom>
              <a:avLst/>
              <a:gdLst/>
              <a:ahLst/>
              <a:cxnLst/>
              <a:rect l="0" t="0" r="0" b="0"/>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5" name="Shape 375"/>
            <p:cNvSpPr/>
            <p:nvPr/>
          </p:nvSpPr>
          <p:spPr>
            <a:xfrm>
              <a:off x="5803125" y="2430750"/>
              <a:ext cx="16025" cy="18525"/>
            </a:xfrm>
            <a:custGeom>
              <a:avLst/>
              <a:gdLst/>
              <a:ahLst/>
              <a:cxnLst/>
              <a:rect l="0" t="0" r="0" b="0"/>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6" name="Shape 376"/>
            <p:cNvSpPr/>
            <p:nvPr/>
          </p:nvSpPr>
          <p:spPr>
            <a:xfrm>
              <a:off x="5667625" y="536075"/>
              <a:ext cx="5925" cy="14325"/>
            </a:xfrm>
            <a:custGeom>
              <a:avLst/>
              <a:gdLst/>
              <a:ahLst/>
              <a:cxnLst/>
              <a:rect l="0" t="0" r="0" b="0"/>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7" name="Shape 377"/>
            <p:cNvSpPr/>
            <p:nvPr/>
          </p:nvSpPr>
          <p:spPr>
            <a:xfrm>
              <a:off x="5676875" y="508300"/>
              <a:ext cx="8450" cy="16850"/>
            </a:xfrm>
            <a:custGeom>
              <a:avLst/>
              <a:gdLst/>
              <a:ahLst/>
              <a:cxnLst/>
              <a:rect l="0" t="0" r="0" b="0"/>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8" name="Shape 378"/>
            <p:cNvSpPr/>
            <p:nvPr/>
          </p:nvSpPr>
          <p:spPr>
            <a:xfrm>
              <a:off x="5631425" y="266725"/>
              <a:ext cx="519350" cy="436025"/>
            </a:xfrm>
            <a:custGeom>
              <a:avLst/>
              <a:gdLst/>
              <a:ahLst/>
              <a:cxnLst/>
              <a:rect l="0" t="0" r="0" b="0"/>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79" name="Shape 379"/>
            <p:cNvSpPr/>
            <p:nvPr/>
          </p:nvSpPr>
          <p:spPr>
            <a:xfrm>
              <a:off x="5685300" y="485575"/>
              <a:ext cx="7600" cy="13500"/>
            </a:xfrm>
            <a:custGeom>
              <a:avLst/>
              <a:gdLst/>
              <a:ahLst/>
              <a:cxnLst/>
              <a:rect l="0" t="0" r="0" b="0"/>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0" name="Shape 380"/>
            <p:cNvSpPr/>
            <p:nvPr/>
          </p:nvSpPr>
          <p:spPr>
            <a:xfrm>
              <a:off x="5657525" y="557950"/>
              <a:ext cx="8450" cy="13500"/>
            </a:xfrm>
            <a:custGeom>
              <a:avLst/>
              <a:gdLst/>
              <a:ahLst/>
              <a:cxnLst/>
              <a:rect l="0" t="0" r="0" b="0"/>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1" name="Shape 381"/>
            <p:cNvSpPr/>
            <p:nvPr/>
          </p:nvSpPr>
          <p:spPr>
            <a:xfrm>
              <a:off x="5754325" y="392150"/>
              <a:ext cx="18525" cy="7600"/>
            </a:xfrm>
            <a:custGeom>
              <a:avLst/>
              <a:gdLst/>
              <a:ahLst/>
              <a:cxnLst/>
              <a:rect l="0" t="0" r="0" b="0"/>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2" name="Shape 382"/>
            <p:cNvSpPr/>
            <p:nvPr/>
          </p:nvSpPr>
          <p:spPr>
            <a:xfrm>
              <a:off x="5783775" y="400550"/>
              <a:ext cx="21075" cy="7600"/>
            </a:xfrm>
            <a:custGeom>
              <a:avLst/>
              <a:gdLst/>
              <a:ahLst/>
              <a:cxnLst/>
              <a:rect l="0" t="0" r="0" b="0"/>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3" name="Shape 383"/>
            <p:cNvSpPr/>
            <p:nvPr/>
          </p:nvSpPr>
          <p:spPr>
            <a:xfrm>
              <a:off x="3921925" y="624450"/>
              <a:ext cx="579125" cy="264325"/>
            </a:xfrm>
            <a:custGeom>
              <a:avLst/>
              <a:gdLst/>
              <a:ahLst/>
              <a:cxnLst/>
              <a:rect l="0" t="0" r="0" b="0"/>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4" name="Shape 384"/>
            <p:cNvSpPr/>
            <p:nvPr/>
          </p:nvSpPr>
          <p:spPr>
            <a:xfrm>
              <a:off x="5696250" y="439275"/>
              <a:ext cx="9275" cy="14350"/>
            </a:xfrm>
            <a:custGeom>
              <a:avLst/>
              <a:gdLst/>
              <a:ahLst/>
              <a:cxnLst/>
              <a:rect l="0" t="0" r="0" b="0"/>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5" name="Shape 385"/>
            <p:cNvSpPr/>
            <p:nvPr/>
          </p:nvSpPr>
          <p:spPr>
            <a:xfrm>
              <a:off x="5692875" y="462850"/>
              <a:ext cx="5925" cy="15175"/>
            </a:xfrm>
            <a:custGeom>
              <a:avLst/>
              <a:gdLst/>
              <a:ahLst/>
              <a:cxnLst/>
              <a:rect l="0" t="0" r="0" b="0"/>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6" name="Shape 386"/>
            <p:cNvSpPr/>
            <p:nvPr/>
          </p:nvSpPr>
          <p:spPr>
            <a:xfrm>
              <a:off x="5702975" y="416550"/>
              <a:ext cx="8450" cy="16025"/>
            </a:xfrm>
            <a:custGeom>
              <a:avLst/>
              <a:gdLst/>
              <a:ahLst/>
              <a:cxnLst/>
              <a:rect l="0" t="0" r="0" b="0"/>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7" name="Shape 387"/>
            <p:cNvSpPr/>
            <p:nvPr/>
          </p:nvSpPr>
          <p:spPr>
            <a:xfrm>
              <a:off x="4836025" y="1876900"/>
              <a:ext cx="1179250" cy="946950"/>
            </a:xfrm>
            <a:custGeom>
              <a:avLst/>
              <a:gdLst/>
              <a:ahLst/>
              <a:cxnLst/>
              <a:rect l="0" t="0" r="0" b="0"/>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8" name="Shape 388"/>
            <p:cNvSpPr/>
            <p:nvPr/>
          </p:nvSpPr>
          <p:spPr>
            <a:xfrm>
              <a:off x="4860425" y="2687475"/>
              <a:ext cx="6775" cy="9275"/>
            </a:xfrm>
            <a:custGeom>
              <a:avLst/>
              <a:gdLst/>
              <a:ahLst/>
              <a:cxnLst/>
              <a:rect l="0" t="0" r="0" b="0"/>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89" name="Shape 389"/>
            <p:cNvSpPr/>
            <p:nvPr/>
          </p:nvSpPr>
          <p:spPr>
            <a:xfrm>
              <a:off x="4403375" y="2435800"/>
              <a:ext cx="143975" cy="388050"/>
            </a:xfrm>
            <a:custGeom>
              <a:avLst/>
              <a:gdLst/>
              <a:ahLst/>
              <a:cxnLst/>
              <a:rect l="0" t="0" r="0" b="0"/>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0" name="Shape 390"/>
            <p:cNvSpPr/>
            <p:nvPr/>
          </p:nvSpPr>
          <p:spPr>
            <a:xfrm>
              <a:off x="4422750" y="2442525"/>
              <a:ext cx="17700" cy="58100"/>
            </a:xfrm>
            <a:custGeom>
              <a:avLst/>
              <a:gdLst/>
              <a:ahLst/>
              <a:cxnLst/>
              <a:rect l="0" t="0" r="0" b="0"/>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1" name="Shape 391"/>
            <p:cNvSpPr/>
            <p:nvPr/>
          </p:nvSpPr>
          <p:spPr>
            <a:xfrm>
              <a:off x="4109625" y="305450"/>
              <a:ext cx="213825" cy="201200"/>
            </a:xfrm>
            <a:custGeom>
              <a:avLst/>
              <a:gdLst/>
              <a:ahLst/>
              <a:cxnLst/>
              <a:rect l="0" t="0" r="0" b="0"/>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2" name="Shape 392"/>
            <p:cNvSpPr/>
            <p:nvPr/>
          </p:nvSpPr>
          <p:spPr>
            <a:xfrm>
              <a:off x="4865475" y="2713550"/>
              <a:ext cx="16025" cy="51375"/>
            </a:xfrm>
            <a:custGeom>
              <a:avLst/>
              <a:gdLst/>
              <a:ahLst/>
              <a:cxnLst/>
              <a:rect l="0" t="0" r="0" b="0"/>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3" name="Shape 393"/>
            <p:cNvSpPr/>
            <p:nvPr/>
          </p:nvSpPr>
          <p:spPr>
            <a:xfrm>
              <a:off x="5730750" y="386250"/>
              <a:ext cx="16850" cy="6750"/>
            </a:xfrm>
            <a:custGeom>
              <a:avLst/>
              <a:gdLst/>
              <a:ahLst/>
              <a:cxnLst/>
              <a:rect l="0" t="0" r="0" b="0"/>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4" name="Shape 394"/>
            <p:cNvSpPr/>
            <p:nvPr/>
          </p:nvSpPr>
          <p:spPr>
            <a:xfrm>
              <a:off x="3855450" y="1483825"/>
              <a:ext cx="286200" cy="291250"/>
            </a:xfrm>
            <a:custGeom>
              <a:avLst/>
              <a:gdLst/>
              <a:ahLst/>
              <a:cxnLst/>
              <a:rect l="0" t="0" r="0" b="0"/>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5" name="Shape 395"/>
            <p:cNvSpPr/>
            <p:nvPr/>
          </p:nvSpPr>
          <p:spPr>
            <a:xfrm>
              <a:off x="3843650" y="1362625"/>
              <a:ext cx="430150" cy="525250"/>
            </a:xfrm>
            <a:custGeom>
              <a:avLst/>
              <a:gdLst/>
              <a:ahLst/>
              <a:cxnLst/>
              <a:rect l="0" t="0" r="0" b="0"/>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6" name="Shape 396"/>
            <p:cNvSpPr/>
            <p:nvPr/>
          </p:nvSpPr>
          <p:spPr>
            <a:xfrm>
              <a:off x="4094475" y="289450"/>
              <a:ext cx="529450" cy="500000"/>
            </a:xfrm>
            <a:custGeom>
              <a:avLst/>
              <a:gdLst/>
              <a:ahLst/>
              <a:cxnLst/>
              <a:rect l="0" t="0" r="0" b="0"/>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7" name="Shape 397"/>
            <p:cNvSpPr/>
            <p:nvPr/>
          </p:nvSpPr>
          <p:spPr>
            <a:xfrm>
              <a:off x="3843650" y="1458575"/>
              <a:ext cx="404900" cy="344275"/>
            </a:xfrm>
            <a:custGeom>
              <a:avLst/>
              <a:gdLst/>
              <a:ahLst/>
              <a:cxnLst/>
              <a:rect l="0" t="0" r="0" b="0"/>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8" name="Shape 398"/>
            <p:cNvSpPr/>
            <p:nvPr/>
          </p:nvSpPr>
          <p:spPr>
            <a:xfrm>
              <a:off x="6068275" y="525975"/>
              <a:ext cx="5925" cy="14325"/>
            </a:xfrm>
            <a:custGeom>
              <a:avLst/>
              <a:gdLst/>
              <a:ahLst/>
              <a:cxnLst/>
              <a:rect l="0" t="0" r="0" b="0"/>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399" name="Shape 399"/>
            <p:cNvSpPr/>
            <p:nvPr/>
          </p:nvSpPr>
          <p:spPr>
            <a:xfrm>
              <a:off x="6084275" y="465375"/>
              <a:ext cx="6750" cy="15175"/>
            </a:xfrm>
            <a:custGeom>
              <a:avLst/>
              <a:gdLst/>
              <a:ahLst/>
              <a:cxnLst/>
              <a:rect l="0" t="0" r="0" b="0"/>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0" name="Shape 400"/>
            <p:cNvSpPr/>
            <p:nvPr/>
          </p:nvSpPr>
          <p:spPr>
            <a:xfrm>
              <a:off x="6091850" y="445175"/>
              <a:ext cx="8425" cy="11800"/>
            </a:xfrm>
            <a:custGeom>
              <a:avLst/>
              <a:gdLst/>
              <a:ahLst/>
              <a:cxnLst/>
              <a:rect l="0" t="0" r="0" b="0"/>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1" name="Shape 401"/>
            <p:cNvSpPr/>
            <p:nvPr/>
          </p:nvSpPr>
          <p:spPr>
            <a:xfrm>
              <a:off x="6069125" y="483900"/>
              <a:ext cx="16850" cy="5075"/>
            </a:xfrm>
            <a:custGeom>
              <a:avLst/>
              <a:gdLst/>
              <a:ahLst/>
              <a:cxnLst/>
              <a:rect l="0" t="0" r="0" b="0"/>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2" name="Shape 402"/>
            <p:cNvSpPr/>
            <p:nvPr/>
          </p:nvSpPr>
          <p:spPr>
            <a:xfrm>
              <a:off x="6028700" y="468750"/>
              <a:ext cx="11825" cy="6750"/>
            </a:xfrm>
            <a:custGeom>
              <a:avLst/>
              <a:gdLst/>
              <a:ahLst/>
              <a:cxnLst/>
              <a:rect l="0" t="0" r="0" b="0"/>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3" name="Shape 403"/>
            <p:cNvSpPr/>
            <p:nvPr/>
          </p:nvSpPr>
          <p:spPr>
            <a:xfrm>
              <a:off x="6047225" y="475475"/>
              <a:ext cx="15175" cy="5075"/>
            </a:xfrm>
            <a:custGeom>
              <a:avLst/>
              <a:gdLst/>
              <a:ahLst/>
              <a:cxnLst/>
              <a:rect l="0" t="0" r="0" b="0"/>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4" name="Shape 404"/>
            <p:cNvSpPr/>
            <p:nvPr/>
          </p:nvSpPr>
          <p:spPr>
            <a:xfrm>
              <a:off x="6100250" y="405600"/>
              <a:ext cx="6775" cy="12650"/>
            </a:xfrm>
            <a:custGeom>
              <a:avLst/>
              <a:gdLst/>
              <a:ahLst/>
              <a:cxnLst/>
              <a:rect l="0" t="0" r="0" b="0"/>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5" name="Shape 405"/>
            <p:cNvSpPr/>
            <p:nvPr/>
          </p:nvSpPr>
          <p:spPr>
            <a:xfrm>
              <a:off x="6024500" y="2348250"/>
              <a:ext cx="68200" cy="42125"/>
            </a:xfrm>
            <a:custGeom>
              <a:avLst/>
              <a:gdLst/>
              <a:ahLst/>
              <a:cxnLst/>
              <a:rect l="0" t="0" r="0" b="0"/>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6" name="Shape 406"/>
            <p:cNvSpPr/>
            <p:nvPr/>
          </p:nvSpPr>
          <p:spPr>
            <a:xfrm>
              <a:off x="6060700" y="547850"/>
              <a:ext cx="7600" cy="14350"/>
            </a:xfrm>
            <a:custGeom>
              <a:avLst/>
              <a:gdLst/>
              <a:ahLst/>
              <a:cxnLst/>
              <a:rect l="0" t="0" r="0" b="0"/>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7" name="Shape 407"/>
            <p:cNvSpPr/>
            <p:nvPr/>
          </p:nvSpPr>
          <p:spPr>
            <a:xfrm>
              <a:off x="6003450" y="462000"/>
              <a:ext cx="16025" cy="5075"/>
            </a:xfrm>
            <a:custGeom>
              <a:avLst/>
              <a:gdLst/>
              <a:ahLst/>
              <a:cxnLst/>
              <a:rect l="0" t="0" r="0" b="0"/>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8" name="Shape 408"/>
            <p:cNvSpPr/>
            <p:nvPr/>
          </p:nvSpPr>
          <p:spPr>
            <a:xfrm>
              <a:off x="6096050" y="422450"/>
              <a:ext cx="8450" cy="15175"/>
            </a:xfrm>
            <a:custGeom>
              <a:avLst/>
              <a:gdLst/>
              <a:ahLst/>
              <a:cxnLst/>
              <a:rect l="0" t="0" r="0" b="0"/>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09" name="Shape 409"/>
            <p:cNvSpPr/>
            <p:nvPr/>
          </p:nvSpPr>
          <p:spPr>
            <a:xfrm>
              <a:off x="5834275" y="413175"/>
              <a:ext cx="14325" cy="5075"/>
            </a:xfrm>
            <a:custGeom>
              <a:avLst/>
              <a:gdLst/>
              <a:ahLst/>
              <a:cxnLst/>
              <a:rect l="0" t="0" r="0" b="0"/>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0" name="Shape 410"/>
            <p:cNvSpPr/>
            <p:nvPr/>
          </p:nvSpPr>
          <p:spPr>
            <a:xfrm>
              <a:off x="5728225" y="359325"/>
              <a:ext cx="4225" cy="14325"/>
            </a:xfrm>
            <a:custGeom>
              <a:avLst/>
              <a:gdLst/>
              <a:ahLst/>
              <a:cxnLst/>
              <a:rect l="0" t="0" r="0" b="0"/>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1" name="Shape 411"/>
            <p:cNvSpPr/>
            <p:nvPr/>
          </p:nvSpPr>
          <p:spPr>
            <a:xfrm>
              <a:off x="5811550" y="405600"/>
              <a:ext cx="16025" cy="9300"/>
            </a:xfrm>
            <a:custGeom>
              <a:avLst/>
              <a:gdLst/>
              <a:ahLst/>
              <a:cxnLst/>
              <a:rect l="0" t="0" r="0" b="0"/>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2" name="Shape 412"/>
            <p:cNvSpPr/>
            <p:nvPr/>
          </p:nvSpPr>
          <p:spPr>
            <a:xfrm>
              <a:off x="5731600" y="330700"/>
              <a:ext cx="8425" cy="22750"/>
            </a:xfrm>
            <a:custGeom>
              <a:avLst/>
              <a:gdLst/>
              <a:ahLst/>
              <a:cxnLst/>
              <a:rect l="0" t="0" r="0" b="0"/>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3" name="Shape 413"/>
            <p:cNvSpPr/>
            <p:nvPr/>
          </p:nvSpPr>
          <p:spPr>
            <a:xfrm>
              <a:off x="5855325" y="419075"/>
              <a:ext cx="15175" cy="4225"/>
            </a:xfrm>
            <a:custGeom>
              <a:avLst/>
              <a:gdLst/>
              <a:ahLst/>
              <a:cxnLst/>
              <a:rect l="0" t="0" r="0" b="0"/>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4" name="Shape 414"/>
            <p:cNvSpPr/>
            <p:nvPr/>
          </p:nvSpPr>
          <p:spPr>
            <a:xfrm>
              <a:off x="5740000" y="301250"/>
              <a:ext cx="10125" cy="17700"/>
            </a:xfrm>
            <a:custGeom>
              <a:avLst/>
              <a:gdLst/>
              <a:ahLst/>
              <a:cxnLst/>
              <a:rect l="0" t="0" r="0" b="0"/>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5" name="Shape 415"/>
            <p:cNvSpPr/>
            <p:nvPr/>
          </p:nvSpPr>
          <p:spPr>
            <a:xfrm>
              <a:off x="5877200" y="424975"/>
              <a:ext cx="21075" cy="8425"/>
            </a:xfrm>
            <a:custGeom>
              <a:avLst/>
              <a:gdLst/>
              <a:ahLst/>
              <a:cxnLst/>
              <a:rect l="0" t="0" r="0" b="0"/>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6" name="Shape 416"/>
            <p:cNvSpPr/>
            <p:nvPr/>
          </p:nvSpPr>
          <p:spPr>
            <a:xfrm>
              <a:off x="5951275" y="446025"/>
              <a:ext cx="15175" cy="6750"/>
            </a:xfrm>
            <a:custGeom>
              <a:avLst/>
              <a:gdLst/>
              <a:ahLst/>
              <a:cxnLst/>
              <a:rect l="0" t="0" r="0" b="0"/>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7" name="Shape 417"/>
            <p:cNvSpPr/>
            <p:nvPr/>
          </p:nvSpPr>
          <p:spPr>
            <a:xfrm>
              <a:off x="5971475" y="452750"/>
              <a:ext cx="21900" cy="6750"/>
            </a:xfrm>
            <a:custGeom>
              <a:avLst/>
              <a:gdLst/>
              <a:ahLst/>
              <a:cxnLst/>
              <a:rect l="0" t="0" r="0" b="0"/>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8" name="Shape 418"/>
            <p:cNvSpPr/>
            <p:nvPr/>
          </p:nvSpPr>
          <p:spPr>
            <a:xfrm>
              <a:off x="5927700" y="438425"/>
              <a:ext cx="17700" cy="6775"/>
            </a:xfrm>
            <a:custGeom>
              <a:avLst/>
              <a:gdLst/>
              <a:ahLst/>
              <a:cxnLst/>
              <a:rect l="0" t="0" r="0" b="0"/>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19" name="Shape 419"/>
            <p:cNvSpPr/>
            <p:nvPr/>
          </p:nvSpPr>
          <p:spPr>
            <a:xfrm>
              <a:off x="5904150" y="430850"/>
              <a:ext cx="18525" cy="6775"/>
            </a:xfrm>
            <a:custGeom>
              <a:avLst/>
              <a:gdLst/>
              <a:ahLst/>
              <a:cxnLst/>
              <a:rect l="0" t="0" r="0" b="0"/>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0" name="Shape 420"/>
            <p:cNvSpPr/>
            <p:nvPr/>
          </p:nvSpPr>
          <p:spPr>
            <a:xfrm>
              <a:off x="5057400" y="2393700"/>
              <a:ext cx="63150" cy="68225"/>
            </a:xfrm>
            <a:custGeom>
              <a:avLst/>
              <a:gdLst/>
              <a:ahLst/>
              <a:cxnLst/>
              <a:rect l="0" t="0" r="0" b="0"/>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1" name="Shape 421"/>
            <p:cNvSpPr/>
            <p:nvPr/>
          </p:nvSpPr>
          <p:spPr>
            <a:xfrm>
              <a:off x="59218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2" name="Shape 422"/>
            <p:cNvSpPr/>
            <p:nvPr/>
          </p:nvSpPr>
          <p:spPr>
            <a:xfrm>
              <a:off x="5876375" y="2346575"/>
              <a:ext cx="63975" cy="44625"/>
            </a:xfrm>
            <a:custGeom>
              <a:avLst/>
              <a:gdLst/>
              <a:ahLst/>
              <a:cxnLst/>
              <a:rect l="0" t="0" r="0" b="0"/>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3" name="Shape 423"/>
            <p:cNvSpPr/>
            <p:nvPr/>
          </p:nvSpPr>
          <p:spPr>
            <a:xfrm>
              <a:off x="596052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4" name="Shape 424"/>
            <p:cNvSpPr/>
            <p:nvPr/>
          </p:nvSpPr>
          <p:spPr>
            <a:xfrm>
              <a:off x="59748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5" name="Shape 425"/>
            <p:cNvSpPr/>
            <p:nvPr/>
          </p:nvSpPr>
          <p:spPr>
            <a:xfrm>
              <a:off x="5803125" y="2348250"/>
              <a:ext cx="66525" cy="40425"/>
            </a:xfrm>
            <a:custGeom>
              <a:avLst/>
              <a:gdLst/>
              <a:ahLst/>
              <a:cxnLst/>
              <a:rect l="0" t="0" r="0" b="0"/>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6" name="Shape 426"/>
            <p:cNvSpPr/>
            <p:nvPr/>
          </p:nvSpPr>
          <p:spPr>
            <a:xfrm>
              <a:off x="52013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7" name="Shape 427"/>
            <p:cNvSpPr/>
            <p:nvPr/>
          </p:nvSpPr>
          <p:spPr>
            <a:xfrm>
              <a:off x="5355350" y="2348250"/>
              <a:ext cx="69050" cy="40425"/>
            </a:xfrm>
            <a:custGeom>
              <a:avLst/>
              <a:gdLst/>
              <a:ahLst/>
              <a:cxnLst/>
              <a:rect l="0" t="0" r="0" b="0"/>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8" name="Shape 428"/>
            <p:cNvSpPr/>
            <p:nvPr/>
          </p:nvSpPr>
          <p:spPr>
            <a:xfrm>
              <a:off x="5901625" y="2535950"/>
              <a:ext cx="64825" cy="62325"/>
            </a:xfrm>
            <a:custGeom>
              <a:avLst/>
              <a:gdLst/>
              <a:ahLst/>
              <a:cxnLst/>
              <a:rect l="0" t="0" r="0" b="0"/>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29" name="Shape 429"/>
            <p:cNvSpPr/>
            <p:nvPr/>
          </p:nvSpPr>
          <p:spPr>
            <a:xfrm>
              <a:off x="5658375" y="2346575"/>
              <a:ext cx="63975" cy="44625"/>
            </a:xfrm>
            <a:custGeom>
              <a:avLst/>
              <a:gdLst/>
              <a:ahLst/>
              <a:cxnLst/>
              <a:rect l="0" t="0" r="0" b="0"/>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0" name="Shape 430"/>
            <p:cNvSpPr/>
            <p:nvPr/>
          </p:nvSpPr>
          <p:spPr>
            <a:xfrm>
              <a:off x="5430250" y="2348250"/>
              <a:ext cx="69050" cy="40425"/>
            </a:xfrm>
            <a:custGeom>
              <a:avLst/>
              <a:gdLst/>
              <a:ahLst/>
              <a:cxnLst/>
              <a:rect l="0" t="0" r="0" b="0"/>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1" name="Shape 431"/>
            <p:cNvSpPr/>
            <p:nvPr/>
          </p:nvSpPr>
          <p:spPr>
            <a:xfrm>
              <a:off x="5132300" y="2346575"/>
              <a:ext cx="64000" cy="44625"/>
            </a:xfrm>
            <a:custGeom>
              <a:avLst/>
              <a:gdLst/>
              <a:ahLst/>
              <a:cxnLst/>
              <a:rect l="0" t="0" r="0" b="0"/>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2" name="Shape 432"/>
            <p:cNvSpPr/>
            <p:nvPr/>
          </p:nvSpPr>
          <p:spPr>
            <a:xfrm>
              <a:off x="5729075" y="2348250"/>
              <a:ext cx="67350" cy="40425"/>
            </a:xfrm>
            <a:custGeom>
              <a:avLst/>
              <a:gdLst/>
              <a:ahLst/>
              <a:cxnLst/>
              <a:rect l="0" t="0" r="0" b="0"/>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3" name="Shape 433"/>
            <p:cNvSpPr/>
            <p:nvPr/>
          </p:nvSpPr>
          <p:spPr>
            <a:xfrm>
              <a:off x="575010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4" name="Shape 434"/>
            <p:cNvSpPr/>
            <p:nvPr/>
          </p:nvSpPr>
          <p:spPr>
            <a:xfrm>
              <a:off x="5766100" y="2489675"/>
              <a:ext cx="19375" cy="20225"/>
            </a:xfrm>
            <a:custGeom>
              <a:avLst/>
              <a:gdLst/>
              <a:ahLst/>
              <a:cxnLst/>
              <a:rect l="0" t="0" r="0" b="0"/>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5" name="Shape 435"/>
            <p:cNvSpPr/>
            <p:nvPr/>
          </p:nvSpPr>
          <p:spPr>
            <a:xfrm>
              <a:off x="5729900" y="2607500"/>
              <a:ext cx="57275" cy="62325"/>
            </a:xfrm>
            <a:custGeom>
              <a:avLst/>
              <a:gdLst/>
              <a:ahLst/>
              <a:cxnLst/>
              <a:rect l="0" t="0" r="0" b="0"/>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6" name="Shape 436"/>
            <p:cNvSpPr/>
            <p:nvPr/>
          </p:nvSpPr>
          <p:spPr>
            <a:xfrm>
              <a:off x="5784625" y="2559525"/>
              <a:ext cx="18525" cy="21900"/>
            </a:xfrm>
            <a:custGeom>
              <a:avLst/>
              <a:gdLst/>
              <a:ahLst/>
              <a:cxnLst/>
              <a:rect l="0" t="0" r="0" b="0"/>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7" name="Shape 437"/>
            <p:cNvSpPr/>
            <p:nvPr/>
          </p:nvSpPr>
          <p:spPr>
            <a:xfrm>
              <a:off x="5745050" y="24677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8" name="Shape 438"/>
            <p:cNvSpPr/>
            <p:nvPr/>
          </p:nvSpPr>
          <p:spPr>
            <a:xfrm>
              <a:off x="575767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39" name="Shape 439"/>
            <p:cNvSpPr/>
            <p:nvPr/>
          </p:nvSpPr>
          <p:spPr>
            <a:xfrm>
              <a:off x="5889000" y="2464425"/>
              <a:ext cx="63150" cy="68200"/>
            </a:xfrm>
            <a:custGeom>
              <a:avLst/>
              <a:gdLst/>
              <a:ahLst/>
              <a:cxnLst/>
              <a:rect l="0" t="0" r="0" b="0"/>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0" name="Shape 440"/>
            <p:cNvSpPr/>
            <p:nvPr/>
          </p:nvSpPr>
          <p:spPr>
            <a:xfrm>
              <a:off x="5830900" y="2536800"/>
              <a:ext cx="58125" cy="62300"/>
            </a:xfrm>
            <a:custGeom>
              <a:avLst/>
              <a:gdLst/>
              <a:ahLst/>
              <a:cxnLst/>
              <a:rect l="0" t="0" r="0" b="0"/>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1" name="Shape 441"/>
            <p:cNvSpPr/>
            <p:nvPr/>
          </p:nvSpPr>
          <p:spPr>
            <a:xfrm>
              <a:off x="5835950" y="2487975"/>
              <a:ext cx="22750" cy="18550"/>
            </a:xfrm>
            <a:custGeom>
              <a:avLst/>
              <a:gdLst/>
              <a:ahLst/>
              <a:cxnLst/>
              <a:rect l="0" t="0" r="0" b="0"/>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2" name="Shape 442"/>
            <p:cNvSpPr/>
            <p:nvPr/>
          </p:nvSpPr>
          <p:spPr>
            <a:xfrm>
              <a:off x="581660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3" name="Shape 443"/>
            <p:cNvSpPr/>
            <p:nvPr/>
          </p:nvSpPr>
          <p:spPr>
            <a:xfrm>
              <a:off x="5979900" y="2689150"/>
              <a:ext cx="22750" cy="15175"/>
            </a:xfrm>
            <a:custGeom>
              <a:avLst/>
              <a:gdLst/>
              <a:ahLst/>
              <a:cxnLst/>
              <a:rect l="0" t="0" r="0" b="0"/>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4" name="Shape 444"/>
            <p:cNvSpPr/>
            <p:nvPr/>
          </p:nvSpPr>
          <p:spPr>
            <a:xfrm>
              <a:off x="6049750" y="2427375"/>
              <a:ext cx="28650" cy="20225"/>
            </a:xfrm>
            <a:custGeom>
              <a:avLst/>
              <a:gdLst/>
              <a:ahLst/>
              <a:cxnLst/>
              <a:rect l="0" t="0" r="0" b="0"/>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5" name="Shape 445"/>
            <p:cNvSpPr/>
            <p:nvPr/>
          </p:nvSpPr>
          <p:spPr>
            <a:xfrm>
              <a:off x="5938650" y="2604125"/>
              <a:ext cx="155750" cy="69900"/>
            </a:xfrm>
            <a:custGeom>
              <a:avLst/>
              <a:gdLst/>
              <a:ahLst/>
              <a:cxnLst/>
              <a:rect l="0" t="0" r="0" b="0"/>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6" name="Shape 446"/>
            <p:cNvSpPr/>
            <p:nvPr/>
          </p:nvSpPr>
          <p:spPr>
            <a:xfrm>
              <a:off x="5744225" y="2620125"/>
              <a:ext cx="22750" cy="13500"/>
            </a:xfrm>
            <a:custGeom>
              <a:avLst/>
              <a:gdLst/>
              <a:ahLst/>
              <a:cxnLst/>
              <a:rect l="0" t="0" r="0" b="0"/>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7" name="Shape 447"/>
            <p:cNvSpPr/>
            <p:nvPr/>
          </p:nvSpPr>
          <p:spPr>
            <a:xfrm>
              <a:off x="6030400" y="2712725"/>
              <a:ext cx="64000" cy="41250"/>
            </a:xfrm>
            <a:custGeom>
              <a:avLst/>
              <a:gdLst/>
              <a:ahLst/>
              <a:cxnLst/>
              <a:rect l="0" t="0" r="0" b="0"/>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8" name="Shape 448"/>
            <p:cNvSpPr/>
            <p:nvPr/>
          </p:nvSpPr>
          <p:spPr>
            <a:xfrm>
              <a:off x="5958000" y="2678200"/>
              <a:ext cx="62325" cy="74950"/>
            </a:xfrm>
            <a:custGeom>
              <a:avLst/>
              <a:gdLst/>
              <a:ahLst/>
              <a:cxnLst/>
              <a:rect l="0" t="0" r="0" b="0"/>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49" name="Shape 449"/>
            <p:cNvSpPr/>
            <p:nvPr/>
          </p:nvSpPr>
          <p:spPr>
            <a:xfrm>
              <a:off x="6028700" y="2718600"/>
              <a:ext cx="4250" cy="35375"/>
            </a:xfrm>
            <a:custGeom>
              <a:avLst/>
              <a:gdLst/>
              <a:ahLst/>
              <a:cxnLst/>
              <a:rect l="0" t="0" r="0" b="0"/>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0" name="Shape 450"/>
            <p:cNvSpPr/>
            <p:nvPr/>
          </p:nvSpPr>
          <p:spPr>
            <a:xfrm>
              <a:off x="6053950" y="2723650"/>
              <a:ext cx="14350" cy="19400"/>
            </a:xfrm>
            <a:custGeom>
              <a:avLst/>
              <a:gdLst/>
              <a:ahLst/>
              <a:cxnLst/>
              <a:rect l="0" t="0" r="0" b="0"/>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1" name="Shape 451"/>
            <p:cNvSpPr/>
            <p:nvPr/>
          </p:nvSpPr>
          <p:spPr>
            <a:xfrm>
              <a:off x="6056475" y="2501450"/>
              <a:ext cx="27825" cy="22750"/>
            </a:xfrm>
            <a:custGeom>
              <a:avLst/>
              <a:gdLst/>
              <a:ahLst/>
              <a:cxnLst/>
              <a:rect l="0" t="0" r="0" b="0"/>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2" name="Shape 452"/>
            <p:cNvSpPr/>
            <p:nvPr/>
          </p:nvSpPr>
          <p:spPr>
            <a:xfrm>
              <a:off x="5990825" y="2395400"/>
              <a:ext cx="101875" cy="63150"/>
            </a:xfrm>
            <a:custGeom>
              <a:avLst/>
              <a:gdLst/>
              <a:ahLst/>
              <a:cxnLst/>
              <a:rect l="0" t="0" r="0" b="0"/>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3" name="Shape 453"/>
            <p:cNvSpPr/>
            <p:nvPr/>
          </p:nvSpPr>
          <p:spPr>
            <a:xfrm>
              <a:off x="6030400" y="2466100"/>
              <a:ext cx="66525" cy="132175"/>
            </a:xfrm>
            <a:custGeom>
              <a:avLst/>
              <a:gdLst/>
              <a:ahLst/>
              <a:cxnLst/>
              <a:rect l="0" t="0" r="0" b="0"/>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4" name="Shape 454"/>
            <p:cNvSpPr/>
            <p:nvPr/>
          </p:nvSpPr>
          <p:spPr>
            <a:xfrm>
              <a:off x="5982425" y="2726175"/>
              <a:ext cx="21050" cy="12650"/>
            </a:xfrm>
            <a:custGeom>
              <a:avLst/>
              <a:gdLst/>
              <a:ahLst/>
              <a:cxnLst/>
              <a:rect l="0" t="0" r="0" b="0"/>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5" name="Shape 455"/>
            <p:cNvSpPr/>
            <p:nvPr/>
          </p:nvSpPr>
          <p:spPr>
            <a:xfrm>
              <a:off x="5072550" y="2497250"/>
              <a:ext cx="28625" cy="23575"/>
            </a:xfrm>
            <a:custGeom>
              <a:avLst/>
              <a:gdLst/>
              <a:ahLst/>
              <a:cxnLst/>
              <a:rect l="0" t="0" r="0" b="0"/>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6" name="Shape 456"/>
            <p:cNvSpPr/>
            <p:nvPr/>
          </p:nvSpPr>
          <p:spPr>
            <a:xfrm>
              <a:off x="5868800" y="2605825"/>
              <a:ext cx="63150" cy="68200"/>
            </a:xfrm>
            <a:custGeom>
              <a:avLst/>
              <a:gdLst/>
              <a:ahLst/>
              <a:cxnLst/>
              <a:rect l="0" t="0" r="0" b="0"/>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7" name="Shape 457"/>
            <p:cNvSpPr/>
            <p:nvPr/>
          </p:nvSpPr>
          <p:spPr>
            <a:xfrm>
              <a:off x="5128100" y="2676525"/>
              <a:ext cx="63150" cy="78300"/>
            </a:xfrm>
            <a:custGeom>
              <a:avLst/>
              <a:gdLst/>
              <a:ahLst/>
              <a:cxnLst/>
              <a:rect l="0" t="0" r="0" b="0"/>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8" name="Shape 458"/>
            <p:cNvSpPr/>
            <p:nvPr/>
          </p:nvSpPr>
          <p:spPr>
            <a:xfrm>
              <a:off x="5055700" y="2464425"/>
              <a:ext cx="103550" cy="65675"/>
            </a:xfrm>
            <a:custGeom>
              <a:avLst/>
              <a:gdLst/>
              <a:ahLst/>
              <a:cxnLst/>
              <a:rect l="0" t="0" r="0" b="0"/>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59" name="Shape 459"/>
            <p:cNvSpPr/>
            <p:nvPr/>
          </p:nvSpPr>
          <p:spPr>
            <a:xfrm>
              <a:off x="5059075" y="2348250"/>
              <a:ext cx="66525" cy="40425"/>
            </a:xfrm>
            <a:custGeom>
              <a:avLst/>
              <a:gdLst/>
              <a:ahLst/>
              <a:cxnLst/>
              <a:rect l="0" t="0" r="0" b="0"/>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60" name="Shape 460"/>
            <p:cNvSpPr/>
            <p:nvPr/>
          </p:nvSpPr>
          <p:spPr>
            <a:xfrm>
              <a:off x="5055700" y="2677375"/>
              <a:ext cx="64850" cy="72400"/>
            </a:xfrm>
            <a:custGeom>
              <a:avLst/>
              <a:gdLst/>
              <a:ahLst/>
              <a:cxnLst/>
              <a:rect l="0" t="0" r="0" b="0"/>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61" name="Shape 461"/>
            <p:cNvSpPr/>
            <p:nvPr/>
          </p:nvSpPr>
          <p:spPr>
            <a:xfrm>
              <a:off x="5722325" y="2677375"/>
              <a:ext cx="80825" cy="72400"/>
            </a:xfrm>
            <a:custGeom>
              <a:avLst/>
              <a:gdLst/>
              <a:ahLst/>
              <a:cxnLst/>
              <a:rect l="0" t="0" r="0" b="0"/>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62" name="Shape 462"/>
            <p:cNvSpPr/>
            <p:nvPr/>
          </p:nvSpPr>
          <p:spPr>
            <a:xfrm>
              <a:off x="5811550" y="2677375"/>
              <a:ext cx="65675" cy="75775"/>
            </a:xfrm>
            <a:custGeom>
              <a:avLst/>
              <a:gdLst/>
              <a:ahLst/>
              <a:cxnLst/>
              <a:rect l="0" t="0" r="0" b="0"/>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63" name="Shape 463"/>
            <p:cNvSpPr/>
            <p:nvPr/>
          </p:nvSpPr>
          <p:spPr>
            <a:xfrm>
              <a:off x="5363775" y="2677375"/>
              <a:ext cx="351000" cy="78300"/>
            </a:xfrm>
            <a:custGeom>
              <a:avLst/>
              <a:gdLst/>
              <a:ahLst/>
              <a:cxnLst/>
              <a:rect l="0" t="0" r="0" b="0"/>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464" name="Shape 464"/>
            <p:cNvSpPr/>
            <p:nvPr/>
          </p:nvSpPr>
          <p:spPr>
            <a:xfrm>
              <a:off x="5273700" y="2674850"/>
              <a:ext cx="85050" cy="79125"/>
            </a:xfrm>
            <a:custGeom>
              <a:avLst/>
              <a:gdLst/>
              <a:ahLst/>
              <a:cxnLst/>
              <a:rect l="0" t="0" r="0" b="0"/>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grpSp>
      <p:sp>
        <p:nvSpPr>
          <p:cNvPr id="465" name="Shape 465"/>
          <p:cNvSpPr txBox="1">
            <a:spLocks noGrp="1"/>
          </p:cNvSpPr>
          <p:nvPr>
            <p:ph type="ctrTitle"/>
          </p:nvPr>
        </p:nvSpPr>
        <p:spPr>
          <a:xfrm>
            <a:off x="1557875" y="1882525"/>
            <a:ext cx="6028199" cy="1546500"/>
          </a:xfrm>
          <a:prstGeom prst="rect">
            <a:avLst/>
          </a:prstGeom>
        </p:spPr>
        <p:txBody>
          <a:bodyPr lIns="91425" tIns="91425" rIns="91425" bIns="91425" anchor="b" anchorCtr="0"/>
          <a:lstStyle>
            <a:lvl1pPr lvl="0" algn="ctr" rtl="0">
              <a:spcBef>
                <a:spcPts val="0"/>
              </a:spcBef>
              <a:buClr>
                <a:srgbClr val="FFFFFF"/>
              </a:buClr>
              <a:buSzPct val="100000"/>
              <a:defRPr sz="5400" b="0">
                <a:solidFill>
                  <a:srgbClr val="FFFFFF"/>
                </a:solidFill>
              </a:defRPr>
            </a:lvl1pPr>
            <a:lvl2pPr lvl="1" algn="ctr" rtl="0">
              <a:spcBef>
                <a:spcPts val="0"/>
              </a:spcBef>
              <a:buClr>
                <a:srgbClr val="FFFFFF"/>
              </a:buClr>
              <a:buSzPct val="100000"/>
              <a:defRPr sz="5400" b="0">
                <a:solidFill>
                  <a:srgbClr val="FFFFFF"/>
                </a:solidFill>
              </a:defRPr>
            </a:lvl2pPr>
            <a:lvl3pPr lvl="2" algn="ctr" rtl="0">
              <a:spcBef>
                <a:spcPts val="0"/>
              </a:spcBef>
              <a:buClr>
                <a:srgbClr val="FFFFFF"/>
              </a:buClr>
              <a:buSzPct val="100000"/>
              <a:defRPr sz="5400" b="0">
                <a:solidFill>
                  <a:srgbClr val="FFFFFF"/>
                </a:solidFill>
              </a:defRPr>
            </a:lvl3pPr>
            <a:lvl4pPr lvl="3" algn="ctr" rtl="0">
              <a:spcBef>
                <a:spcPts val="0"/>
              </a:spcBef>
              <a:buClr>
                <a:srgbClr val="FFFFFF"/>
              </a:buClr>
              <a:buSzPct val="100000"/>
              <a:defRPr sz="5400" b="0">
                <a:solidFill>
                  <a:srgbClr val="FFFFFF"/>
                </a:solidFill>
              </a:defRPr>
            </a:lvl4pPr>
            <a:lvl5pPr lvl="4" algn="ctr" rtl="0">
              <a:spcBef>
                <a:spcPts val="0"/>
              </a:spcBef>
              <a:buClr>
                <a:srgbClr val="FFFFFF"/>
              </a:buClr>
              <a:buSzPct val="100000"/>
              <a:defRPr sz="5400" b="0">
                <a:solidFill>
                  <a:srgbClr val="FFFFFF"/>
                </a:solidFill>
              </a:defRPr>
            </a:lvl5pPr>
            <a:lvl6pPr lvl="5" algn="ctr" rtl="0">
              <a:spcBef>
                <a:spcPts val="0"/>
              </a:spcBef>
              <a:buClr>
                <a:srgbClr val="FFFFFF"/>
              </a:buClr>
              <a:buSzPct val="100000"/>
              <a:defRPr sz="5400" b="0">
                <a:solidFill>
                  <a:srgbClr val="FFFFFF"/>
                </a:solidFill>
              </a:defRPr>
            </a:lvl6pPr>
            <a:lvl7pPr lvl="6" algn="ctr" rtl="0">
              <a:spcBef>
                <a:spcPts val="0"/>
              </a:spcBef>
              <a:buClr>
                <a:srgbClr val="FFFFFF"/>
              </a:buClr>
              <a:buSzPct val="100000"/>
              <a:defRPr sz="5400" b="0">
                <a:solidFill>
                  <a:srgbClr val="FFFFFF"/>
                </a:solidFill>
              </a:defRPr>
            </a:lvl7pPr>
            <a:lvl8pPr lvl="7" algn="ctr" rtl="0">
              <a:spcBef>
                <a:spcPts val="0"/>
              </a:spcBef>
              <a:buClr>
                <a:srgbClr val="FFFFFF"/>
              </a:buClr>
              <a:buSzPct val="100000"/>
              <a:defRPr sz="5400" b="0">
                <a:solidFill>
                  <a:srgbClr val="FFFFFF"/>
                </a:solidFill>
              </a:defRPr>
            </a:lvl8pPr>
            <a:lvl9pPr lvl="8" algn="ctr" rtl="0">
              <a:spcBef>
                <a:spcPts val="0"/>
              </a:spcBef>
              <a:buClr>
                <a:srgbClr val="FFFFFF"/>
              </a:buClr>
              <a:buSzPct val="100000"/>
              <a:defRPr sz="5400" b="0">
                <a:solidFill>
                  <a:srgbClr val="FFFFFF"/>
                </a:solidFill>
              </a:defRPr>
            </a:lvl9pPr>
          </a:lstStyle>
          <a:p>
            <a:endParaRPr/>
          </a:p>
        </p:txBody>
      </p:sp>
      <p:sp>
        <p:nvSpPr>
          <p:cNvPr id="466" name="Shape 466"/>
          <p:cNvSpPr txBox="1">
            <a:spLocks noGrp="1"/>
          </p:cNvSpPr>
          <p:nvPr>
            <p:ph type="subTitle" idx="1"/>
          </p:nvPr>
        </p:nvSpPr>
        <p:spPr>
          <a:xfrm>
            <a:off x="1557875" y="3329550"/>
            <a:ext cx="6028199" cy="1061100"/>
          </a:xfrm>
          <a:prstGeom prst="rect">
            <a:avLst/>
          </a:prstGeom>
        </p:spPr>
        <p:txBody>
          <a:bodyPr lIns="91425" tIns="91425" rIns="91425" bIns="91425" anchor="t" anchorCtr="0"/>
          <a:lstStyle>
            <a:lvl1pPr lvl="0" algn="ctr" rtl="0">
              <a:spcBef>
                <a:spcPts val="0"/>
              </a:spcBef>
              <a:buClr>
                <a:srgbClr val="434343"/>
              </a:buClr>
              <a:buSzPct val="100000"/>
              <a:buNone/>
              <a:defRPr sz="1800">
                <a:solidFill>
                  <a:srgbClr val="434343"/>
                </a:solidFill>
              </a:defRPr>
            </a:lvl1pPr>
            <a:lvl2pPr lvl="1" algn="ctr" rtl="0">
              <a:spcBef>
                <a:spcPts val="0"/>
              </a:spcBef>
              <a:buClr>
                <a:srgbClr val="434343"/>
              </a:buClr>
              <a:buSzPct val="100000"/>
              <a:buNone/>
              <a:defRPr sz="3000">
                <a:solidFill>
                  <a:srgbClr val="434343"/>
                </a:solidFill>
              </a:defRPr>
            </a:lvl2pPr>
            <a:lvl3pPr lvl="2" algn="ctr" rtl="0">
              <a:spcBef>
                <a:spcPts val="0"/>
              </a:spcBef>
              <a:buClr>
                <a:srgbClr val="434343"/>
              </a:buClr>
              <a:buSzPct val="100000"/>
              <a:buNone/>
              <a:defRPr sz="3000">
                <a:solidFill>
                  <a:srgbClr val="434343"/>
                </a:solidFill>
              </a:defRPr>
            </a:lvl3pPr>
            <a:lvl4pPr lvl="3" algn="ctr" rtl="0">
              <a:spcBef>
                <a:spcPts val="0"/>
              </a:spcBef>
              <a:buClr>
                <a:srgbClr val="434343"/>
              </a:buClr>
              <a:buSzPct val="100000"/>
              <a:buNone/>
              <a:defRPr sz="3000">
                <a:solidFill>
                  <a:srgbClr val="434343"/>
                </a:solidFill>
              </a:defRPr>
            </a:lvl4pPr>
            <a:lvl5pPr lvl="4" algn="ctr" rtl="0">
              <a:spcBef>
                <a:spcPts val="0"/>
              </a:spcBef>
              <a:buClr>
                <a:srgbClr val="434343"/>
              </a:buClr>
              <a:buSzPct val="100000"/>
              <a:buNone/>
              <a:defRPr sz="3000">
                <a:solidFill>
                  <a:srgbClr val="434343"/>
                </a:solidFill>
              </a:defRPr>
            </a:lvl5pPr>
            <a:lvl6pPr lvl="5" algn="ctr" rtl="0">
              <a:spcBef>
                <a:spcPts val="0"/>
              </a:spcBef>
              <a:buClr>
                <a:srgbClr val="434343"/>
              </a:buClr>
              <a:buSzPct val="100000"/>
              <a:buNone/>
              <a:defRPr sz="3000">
                <a:solidFill>
                  <a:srgbClr val="434343"/>
                </a:solidFill>
              </a:defRPr>
            </a:lvl6pPr>
            <a:lvl7pPr lvl="6" algn="ctr" rtl="0">
              <a:spcBef>
                <a:spcPts val="0"/>
              </a:spcBef>
              <a:buClr>
                <a:srgbClr val="434343"/>
              </a:buClr>
              <a:buSzPct val="100000"/>
              <a:buNone/>
              <a:defRPr sz="3000">
                <a:solidFill>
                  <a:srgbClr val="434343"/>
                </a:solidFill>
              </a:defRPr>
            </a:lvl7pPr>
            <a:lvl8pPr lvl="7" algn="ctr" rtl="0">
              <a:spcBef>
                <a:spcPts val="0"/>
              </a:spcBef>
              <a:buClr>
                <a:srgbClr val="434343"/>
              </a:buClr>
              <a:buSzPct val="100000"/>
              <a:buNone/>
              <a:defRPr sz="3000">
                <a:solidFill>
                  <a:srgbClr val="434343"/>
                </a:solidFill>
              </a:defRPr>
            </a:lvl8pPr>
            <a:lvl9pPr lvl="8" algn="ctr" rtl="0">
              <a:spcBef>
                <a:spcPts val="0"/>
              </a:spcBef>
              <a:buClr>
                <a:srgbClr val="434343"/>
              </a:buClr>
              <a:buSzPct val="100000"/>
              <a:buNone/>
              <a:defRPr sz="3000">
                <a:solidFill>
                  <a:srgbClr val="434343"/>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67"/>
        <p:cNvGrpSpPr/>
        <p:nvPr/>
      </p:nvGrpSpPr>
      <p:grpSpPr>
        <a:xfrm>
          <a:off x="0" y="0"/>
          <a:ext cx="0" cy="0"/>
          <a:chOff x="0" y="0"/>
          <a:chExt cx="0" cy="0"/>
        </a:xfrm>
      </p:grpSpPr>
      <p:grpSp>
        <p:nvGrpSpPr>
          <p:cNvPr id="468" name="Shape 468"/>
          <p:cNvGrpSpPr/>
          <p:nvPr/>
        </p:nvGrpSpPr>
        <p:grpSpPr>
          <a:xfrm>
            <a:off x="-7997" y="-6006"/>
            <a:ext cx="9159994" cy="6870012"/>
            <a:chOff x="328725" y="2891150"/>
            <a:chExt cx="3447625" cy="2585725"/>
          </a:xfrm>
        </p:grpSpPr>
        <p:sp>
          <p:nvSpPr>
            <p:cNvPr id="469" name="Shape 469"/>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0" name="Shape 470"/>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1" name="Shape 471"/>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2" name="Shape 472"/>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3" name="Shape 473"/>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4" name="Shape 474"/>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5" name="Shape 475"/>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6" name="Shape 476"/>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7" name="Shape 477"/>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8" name="Shape 478"/>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79" name="Shape 479"/>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0" name="Shape 480"/>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1" name="Shape 481"/>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2" name="Shape 482"/>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3" name="Shape 483"/>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4" name="Shape 484"/>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5" name="Shape 485"/>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6" name="Shape 486"/>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7" name="Shape 487"/>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8" name="Shape 488"/>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89" name="Shape 489"/>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0" name="Shape 490"/>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1" name="Shape 491"/>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2" name="Shape 492"/>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3" name="Shape 493"/>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4" name="Shape 494"/>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5" name="Shape 495"/>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6" name="Shape 496"/>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7" name="Shape 497"/>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8" name="Shape 498"/>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499" name="Shape 499"/>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0" name="Shape 500"/>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1" name="Shape 501"/>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2" name="Shape 502"/>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3" name="Shape 503"/>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4" name="Shape 504"/>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5" name="Shape 505"/>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6" name="Shape 506"/>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7" name="Shape 507"/>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8" name="Shape 508"/>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09" name="Shape 509"/>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0" name="Shape 510"/>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1" name="Shape 511"/>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2" name="Shape 512"/>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3" name="Shape 513"/>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4" name="Shape 514"/>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5" name="Shape 515"/>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6" name="Shape 516"/>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7" name="Shape 517"/>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8" name="Shape 518"/>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19" name="Shape 519"/>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0" name="Shape 520"/>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1" name="Shape 521"/>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2" name="Shape 522"/>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3" name="Shape 523"/>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4" name="Shape 524"/>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5" name="Shape 525"/>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6" name="Shape 526"/>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7" name="Shape 527"/>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8" name="Shape 528"/>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29" name="Shape 529"/>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0" name="Shape 530"/>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1" name="Shape 531"/>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2" name="Shape 532"/>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3" name="Shape 533"/>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4" name="Shape 534"/>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5" name="Shape 535"/>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6" name="Shape 536"/>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7" name="Shape 537"/>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8" name="Shape 538"/>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39" name="Shape 539"/>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0" name="Shape 540"/>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1" name="Shape 541"/>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2" name="Shape 542"/>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3" name="Shape 543"/>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4" name="Shape 544"/>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5" name="Shape 545"/>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6" name="Shape 546"/>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7" name="Shape 547"/>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8" name="Shape 548"/>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49" name="Shape 549"/>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0" name="Shape 550"/>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1" name="Shape 551"/>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2" name="Shape 552"/>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3" name="Shape 553"/>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4" name="Shape 554"/>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5" name="Shape 555"/>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6" name="Shape 556"/>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7" name="Shape 557"/>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8" name="Shape 558"/>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59" name="Shape 559"/>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0" name="Shape 560"/>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1" name="Shape 561"/>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2" name="Shape 562"/>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3" name="Shape 563"/>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4" name="Shape 564"/>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5" name="Shape 565"/>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6" name="Shape 566"/>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7" name="Shape 567"/>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8" name="Shape 568"/>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69" name="Shape 569"/>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0" name="Shape 570"/>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1" name="Shape 571"/>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2" name="Shape 572"/>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3" name="Shape 573"/>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4" name="Shape 574"/>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5" name="Shape 575"/>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6" name="Shape 576"/>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7" name="Shape 577"/>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8" name="Shape 578"/>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79" name="Shape 579"/>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0" name="Shape 580"/>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1" name="Shape 581"/>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2" name="Shape 582"/>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3" name="Shape 583"/>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4" name="Shape 584"/>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5" name="Shape 585"/>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6" name="Shape 586"/>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7" name="Shape 587"/>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8" name="Shape 588"/>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89" name="Shape 589"/>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0" name="Shape 590"/>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1" name="Shape 591"/>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2" name="Shape 592"/>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3" name="Shape 593"/>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4" name="Shape 594"/>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5" name="Shape 595"/>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6" name="Shape 596"/>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7" name="Shape 597"/>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8" name="Shape 598"/>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599" name="Shape 599"/>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0" name="Shape 600"/>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1" name="Shape 601"/>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2" name="Shape 602"/>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3" name="Shape 603"/>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4" name="Shape 604"/>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5" name="Shape 605"/>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6" name="Shape 606"/>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7" name="Shape 607"/>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8" name="Shape 608"/>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09" name="Shape 609"/>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0" name="Shape 610"/>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1" name="Shape 611"/>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2" name="Shape 612"/>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3" name="Shape 613"/>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4" name="Shape 614"/>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5" name="Shape 615"/>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6" name="Shape 616"/>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7" name="Shape 617"/>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8" name="Shape 618"/>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19" name="Shape 619"/>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0" name="Shape 620"/>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1" name="Shape 621"/>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2" name="Shape 622"/>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3" name="Shape 623"/>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4" name="Shape 624"/>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5" name="Shape 625"/>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6" name="Shape 626"/>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7" name="Shape 627"/>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8" name="Shape 628"/>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29" name="Shape 629"/>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0" name="Shape 630"/>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1" name="Shape 631"/>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2" name="Shape 632"/>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3" name="Shape 633"/>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4" name="Shape 634"/>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5" name="Shape 635"/>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6" name="Shape 636"/>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7" name="Shape 637"/>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8" name="Shape 638"/>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39" name="Shape 639"/>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0" name="Shape 640"/>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1" name="Shape 641"/>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2" name="Shape 642"/>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3" name="Shape 643"/>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4" name="Shape 644"/>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5" name="Shape 645"/>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6" name="Shape 646"/>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7" name="Shape 647"/>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8" name="Shape 648"/>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49" name="Shape 649"/>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0" name="Shape 650"/>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1" name="Shape 651"/>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2" name="Shape 652"/>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3" name="Shape 653"/>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4" name="Shape 654"/>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5" name="Shape 655"/>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6" name="Shape 656"/>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7" name="Shape 657"/>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8" name="Shape 658"/>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59" name="Shape 659"/>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60" name="Shape 660"/>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61" name="Shape 661"/>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62" name="Shape 662"/>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663" name="Shape 663"/>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grpSp>
      <p:sp>
        <p:nvSpPr>
          <p:cNvPr id="664" name="Shape 664"/>
          <p:cNvSpPr txBox="1">
            <a:spLocks noGrp="1"/>
          </p:cNvSpPr>
          <p:nvPr>
            <p:ph type="body" idx="1"/>
          </p:nvPr>
        </p:nvSpPr>
        <p:spPr>
          <a:xfrm>
            <a:off x="1832400" y="2653800"/>
            <a:ext cx="5479200" cy="1093199"/>
          </a:xfrm>
          <a:prstGeom prst="rect">
            <a:avLst/>
          </a:prstGeom>
        </p:spPr>
        <p:txBody>
          <a:bodyPr lIns="91425" tIns="91425" rIns="91425" bIns="91425" anchor="ctr" anchorCtr="0"/>
          <a:lstStyle>
            <a:lvl1pPr lvl="0" algn="ctr" rtl="0">
              <a:spcBef>
                <a:spcPts val="0"/>
              </a:spcBef>
              <a:buClr>
                <a:srgbClr val="F55D4B"/>
              </a:buClr>
              <a:buSzPct val="100000"/>
              <a:defRPr sz="2200" i="1">
                <a:solidFill>
                  <a:srgbClr val="F55D4B"/>
                </a:solidFill>
              </a:defRPr>
            </a:lvl1pPr>
            <a:lvl2pPr lvl="1" algn="ctr" rtl="0">
              <a:spcBef>
                <a:spcPts val="0"/>
              </a:spcBef>
              <a:buClr>
                <a:srgbClr val="F55D4B"/>
              </a:buClr>
              <a:defRPr i="1">
                <a:solidFill>
                  <a:srgbClr val="F55D4B"/>
                </a:solidFill>
              </a:defRPr>
            </a:lvl2pPr>
            <a:lvl3pPr lvl="2" algn="ctr" rtl="0">
              <a:spcBef>
                <a:spcPts val="0"/>
              </a:spcBef>
              <a:buClr>
                <a:srgbClr val="F55D4B"/>
              </a:buClr>
              <a:buSzPct val="100000"/>
              <a:defRPr sz="2200" i="1">
                <a:solidFill>
                  <a:srgbClr val="F55D4B"/>
                </a:solidFill>
              </a:defRPr>
            </a:lvl3pPr>
            <a:lvl4pPr lvl="3" algn="ctr" rtl="0">
              <a:spcBef>
                <a:spcPts val="0"/>
              </a:spcBef>
              <a:buClr>
                <a:srgbClr val="F55D4B"/>
              </a:buClr>
              <a:buSzPct val="100000"/>
              <a:defRPr sz="2200" i="1">
                <a:solidFill>
                  <a:srgbClr val="F55D4B"/>
                </a:solidFill>
              </a:defRPr>
            </a:lvl4pPr>
            <a:lvl5pPr lvl="4" algn="ctr" rtl="0">
              <a:spcBef>
                <a:spcPts val="0"/>
              </a:spcBef>
              <a:buClr>
                <a:srgbClr val="F55D4B"/>
              </a:buClr>
              <a:buSzPct val="100000"/>
              <a:defRPr sz="2200" i="1">
                <a:solidFill>
                  <a:srgbClr val="F55D4B"/>
                </a:solidFill>
              </a:defRPr>
            </a:lvl5pPr>
            <a:lvl6pPr lvl="5" algn="ctr" rtl="0">
              <a:spcBef>
                <a:spcPts val="0"/>
              </a:spcBef>
              <a:buClr>
                <a:srgbClr val="F55D4B"/>
              </a:buClr>
              <a:buSzPct val="100000"/>
              <a:defRPr sz="2200" i="1">
                <a:solidFill>
                  <a:srgbClr val="F55D4B"/>
                </a:solidFill>
              </a:defRPr>
            </a:lvl6pPr>
            <a:lvl7pPr lvl="6" algn="ctr" rtl="0">
              <a:spcBef>
                <a:spcPts val="0"/>
              </a:spcBef>
              <a:buClr>
                <a:srgbClr val="F55D4B"/>
              </a:buClr>
              <a:buSzPct val="100000"/>
              <a:defRPr sz="2200" i="1">
                <a:solidFill>
                  <a:srgbClr val="F55D4B"/>
                </a:solidFill>
              </a:defRPr>
            </a:lvl7pPr>
            <a:lvl8pPr lvl="7" algn="ctr" rtl="0">
              <a:spcBef>
                <a:spcPts val="0"/>
              </a:spcBef>
              <a:buClr>
                <a:srgbClr val="F55D4B"/>
              </a:buClr>
              <a:buSzPct val="100000"/>
              <a:defRPr sz="2200" i="1">
                <a:solidFill>
                  <a:srgbClr val="F55D4B"/>
                </a:solidFill>
              </a:defRPr>
            </a:lvl8pPr>
            <a:lvl9pPr lvl="8" algn="ctr">
              <a:spcBef>
                <a:spcPts val="0"/>
              </a:spcBef>
              <a:buClr>
                <a:srgbClr val="F55D4B"/>
              </a:buClr>
              <a:buSzPct val="100000"/>
              <a:defRPr sz="2200" i="1">
                <a:solidFill>
                  <a:srgbClr val="F55D4B"/>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65"/>
        <p:cNvGrpSpPr/>
        <p:nvPr/>
      </p:nvGrpSpPr>
      <p:grpSpPr>
        <a:xfrm>
          <a:off x="0" y="0"/>
          <a:ext cx="0" cy="0"/>
          <a:chOff x="0" y="0"/>
          <a:chExt cx="0" cy="0"/>
        </a:xfrm>
      </p:grpSpPr>
      <p:grpSp>
        <p:nvGrpSpPr>
          <p:cNvPr id="666" name="Shape 666"/>
          <p:cNvGrpSpPr/>
          <p:nvPr/>
        </p:nvGrpSpPr>
        <p:grpSpPr>
          <a:xfrm>
            <a:off x="138" y="104"/>
            <a:ext cx="9159994" cy="6870012"/>
            <a:chOff x="3843650" y="2891150"/>
            <a:chExt cx="3447625" cy="2585725"/>
          </a:xfrm>
        </p:grpSpPr>
        <p:sp>
          <p:nvSpPr>
            <p:cNvPr id="667" name="Shape 667"/>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68" name="Shape 668"/>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69" name="Shape 669"/>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0" name="Shape 670"/>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1" name="Shape 671"/>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2" name="Shape 672"/>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3" name="Shape 673"/>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4" name="Shape 674"/>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5" name="Shape 675"/>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6" name="Shape 676"/>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7" name="Shape 677"/>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8" name="Shape 678"/>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79" name="Shape 679"/>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0" name="Shape 680"/>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1" name="Shape 681"/>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2" name="Shape 682"/>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3" name="Shape 683"/>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4" name="Shape 684"/>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5" name="Shape 685"/>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6" name="Shape 686"/>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7" name="Shape 687"/>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8" name="Shape 688"/>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89" name="Shape 689"/>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0" name="Shape 690"/>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1" name="Shape 691"/>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2" name="Shape 692"/>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3" name="Shape 693"/>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4" name="Shape 694"/>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5" name="Shape 695"/>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6" name="Shape 696"/>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7" name="Shape 697"/>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8" name="Shape 698"/>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699" name="Shape 699"/>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0" name="Shape 700"/>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1" name="Shape 701"/>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2" name="Shape 702"/>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3" name="Shape 703"/>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4" name="Shape 704"/>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5" name="Shape 705"/>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6" name="Shape 706"/>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7" name="Shape 707"/>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8" name="Shape 708"/>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09" name="Shape 709"/>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0" name="Shape 710"/>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1" name="Shape 711"/>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2" name="Shape 712"/>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3" name="Shape 713"/>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4" name="Shape 714"/>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5" name="Shape 715"/>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6" name="Shape 716"/>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7" name="Shape 717"/>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8" name="Shape 718"/>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19" name="Shape 719"/>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0" name="Shape 720"/>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1" name="Shape 721"/>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2" name="Shape 722"/>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3" name="Shape 723"/>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4" name="Shape 724"/>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5" name="Shape 725"/>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6" name="Shape 726"/>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7" name="Shape 727"/>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8" name="Shape 728"/>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29" name="Shape 729"/>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0" name="Shape 730"/>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1" name="Shape 731"/>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2" name="Shape 732"/>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3" name="Shape 733"/>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4" name="Shape 734"/>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5" name="Shape 735"/>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6" name="Shape 736"/>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7" name="Shape 737"/>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8" name="Shape 738"/>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39" name="Shape 739"/>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0" name="Shape 740"/>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1" name="Shape 741"/>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2" name="Shape 742"/>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3" name="Shape 743"/>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4" name="Shape 744"/>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5" name="Shape 745"/>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6" name="Shape 746"/>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7" name="Shape 747"/>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8" name="Shape 748"/>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49" name="Shape 749"/>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0" name="Shape 750"/>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1" name="Shape 751"/>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2" name="Shape 752"/>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3" name="Shape 753"/>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4" name="Shape 754"/>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5" name="Shape 755"/>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6" name="Shape 756"/>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7" name="Shape 757"/>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8" name="Shape 758"/>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59" name="Shape 759"/>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0" name="Shape 760"/>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1" name="Shape 761"/>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2" name="Shape 762"/>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3" name="Shape 763"/>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4" name="Shape 764"/>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5" name="Shape 765"/>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6" name="Shape 766"/>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7" name="Shape 767"/>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8" name="Shape 768"/>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69" name="Shape 769"/>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0" name="Shape 770"/>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1" name="Shape 771"/>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2" name="Shape 772"/>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3" name="Shape 773"/>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4" name="Shape 774"/>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5" name="Shape 775"/>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6" name="Shape 776"/>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7" name="Shape 777"/>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8" name="Shape 778"/>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79" name="Shape 779"/>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0" name="Shape 780"/>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1" name="Shape 781"/>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2" name="Shape 782"/>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3" name="Shape 783"/>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4" name="Shape 784"/>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5" name="Shape 785"/>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6" name="Shape 786"/>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7" name="Shape 787"/>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8" name="Shape 788"/>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89" name="Shape 789"/>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0" name="Shape 790"/>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1" name="Shape 791"/>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2" name="Shape 792"/>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3" name="Shape 793"/>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4" name="Shape 794"/>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5" name="Shape 795"/>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6" name="Shape 796"/>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7" name="Shape 797"/>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8" name="Shape 798"/>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799" name="Shape 799"/>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0" name="Shape 800"/>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1" name="Shape 801"/>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2" name="Shape 802"/>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3" name="Shape 803"/>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4" name="Shape 804"/>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5" name="Shape 805"/>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6" name="Shape 806"/>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7" name="Shape 807"/>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8" name="Shape 808"/>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09" name="Shape 809"/>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0" name="Shape 810"/>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1" name="Shape 811"/>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2" name="Shape 812"/>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3" name="Shape 813"/>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4" name="Shape 814"/>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5" name="Shape 815"/>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6" name="Shape 816"/>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7" name="Shape 817"/>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8" name="Shape 818"/>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19" name="Shape 819"/>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0" name="Shape 820"/>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1" name="Shape 821"/>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2" name="Shape 822"/>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3" name="Shape 823"/>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4" name="Shape 824"/>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5" name="Shape 825"/>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6" name="Shape 826"/>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7" name="Shape 827"/>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8" name="Shape 828"/>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29" name="Shape 829"/>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0" name="Shape 830"/>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1" name="Shape 831"/>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2" name="Shape 832"/>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3" name="Shape 833"/>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4" name="Shape 834"/>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5" name="Shape 835"/>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6" name="Shape 836"/>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7" name="Shape 837"/>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8" name="Shape 838"/>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39" name="Shape 839"/>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40" name="Shape 840"/>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grpSp>
      <p:sp>
        <p:nvSpPr>
          <p:cNvPr id="841" name="Shape 841"/>
          <p:cNvSpPr txBox="1">
            <a:spLocks noGrp="1"/>
          </p:cNvSpPr>
          <p:nvPr>
            <p:ph type="title"/>
          </p:nvPr>
        </p:nvSpPr>
        <p:spPr>
          <a:xfrm>
            <a:off x="1131750" y="830700"/>
            <a:ext cx="6880499" cy="777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2" name="Shape 842"/>
          <p:cNvSpPr txBox="1">
            <a:spLocks noGrp="1"/>
          </p:cNvSpPr>
          <p:nvPr>
            <p:ph type="body" idx="1"/>
          </p:nvPr>
        </p:nvSpPr>
        <p:spPr>
          <a:xfrm>
            <a:off x="1131750" y="1750400"/>
            <a:ext cx="6880499" cy="4664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379"/>
        <p:cNvGrpSpPr/>
        <p:nvPr/>
      </p:nvGrpSpPr>
      <p:grpSpPr>
        <a:xfrm>
          <a:off x="0" y="0"/>
          <a:ext cx="0" cy="0"/>
          <a:chOff x="0" y="0"/>
          <a:chExt cx="0" cy="0"/>
        </a:xfrm>
      </p:grpSpPr>
      <p:grpSp>
        <p:nvGrpSpPr>
          <p:cNvPr id="1380" name="Shape 1380"/>
          <p:cNvGrpSpPr/>
          <p:nvPr/>
        </p:nvGrpSpPr>
        <p:grpSpPr>
          <a:xfrm>
            <a:off x="1" y="4"/>
            <a:ext cx="9152064" cy="6864065"/>
            <a:chOff x="328725" y="238125"/>
            <a:chExt cx="3447625" cy="2585725"/>
          </a:xfrm>
        </p:grpSpPr>
        <p:sp>
          <p:nvSpPr>
            <p:cNvPr id="1381" name="Shape 1381"/>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2" name="Shape 1382"/>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3" name="Shape 1383"/>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4" name="Shape 1384"/>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5" name="Shape 1385"/>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6" name="Shape 1386"/>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7" name="Shape 1387"/>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8" name="Shape 1388"/>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89" name="Shape 1389"/>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0" name="Shape 1390"/>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1" name="Shape 1391"/>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2" name="Shape 1392"/>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3" name="Shape 1393"/>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4" name="Shape 1394"/>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5" name="Shape 1395"/>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6" name="Shape 1396"/>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7" name="Shape 1397"/>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8" name="Shape 1398"/>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399" name="Shape 1399"/>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0" name="Shape 1400"/>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1" name="Shape 1401"/>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2" name="Shape 1402"/>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3" name="Shape 1403"/>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4" name="Shape 1404"/>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5" name="Shape 1405"/>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6" name="Shape 1406"/>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7" name="Shape 1407"/>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8" name="Shape 1408"/>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09" name="Shape 1409"/>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0" name="Shape 1410"/>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1" name="Shape 1411"/>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2" name="Shape 1412"/>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3" name="Shape 1413"/>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4" name="Shape 1414"/>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5" name="Shape 1415"/>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6" name="Shape 1416"/>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7" name="Shape 1417"/>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8" name="Shape 1418"/>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19" name="Shape 1419"/>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0" name="Shape 1420"/>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1" name="Shape 1421"/>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2" name="Shape 1422"/>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3" name="Shape 1423"/>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4" name="Shape 1424"/>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5" name="Shape 1425"/>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6" name="Shape 1426"/>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7" name="Shape 1427"/>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8" name="Shape 1428"/>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29" name="Shape 1429"/>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0" name="Shape 1430"/>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1" name="Shape 1431"/>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2" name="Shape 1432"/>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3" name="Shape 1433"/>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4" name="Shape 1434"/>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5" name="Shape 1435"/>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6" name="Shape 1436"/>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7" name="Shape 1437"/>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8" name="Shape 1438"/>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39" name="Shape 1439"/>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0" name="Shape 1440"/>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1" name="Shape 1441"/>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2" name="Shape 1442"/>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3" name="Shape 1443"/>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4" name="Shape 1444"/>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5" name="Shape 1445"/>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6" name="Shape 1446"/>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7" name="Shape 1447"/>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8" name="Shape 1448"/>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49" name="Shape 1449"/>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0" name="Shape 1450"/>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1" name="Shape 1451"/>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2" name="Shape 1452"/>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3" name="Shape 1453"/>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4" name="Shape 1454"/>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5" name="Shape 1455"/>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6" name="Shape 1456"/>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7" name="Shape 1457"/>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8" name="Shape 1458"/>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59" name="Shape 1459"/>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0" name="Shape 1460"/>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1" name="Shape 1461"/>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2" name="Shape 1462"/>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3" name="Shape 1463"/>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4" name="Shape 1464"/>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5" name="Shape 1465"/>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6" name="Shape 1466"/>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7" name="Shape 1467"/>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8" name="Shape 1468"/>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69" name="Shape 1469"/>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0" name="Shape 1470"/>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1" name="Shape 1471"/>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2" name="Shape 1472"/>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3" name="Shape 1473"/>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4" name="Shape 1474"/>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5" name="Shape 1475"/>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6" name="Shape 1476"/>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7" name="Shape 1477"/>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8" name="Shape 1478"/>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79" name="Shape 1479"/>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80" name="Shape 1480"/>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81" name="Shape 1481"/>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82" name="Shape 1482"/>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83" name="Shape 1483"/>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484" name="Shape 1484"/>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grpSp>
      <p:sp>
        <p:nvSpPr>
          <p:cNvPr id="1485" name="Shape 1485"/>
          <p:cNvSpPr txBox="1">
            <a:spLocks noGrp="1"/>
          </p:cNvSpPr>
          <p:nvPr>
            <p:ph type="body" idx="1"/>
          </p:nvPr>
        </p:nvSpPr>
        <p:spPr>
          <a:xfrm>
            <a:off x="457200" y="5447700"/>
            <a:ext cx="8229600" cy="570900"/>
          </a:xfrm>
          <a:prstGeom prst="rect">
            <a:avLst/>
          </a:prstGeom>
        </p:spPr>
        <p:txBody>
          <a:bodyPr lIns="91425" tIns="91425" rIns="91425" bIns="91425" anchor="t" anchorCtr="0"/>
          <a:lstStyle>
            <a:lvl1pPr lvl="0" algn="ctr">
              <a:spcBef>
                <a:spcPts val="360"/>
              </a:spcBef>
              <a:buSzPct val="100000"/>
              <a:buFont typeface="Amatic SC"/>
              <a:buNone/>
              <a:defRPr sz="2400" b="1">
                <a:latin typeface="Amatic SC"/>
                <a:ea typeface="Amatic SC"/>
                <a:cs typeface="Amatic SC"/>
                <a:sym typeface="Amatic SC"/>
              </a:defRPr>
            </a:lvl1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p:bg>
      <p:bgPr>
        <a:solidFill>
          <a:srgbClr val="F55D4B"/>
        </a:solidFill>
        <a:effectLst/>
      </p:bgPr>
    </p:bg>
    <p:spTree>
      <p:nvGrpSpPr>
        <p:cNvPr id="1" name="Shape 1698"/>
        <p:cNvGrpSpPr/>
        <p:nvPr/>
      </p:nvGrpSpPr>
      <p:grpSpPr>
        <a:xfrm>
          <a:off x="0" y="0"/>
          <a:ext cx="0" cy="0"/>
          <a:chOff x="0" y="0"/>
          <a:chExt cx="0" cy="0"/>
        </a:xfrm>
      </p:grpSpPr>
      <p:grpSp>
        <p:nvGrpSpPr>
          <p:cNvPr id="1699" name="Shape 1699"/>
          <p:cNvGrpSpPr/>
          <p:nvPr/>
        </p:nvGrpSpPr>
        <p:grpSpPr>
          <a:xfrm>
            <a:off x="1" y="4"/>
            <a:ext cx="9152064" cy="6864065"/>
            <a:chOff x="328725" y="238125"/>
            <a:chExt cx="3447625" cy="2585725"/>
          </a:xfrm>
        </p:grpSpPr>
        <p:sp>
          <p:nvSpPr>
            <p:cNvPr id="1700" name="Shape 1700"/>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1" name="Shape 1701"/>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2" name="Shape 1702"/>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3" name="Shape 1703"/>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4" name="Shape 1704"/>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5" name="Shape 1705"/>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6" name="Shape 1706"/>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7" name="Shape 1707"/>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8" name="Shape 1708"/>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09" name="Shape 1709"/>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0" name="Shape 1710"/>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1" name="Shape 1711"/>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2" name="Shape 1712"/>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3" name="Shape 1713"/>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4" name="Shape 1714"/>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5" name="Shape 1715"/>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6" name="Shape 1716"/>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7" name="Shape 1717"/>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8" name="Shape 1718"/>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19" name="Shape 1719"/>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0" name="Shape 1720"/>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1" name="Shape 1721"/>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2" name="Shape 1722"/>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3" name="Shape 1723"/>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4" name="Shape 1724"/>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5" name="Shape 1725"/>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6" name="Shape 1726"/>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7" name="Shape 1727"/>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8" name="Shape 1728"/>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29" name="Shape 1729"/>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0" name="Shape 1730"/>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1" name="Shape 1731"/>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2" name="Shape 1732"/>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3" name="Shape 1733"/>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4" name="Shape 1734"/>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5" name="Shape 1735"/>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6" name="Shape 1736"/>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7" name="Shape 1737"/>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8" name="Shape 1738"/>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39" name="Shape 1739"/>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0" name="Shape 1740"/>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1" name="Shape 1741"/>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2" name="Shape 1742"/>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3" name="Shape 1743"/>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4" name="Shape 1744"/>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5" name="Shape 1745"/>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6" name="Shape 1746"/>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7" name="Shape 1747"/>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8" name="Shape 1748"/>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49" name="Shape 1749"/>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0" name="Shape 1750"/>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1" name="Shape 1751"/>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2" name="Shape 1752"/>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3" name="Shape 1753"/>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4" name="Shape 1754"/>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5" name="Shape 1755"/>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6" name="Shape 1756"/>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7" name="Shape 1757"/>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8" name="Shape 1758"/>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59" name="Shape 1759"/>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0" name="Shape 1760"/>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1" name="Shape 1761"/>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2" name="Shape 1762"/>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3" name="Shape 1763"/>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4" name="Shape 1764"/>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5" name="Shape 1765"/>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6" name="Shape 1766"/>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7" name="Shape 1767"/>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8" name="Shape 1768"/>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69" name="Shape 1769"/>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0" name="Shape 1770"/>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1" name="Shape 1771"/>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2" name="Shape 1772"/>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3" name="Shape 1773"/>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4" name="Shape 1774"/>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5" name="Shape 1775"/>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6" name="Shape 1776"/>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7" name="Shape 1777"/>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8" name="Shape 1778"/>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79" name="Shape 1779"/>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0" name="Shape 1780"/>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1" name="Shape 1781"/>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2" name="Shape 1782"/>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3" name="Shape 1783"/>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4" name="Shape 1784"/>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5" name="Shape 1785"/>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6" name="Shape 1786"/>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7" name="Shape 1787"/>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8" name="Shape 1788"/>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89" name="Shape 1789"/>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0" name="Shape 1790"/>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1" name="Shape 1791"/>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2" name="Shape 1792"/>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3" name="Shape 1793"/>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4" name="Shape 1794"/>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5" name="Shape 1795"/>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6" name="Shape 1796"/>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7" name="Shape 1797"/>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8" name="Shape 1798"/>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799" name="Shape 1799"/>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00" name="Shape 1800"/>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01" name="Shape 1801"/>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02" name="Shape 1802"/>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sp>
          <p:nvSpPr>
            <p:cNvPr id="1803" name="Shape 1803"/>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31750" y="983100"/>
            <a:ext cx="6880499" cy="777000"/>
          </a:xfrm>
          <a:prstGeom prst="rect">
            <a:avLst/>
          </a:prstGeom>
          <a:noFill/>
          <a:ln>
            <a:noFill/>
          </a:ln>
        </p:spPr>
        <p:txBody>
          <a:bodyPr lIns="91425" tIns="91425" rIns="91425" bIns="91425" anchor="b" anchorCtr="0"/>
          <a:lstStyle>
            <a:lvl1pPr lvl="0"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1pPr>
            <a:lvl2pPr lvl="1"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lvl="2"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lvl="3"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lvl="4"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lvl="5"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lvl="6"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lvl="7"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lvl="8"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1131750" y="1902800"/>
            <a:ext cx="6880499" cy="4664999"/>
          </a:xfrm>
          <a:prstGeom prst="rect">
            <a:avLst/>
          </a:prstGeom>
          <a:noFill/>
          <a:ln>
            <a:noFill/>
          </a:ln>
        </p:spPr>
        <p:txBody>
          <a:bodyPr lIns="91425" tIns="91425" rIns="91425" bIns="91425" anchor="t" anchorCtr="0"/>
          <a:lstStyle>
            <a:lvl1pPr lvl="0">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lvl="1">
              <a:spcBef>
                <a:spcPts val="480"/>
              </a:spcBef>
              <a:buClr>
                <a:srgbClr val="2C3E50"/>
              </a:buClr>
              <a:buSzPct val="100000"/>
              <a:buFont typeface="Merriweather"/>
              <a:defRPr sz="2200">
                <a:solidFill>
                  <a:srgbClr val="2C3E50"/>
                </a:solidFill>
                <a:latin typeface="Merriweather"/>
                <a:ea typeface="Merriweather"/>
                <a:cs typeface="Merriweather"/>
                <a:sym typeface="Merriweather"/>
              </a:defRPr>
            </a:lvl2pPr>
            <a:lvl3pPr lvl="2">
              <a:spcBef>
                <a:spcPts val="480"/>
              </a:spcBef>
              <a:buClr>
                <a:srgbClr val="2C3E50"/>
              </a:buClr>
              <a:buSzPct val="100000"/>
              <a:buFont typeface="Merriweather"/>
              <a:defRPr sz="1800">
                <a:solidFill>
                  <a:srgbClr val="2C3E50"/>
                </a:solidFill>
                <a:latin typeface="Merriweather"/>
                <a:ea typeface="Merriweather"/>
                <a:cs typeface="Merriweather"/>
                <a:sym typeface="Merriweather"/>
              </a:defRPr>
            </a:lvl3pPr>
            <a:lvl4pPr lvl="3">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4pPr>
            <a:lvl5pPr lvl="4">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5pPr>
            <a:lvl6pPr lvl="5">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6pPr>
            <a:lvl7pPr lvl="6">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7pPr>
            <a:lvl8pPr lvl="7">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8pPr>
            <a:lvl9pPr lvl="8">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 presetClass="entr" presetSubtype="0" fill="hold" nodeType="click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Shape 1808"/>
          <p:cNvSpPr txBox="1">
            <a:spLocks noGrp="1"/>
          </p:cNvSpPr>
          <p:nvPr>
            <p:ph type="ctrTitle"/>
          </p:nvPr>
        </p:nvSpPr>
        <p:spPr>
          <a:xfrm>
            <a:off x="1467556" y="2556435"/>
            <a:ext cx="6420555" cy="1546500"/>
          </a:xfrm>
          <a:prstGeom prst="rect">
            <a:avLst/>
          </a:prstGeom>
        </p:spPr>
        <p:txBody>
          <a:bodyPr lIns="91425" tIns="91425" rIns="91425" bIns="91425" anchor="ctr" anchorCtr="0">
            <a:noAutofit/>
          </a:bodyPr>
          <a:lstStyle/>
          <a:p>
            <a:pPr lvl="0"/>
            <a:r>
              <a:rPr lang="en" sz="4000" dirty="0"/>
              <a:t>Participating in </a:t>
            </a:r>
            <a:r>
              <a:rPr lang="en" sz="4000" dirty="0" smtClean="0"/>
              <a:t/>
            </a:r>
            <a:br>
              <a:rPr lang="en" sz="4000" dirty="0" smtClean="0"/>
            </a:br>
            <a:r>
              <a:rPr lang="en" sz="4000" dirty="0" smtClean="0"/>
              <a:t>Open Source </a:t>
            </a:r>
            <a:r>
              <a:rPr lang="en" sz="4000" dirty="0"/>
              <a:t>D</a:t>
            </a:r>
            <a:r>
              <a:rPr lang="en" sz="4000" dirty="0" smtClean="0"/>
              <a:t>evelopment </a:t>
            </a:r>
            <a:endParaRPr lang="en" sz="4000" dirty="0"/>
          </a:p>
        </p:txBody>
      </p:sp>
      <p:pic>
        <p:nvPicPr>
          <p:cNvPr id="2" name="Picture 1" descr="laravel-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5549">
            <a:off x="6964066" y="5458422"/>
            <a:ext cx="2136990" cy="8013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Programmer </a:t>
            </a:r>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pPr lvl="0"/>
            <a:r>
              <a:rPr lang="en-US" kern="1200" dirty="0">
                <a:solidFill>
                  <a:schemeClr val="tx1"/>
                </a:solidFill>
              </a:rPr>
              <a:t>I</a:t>
            </a:r>
            <a:r>
              <a:rPr lang="en-US" kern="1200" dirty="0" smtClean="0">
                <a:solidFill>
                  <a:schemeClr val="tx1"/>
                </a:solidFill>
              </a:rPr>
              <a:t>mplementing </a:t>
            </a:r>
            <a:r>
              <a:rPr lang="en-US" kern="1200" dirty="0">
                <a:solidFill>
                  <a:schemeClr val="tx1"/>
                </a:solidFill>
              </a:rPr>
              <a:t>features and fixing bugs</a:t>
            </a:r>
            <a:endParaRPr lang="en" dirty="0"/>
          </a:p>
        </p:txBody>
      </p:sp>
    </p:spTree>
    <p:extLst>
      <p:ext uri="{BB962C8B-B14F-4D97-AF65-F5344CB8AC3E}">
        <p14:creationId xmlns:p14="http://schemas.microsoft.com/office/powerpoint/2010/main" val="46137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Documentation Writer </a:t>
            </a:r>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r>
              <a:rPr lang="en-US" dirty="0"/>
              <a:t>E</a:t>
            </a:r>
            <a:r>
              <a:rPr lang="en-US" dirty="0" smtClean="0"/>
              <a:t>nsure </a:t>
            </a:r>
            <a:r>
              <a:rPr lang="en-US" dirty="0"/>
              <a:t>that every person can use the software in hand </a:t>
            </a:r>
            <a:endParaRPr lang="en-US" dirty="0">
              <a:effectLst/>
            </a:endParaRPr>
          </a:p>
        </p:txBody>
      </p:sp>
    </p:spTree>
    <p:extLst>
      <p:ext uri="{BB962C8B-B14F-4D97-AF65-F5344CB8AC3E}">
        <p14:creationId xmlns:p14="http://schemas.microsoft.com/office/powerpoint/2010/main" val="416490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Translator </a:t>
            </a:r>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r>
              <a:rPr lang="en-US" dirty="0" smtClean="0"/>
              <a:t>Make manuals </a:t>
            </a:r>
            <a:r>
              <a:rPr lang="en-US" dirty="0"/>
              <a:t>available in as many languages as possible </a:t>
            </a:r>
            <a:endParaRPr lang="en-US" dirty="0">
              <a:effectLst/>
            </a:endParaRPr>
          </a:p>
        </p:txBody>
      </p:sp>
    </p:spTree>
    <p:extLst>
      <p:ext uri="{BB962C8B-B14F-4D97-AF65-F5344CB8AC3E}">
        <p14:creationId xmlns:p14="http://schemas.microsoft.com/office/powerpoint/2010/main" val="413736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Designer </a:t>
            </a:r>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r>
              <a:rPr lang="en-US" dirty="0" smtClean="0"/>
              <a:t>Takes care of the branding</a:t>
            </a:r>
            <a:endParaRPr lang="en-US" dirty="0">
              <a:effectLst/>
            </a:endParaRPr>
          </a:p>
        </p:txBody>
      </p:sp>
    </p:spTree>
    <p:extLst>
      <p:ext uri="{BB962C8B-B14F-4D97-AF65-F5344CB8AC3E}">
        <p14:creationId xmlns:p14="http://schemas.microsoft.com/office/powerpoint/2010/main" val="107943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Public </a:t>
            </a:r>
            <a:r>
              <a:rPr lang="en" dirty="0" smtClean="0"/>
              <a:t>Relationship </a:t>
            </a:r>
            <a:endParaRPr lang="en" dirty="0"/>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r>
              <a:rPr lang="en-US" dirty="0" smtClean="0"/>
              <a:t>Keep the </a:t>
            </a:r>
            <a:r>
              <a:rPr lang="en-US" dirty="0"/>
              <a:t>community up-to-date </a:t>
            </a:r>
            <a:endParaRPr lang="en-US" dirty="0">
              <a:effectLst/>
            </a:endParaRPr>
          </a:p>
        </p:txBody>
      </p:sp>
    </p:spTree>
    <p:extLst>
      <p:ext uri="{BB962C8B-B14F-4D97-AF65-F5344CB8AC3E}">
        <p14:creationId xmlns:p14="http://schemas.microsoft.com/office/powerpoint/2010/main" val="197114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Active User </a:t>
            </a:r>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r>
              <a:rPr lang="en-US" dirty="0" smtClean="0"/>
              <a:t>Base </a:t>
            </a:r>
            <a:r>
              <a:rPr lang="en-US" dirty="0"/>
              <a:t>of the pyramid </a:t>
            </a:r>
            <a:endParaRPr lang="en-US" dirty="0" smtClean="0"/>
          </a:p>
          <a:p>
            <a:r>
              <a:rPr lang="en-US" dirty="0" smtClean="0"/>
              <a:t>Use </a:t>
            </a:r>
            <a:r>
              <a:rPr lang="en-US" dirty="0"/>
              <a:t>the software, provide feedback, and may customize the product </a:t>
            </a:r>
            <a:endParaRPr lang="en-US" dirty="0"/>
          </a:p>
          <a:p>
            <a:endParaRPr lang="en-US" dirty="0">
              <a:effectLst/>
            </a:endParaRPr>
          </a:p>
        </p:txBody>
      </p:sp>
    </p:spTree>
    <p:extLst>
      <p:ext uri="{BB962C8B-B14F-4D97-AF65-F5344CB8AC3E}">
        <p14:creationId xmlns:p14="http://schemas.microsoft.com/office/powerpoint/2010/main" val="2793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Participating in </a:t>
            </a:r>
            <a:br>
              <a:rPr lang="en" dirty="0"/>
            </a:br>
            <a:r>
              <a:rPr lang="en" dirty="0"/>
              <a:t>Open Source Development </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marL="685800" indent="-457200"/>
            <a:r>
              <a:rPr lang="en" dirty="0"/>
              <a:t>The strength of the open source development model comes from the user base and the power given to it. </a:t>
            </a:r>
            <a:endParaRPr lang="en" dirty="0" smtClean="0"/>
          </a:p>
          <a:p>
            <a:pPr marL="685800" indent="-457200"/>
            <a:r>
              <a:rPr lang="en" dirty="0"/>
              <a:t>A healthy project will empower users to submit feature requests, fill out bug reports, and will welcome user cooperation using properly administered communication channels. </a:t>
            </a:r>
            <a:endParaRPr lang="en" dirty="0"/>
          </a:p>
          <a:p>
            <a:pPr marL="685800" indent="-457200"/>
            <a:endParaRPr lang="en" dirty="0"/>
          </a:p>
        </p:txBody>
      </p:sp>
    </p:spTree>
    <p:extLst>
      <p:ext uri="{BB962C8B-B14F-4D97-AF65-F5344CB8AC3E}">
        <p14:creationId xmlns:p14="http://schemas.microsoft.com/office/powerpoint/2010/main" val="54438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6"/>
        <p:cNvGrpSpPr/>
        <p:nvPr/>
      </p:nvGrpSpPr>
      <p:grpSpPr>
        <a:xfrm>
          <a:off x="0" y="0"/>
          <a:ext cx="0" cy="0"/>
          <a:chOff x="0" y="0"/>
          <a:chExt cx="0" cy="0"/>
        </a:xfrm>
      </p:grpSpPr>
      <p:sp>
        <p:nvSpPr>
          <p:cNvPr id="1877" name="Shape 1877"/>
          <p:cNvSpPr txBox="1">
            <a:spLocks noGrp="1"/>
          </p:cNvSpPr>
          <p:nvPr>
            <p:ph type="title"/>
          </p:nvPr>
        </p:nvSpPr>
        <p:spPr>
          <a:xfrm>
            <a:off x="622056" y="988975"/>
            <a:ext cx="7810252" cy="2205000"/>
          </a:xfrm>
          <a:prstGeom prst="rect">
            <a:avLst/>
          </a:prstGeom>
        </p:spPr>
        <p:txBody>
          <a:bodyPr lIns="91425" tIns="91425" rIns="91425" bIns="91425" anchor="ctr" anchorCtr="0">
            <a:noAutofit/>
          </a:bodyPr>
          <a:lstStyle/>
          <a:p>
            <a:pPr lvl="0" rtl="0">
              <a:spcBef>
                <a:spcPts val="0"/>
              </a:spcBef>
              <a:buNone/>
            </a:pPr>
            <a:r>
              <a:rPr lang="en" sz="4800" b="0" dirty="0" smtClean="0">
                <a:solidFill>
                  <a:srgbClr val="FFFFFF"/>
                </a:solidFill>
              </a:rPr>
              <a:t>Open Source Communities</a:t>
            </a:r>
            <a:endParaRPr lang="en" sz="4800" b="0" dirty="0">
              <a:solidFill>
                <a:srgbClr val="FFFFFF"/>
              </a:solidFill>
            </a:endParaRPr>
          </a:p>
        </p:txBody>
      </p:sp>
    </p:spTree>
    <p:extLst>
      <p:ext uri="{BB962C8B-B14F-4D97-AF65-F5344CB8AC3E}">
        <p14:creationId xmlns:p14="http://schemas.microsoft.com/office/powerpoint/2010/main" val="23351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a:t>Chances are you have found a certain software tool that satisfies your needs, but you don't have the money to pay for it. So you search through the Internet for an alternative free version, and after some time you find a free open source software that seems to have all that you need. Quickly you go through the features list and bummer!, an important feature that would be useful to you is missing. Most times someone with similar needs would have already gone through that same path and contributed with code that would have provided this specific feature; however, not this time; this time it's up to you</a:t>
            </a:r>
            <a:r>
              <a:rPr lang="en-US" sz="2200" dirty="0" smtClean="0"/>
              <a:t>!</a:t>
            </a:r>
            <a:endParaRPr lang="en-US" sz="2200" dirty="0">
              <a:effectLst/>
            </a:endParaRPr>
          </a:p>
        </p:txBody>
      </p:sp>
    </p:spTree>
    <p:extLst>
      <p:ext uri="{BB962C8B-B14F-4D97-AF65-F5344CB8AC3E}">
        <p14:creationId xmlns:p14="http://schemas.microsoft.com/office/powerpoint/2010/main" val="385831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a:t>Contributing with code for the desired feature may take you weeks, but in the process you will learn tones of new and interesting information, gain a few ideas that would make that software snappier and meet people from all over the world who share the same passion you do; like the one of sitting alone at night with a stash of chips and a can of coke, cracking a problem like a mad man in pajamas, waiting for the moment the solution comes down that stairway from heaven, and rejoicing when it arrives by dancing with his cat. </a:t>
            </a:r>
          </a:p>
        </p:txBody>
      </p:sp>
    </p:spTree>
    <p:extLst>
      <p:ext uri="{BB962C8B-B14F-4D97-AF65-F5344CB8AC3E}">
        <p14:creationId xmlns:p14="http://schemas.microsoft.com/office/powerpoint/2010/main" val="327402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Shape 1836"/>
          <p:cNvSpPr txBox="1">
            <a:spLocks noGrp="1"/>
          </p:cNvSpPr>
          <p:nvPr>
            <p:ph type="body" idx="1"/>
          </p:nvPr>
        </p:nvSpPr>
        <p:spPr>
          <a:xfrm>
            <a:off x="1832400" y="1952640"/>
            <a:ext cx="5479200" cy="2514240"/>
          </a:xfrm>
          <a:prstGeom prst="rect">
            <a:avLst/>
          </a:prstGeom>
        </p:spPr>
        <p:txBody>
          <a:bodyPr lIns="91425" tIns="91425" rIns="91425" bIns="91425" anchor="ctr" anchorCtr="0">
            <a:noAutofit/>
          </a:bodyPr>
          <a:lstStyle/>
          <a:p>
            <a:pPr lvl="0">
              <a:buNone/>
            </a:pPr>
            <a:r>
              <a:rPr lang="en-US" sz="3200" dirty="0"/>
              <a:t>Show results, you'll earn more respect showing your work than talking about it.</a:t>
            </a:r>
            <a:endParaRPr lang="en" sz="3200" dirty="0"/>
          </a:p>
        </p:txBody>
      </p:sp>
    </p:spTree>
    <p:extLst>
      <p:ext uri="{BB962C8B-B14F-4D97-AF65-F5344CB8AC3E}">
        <p14:creationId xmlns:p14="http://schemas.microsoft.com/office/powerpoint/2010/main" val="38327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a:t>Open source communities are full of people like this, well, maybe not all of them dance with their cats, but they love to be challenged and aren’t afraid to get involved. For them opportunity often appears from necessity, which generates motivation which then mutates into fun and responsibility. </a:t>
            </a:r>
          </a:p>
        </p:txBody>
      </p:sp>
    </p:spTree>
    <p:extLst>
      <p:ext uri="{BB962C8B-B14F-4D97-AF65-F5344CB8AC3E}">
        <p14:creationId xmlns:p14="http://schemas.microsoft.com/office/powerpoint/2010/main" val="281157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smtClean="0"/>
              <a:t>We </a:t>
            </a:r>
            <a:r>
              <a:rPr lang="en-US" sz="2200" dirty="0"/>
              <a:t>assume you are interested in open source, and if you haven’t already contributed in some way, maybe it's because you don't know where or how to start. Well, as many things in life, you have to find the need first; motivation is just not enough. By "</a:t>
            </a:r>
            <a:r>
              <a:rPr lang="en-US" sz="2200" b="1" dirty="0"/>
              <a:t>need</a:t>
            </a:r>
            <a:r>
              <a:rPr lang="en-US" sz="2200" dirty="0"/>
              <a:t>" we mean that you </a:t>
            </a:r>
            <a:r>
              <a:rPr lang="en-US" sz="2200" i="1" dirty="0"/>
              <a:t>should search for a project you have a special interest in</a:t>
            </a:r>
            <a:r>
              <a:rPr lang="en-US" sz="2200" dirty="0"/>
              <a:t>, for instance, start by looking for the ones you use on a day-to-day basis. </a:t>
            </a:r>
          </a:p>
        </p:txBody>
      </p:sp>
    </p:spTree>
    <p:extLst>
      <p:ext uri="{BB962C8B-B14F-4D97-AF65-F5344CB8AC3E}">
        <p14:creationId xmlns:p14="http://schemas.microsoft.com/office/powerpoint/2010/main" val="169699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a:t>Take GNU/Linux for example. Many of </a:t>
            </a:r>
            <a:r>
              <a:rPr lang="en-US" sz="2200" dirty="0" smtClean="0"/>
              <a:t>people in </a:t>
            </a:r>
            <a:r>
              <a:rPr lang="en-US" sz="2200" dirty="0"/>
              <a:t>the open source community use GNU/Linux daily, for it is a very robust, very powerful operating system, and with its many distributions it makes for a very good playground for people to enter the FLOSS community. </a:t>
            </a:r>
            <a:r>
              <a:rPr lang="en-US" sz="2200" dirty="0" err="1"/>
              <a:t>Debian</a:t>
            </a:r>
            <a:r>
              <a:rPr lang="en-US" sz="2200" dirty="0"/>
              <a:t> is one of those distributions, one of the oldest as a matter of fact, and it drives itself from a strict belief in free software as depicted in their "social contract", which guarantees you that in a bare installation, </a:t>
            </a:r>
            <a:r>
              <a:rPr lang="en-US" sz="2200" dirty="0" err="1"/>
              <a:t>Debian</a:t>
            </a:r>
            <a:r>
              <a:rPr lang="en-US" sz="2200" dirty="0"/>
              <a:t> contains only free software. Of the thousands of applications that make up </a:t>
            </a:r>
            <a:r>
              <a:rPr lang="en-US" sz="2200" dirty="0" err="1"/>
              <a:t>Debian</a:t>
            </a:r>
            <a:r>
              <a:rPr lang="en-US" sz="2200" dirty="0"/>
              <a:t> or almost any other distribution, many have their own community. </a:t>
            </a:r>
            <a:r>
              <a:rPr lang="en-US" sz="2200" dirty="0" err="1"/>
              <a:t>Debian</a:t>
            </a:r>
            <a:r>
              <a:rPr lang="en-US" sz="2200" dirty="0"/>
              <a:t> itself has a community. </a:t>
            </a:r>
          </a:p>
        </p:txBody>
      </p:sp>
    </p:spTree>
    <p:extLst>
      <p:ext uri="{BB962C8B-B14F-4D97-AF65-F5344CB8AC3E}">
        <p14:creationId xmlns:p14="http://schemas.microsoft.com/office/powerpoint/2010/main" val="160666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a:t>It is then a matter of time that in your daily routine taming around your computer, you strike a bug in one of the thousands of software that make up </a:t>
            </a:r>
            <a:r>
              <a:rPr lang="en-US" sz="2200" dirty="0" err="1"/>
              <a:t>Debian</a:t>
            </a:r>
            <a:r>
              <a:rPr lang="en-US" sz="2200" dirty="0"/>
              <a:t>. Impaired and with no other alternative to continue whatever is you were doing, you look for a way to solve it. The bug hunting leads you to a little library with a very simple mission, intrigued you want to know more about that little library. Fortunately it is not hard in the open source world to find good documentation even to the simplest piece of software; good documentation guarantees project continuity and enables community feedback. </a:t>
            </a:r>
          </a:p>
        </p:txBody>
      </p:sp>
    </p:spTree>
    <p:extLst>
      <p:ext uri="{BB962C8B-B14F-4D97-AF65-F5344CB8AC3E}">
        <p14:creationId xmlns:p14="http://schemas.microsoft.com/office/powerpoint/2010/main" val="397832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200" dirty="0" smtClean="0"/>
              <a:t>Even small libraries like this one that is bugging you may have a community attached. It comes to no surprise, libraries are used by bigger applications, and the developers of these applications rely on these libraries for very specific functionalities; it’s a mutual interest. If you are lucky, you may even find a bug tracking tool. For some of the smaller software projects that have no need for a bug tracking tool, the project leader normally goes with a simpler and centralized feedback platform, like a forum. </a:t>
            </a:r>
            <a:endParaRPr lang="en-US" sz="2200" dirty="0"/>
          </a:p>
        </p:txBody>
      </p:sp>
    </p:spTree>
    <p:extLst>
      <p:ext uri="{BB962C8B-B14F-4D97-AF65-F5344CB8AC3E}">
        <p14:creationId xmlns:p14="http://schemas.microsoft.com/office/powerpoint/2010/main" val="49591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It’s very hard to be the first to find a bug in a community as large as </a:t>
            </a:r>
            <a:r>
              <a:rPr lang="en-US" sz="2400" dirty="0" err="1"/>
              <a:t>Debian’s</a:t>
            </a:r>
            <a:r>
              <a:rPr lang="en-US" sz="2400" dirty="0"/>
              <a:t>, rest assure that if this example were to suit reality someone would have already fill in the bug for you. But in this reality you are the master, checking out every bug that bugs you. A little debugging with a proper software tool, a simple run through the source code and there it was. </a:t>
            </a:r>
            <a:endParaRPr lang="en-US" sz="2400" dirty="0"/>
          </a:p>
        </p:txBody>
      </p:sp>
    </p:spTree>
    <p:extLst>
      <p:ext uri="{BB962C8B-B14F-4D97-AF65-F5344CB8AC3E}">
        <p14:creationId xmlns:p14="http://schemas.microsoft.com/office/powerpoint/2010/main" val="138781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Five minutes later you have set up a patch, you go into the bug tracking tool and submit it, a few hours later one of the developers picks it up, merges it into the main code and redistributes it. Your good deed for the day is done. </a:t>
            </a:r>
            <a:endParaRPr lang="en-US" sz="2400" dirty="0"/>
          </a:p>
        </p:txBody>
      </p:sp>
    </p:spTree>
    <p:extLst>
      <p:ext uri="{BB962C8B-B14F-4D97-AF65-F5344CB8AC3E}">
        <p14:creationId xmlns:p14="http://schemas.microsoft.com/office/powerpoint/2010/main" val="300802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Shape 1836"/>
          <p:cNvSpPr txBox="1">
            <a:spLocks noGrp="1"/>
          </p:cNvSpPr>
          <p:nvPr>
            <p:ph type="body" idx="1"/>
          </p:nvPr>
        </p:nvSpPr>
        <p:spPr>
          <a:xfrm>
            <a:off x="1511941" y="2246400"/>
            <a:ext cx="6272393" cy="2341440"/>
          </a:xfrm>
          <a:prstGeom prst="rect">
            <a:avLst/>
          </a:prstGeom>
        </p:spPr>
        <p:txBody>
          <a:bodyPr lIns="91425" tIns="91425" rIns="91425" bIns="91425" anchor="ctr" anchorCtr="0">
            <a:noAutofit/>
          </a:bodyPr>
          <a:lstStyle/>
          <a:p>
            <a:pPr lvl="0">
              <a:buNone/>
            </a:pPr>
            <a:r>
              <a:rPr lang="en" sz="3200" dirty="0" smtClean="0"/>
              <a:t>Don’t </a:t>
            </a:r>
            <a:r>
              <a:rPr lang="en" sz="3200" dirty="0"/>
              <a:t>get the wrong idea, it is not all dull work and necessity that makes an open source contributor </a:t>
            </a:r>
          </a:p>
        </p:txBody>
      </p:sp>
    </p:spTree>
    <p:extLst>
      <p:ext uri="{BB962C8B-B14F-4D97-AF65-F5344CB8AC3E}">
        <p14:creationId xmlns:p14="http://schemas.microsoft.com/office/powerpoint/2010/main" val="408525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Finding an open source community that fits you out of pure interest should not be difficult, you see communities come in all size and shapes. They range from extremely large like the Linux kernel to the very small like your run for the mill script that downloads dubious content from the Internet. Some of the larger projects turn into non-profit organizations to provide a sustainable platform from where they can grow. This is why the Mozilla Foundation was born. You may know Mozilla as the organization who brings you Firefox, a really good Web browser that happens to be licensed as free and open source software. </a:t>
            </a:r>
          </a:p>
        </p:txBody>
      </p:sp>
    </p:spTree>
    <p:extLst>
      <p:ext uri="{BB962C8B-B14F-4D97-AF65-F5344CB8AC3E}">
        <p14:creationId xmlns:p14="http://schemas.microsoft.com/office/powerpoint/2010/main" val="250512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Shape 1847"/>
          <p:cNvSpPr txBox="1">
            <a:spLocks noGrp="1"/>
          </p:cNvSpPr>
          <p:nvPr>
            <p:ph type="ctrTitle" idx="4294967295"/>
          </p:nvPr>
        </p:nvSpPr>
        <p:spPr>
          <a:xfrm>
            <a:off x="768930" y="2315521"/>
            <a:ext cx="7352350" cy="1157759"/>
          </a:xfrm>
          <a:prstGeom prst="rect">
            <a:avLst/>
          </a:prstGeom>
        </p:spPr>
        <p:txBody>
          <a:bodyPr lIns="91425" tIns="91425" rIns="91425" bIns="91425" anchor="b" anchorCtr="0">
            <a:noAutofit/>
          </a:bodyPr>
          <a:lstStyle/>
          <a:p>
            <a:pPr lvl="0" rtl="0">
              <a:spcBef>
                <a:spcPts val="0"/>
              </a:spcBef>
              <a:buNone/>
            </a:pPr>
            <a:r>
              <a:rPr lang="en" sz="7200" dirty="0" smtClean="0">
                <a:solidFill>
                  <a:srgbClr val="FFFFFF"/>
                </a:solidFill>
              </a:rPr>
              <a:t>Did you know?</a:t>
            </a:r>
            <a:endParaRPr lang="en" sz="7200" dirty="0">
              <a:solidFill>
                <a:srgbClr val="FFFFFF"/>
              </a:solidFill>
            </a:endParaRPr>
          </a:p>
        </p:txBody>
      </p:sp>
      <p:sp>
        <p:nvSpPr>
          <p:cNvPr id="1848" name="Shape 1848"/>
          <p:cNvSpPr txBox="1">
            <a:spLocks noGrp="1"/>
          </p:cNvSpPr>
          <p:nvPr>
            <p:ph type="subTitle" idx="4294967295"/>
          </p:nvPr>
        </p:nvSpPr>
        <p:spPr>
          <a:xfrm>
            <a:off x="881244" y="3473280"/>
            <a:ext cx="7058603" cy="2911679"/>
          </a:xfrm>
          <a:prstGeom prst="rect">
            <a:avLst/>
          </a:prstGeom>
        </p:spPr>
        <p:txBody>
          <a:bodyPr lIns="91425" tIns="91425" rIns="91425" bIns="91425" anchor="t" anchorCtr="0">
            <a:noAutofit/>
          </a:bodyPr>
          <a:lstStyle/>
          <a:p>
            <a:pPr algn="just">
              <a:buNone/>
            </a:pPr>
            <a:r>
              <a:rPr lang="en-US" sz="1600" dirty="0">
                <a:solidFill>
                  <a:schemeClr val="bg1"/>
                </a:solidFill>
              </a:rPr>
              <a:t>In 1993 a company called Netscape released a version of a graphical Web browser named Mosaic. Mosaic was one of the first of its kind, revolutionary as a matter of fact, quickly becoming the world's most popular browser. In 1995 Microsoft launched Internet Explorer, becoming the first Mosaic opponent. Internet Explorer was bundled with Windows, which gave it quite an advantage. By the end of the 90’s Netscape was already in trouble. In order to save the company Netscape leadership created the Mozilla Foundation, and released their browser as open source. They expected that by releasing the code, a community would gather around it, helping the company regain the lost market. </a:t>
            </a:r>
            <a:endParaRPr lang="en-US" sz="1600" dirty="0" smtClean="0">
              <a:solidFill>
                <a:schemeClr val="bg1"/>
              </a:solidFill>
            </a:endParaRPr>
          </a:p>
          <a:p>
            <a:pPr algn="just">
              <a:buNone/>
            </a:pPr>
            <a:r>
              <a:rPr lang="en-US" sz="1600" i="1" u="sng" dirty="0" smtClean="0">
                <a:solidFill>
                  <a:schemeClr val="bg1"/>
                </a:solidFill>
              </a:rPr>
              <a:t>They </a:t>
            </a:r>
            <a:r>
              <a:rPr lang="en-US" sz="1600" i="1" u="sng" dirty="0">
                <a:solidFill>
                  <a:schemeClr val="bg1"/>
                </a:solidFill>
              </a:rPr>
              <a:t>were right! </a:t>
            </a:r>
            <a:endParaRPr lang="en-US" sz="1600" i="1" u="sng" dirty="0">
              <a:solidFill>
                <a:schemeClr val="bg1"/>
              </a:solidFill>
              <a:effectLst/>
            </a:endParaRPr>
          </a:p>
        </p:txBody>
      </p:sp>
      <p:sp>
        <p:nvSpPr>
          <p:cNvPr id="1849" name="Shape 1849"/>
          <p:cNvSpPr/>
          <p:nvPr/>
        </p:nvSpPr>
        <p:spPr>
          <a:xfrm>
            <a:off x="3213452" y="349361"/>
            <a:ext cx="2257041" cy="2087119"/>
          </a:xfrm>
          <a:custGeom>
            <a:avLst/>
            <a:gdLst/>
            <a:ahLst/>
            <a:cxnLst/>
            <a:rect l="0" t="0" r="0" b="0"/>
            <a:pathLst>
              <a:path w="89712" h="82958" extrusionOk="0">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w="19050" cap="rnd" cmpd="sng">
            <a:solidFill>
              <a:srgbClr val="FFFFFF"/>
            </a:solidFill>
            <a:prstDash val="solid"/>
            <a:round/>
            <a:headEnd type="none" w="lg" len="lg"/>
            <a:tailEnd type="none" w="lg" len="lg"/>
          </a:ln>
        </p:spPr>
      </p:sp>
      <p:sp>
        <p:nvSpPr>
          <p:cNvPr id="1850" name="Shape 1850"/>
          <p:cNvSpPr/>
          <p:nvPr/>
        </p:nvSpPr>
        <p:spPr>
          <a:xfrm>
            <a:off x="3841985" y="916138"/>
            <a:ext cx="1114426" cy="1337353"/>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1340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US" dirty="0"/>
              <a:t>In this chapter you will learn about</a:t>
            </a:r>
            <a:r>
              <a:rPr lang="en-US" dirty="0" smtClean="0"/>
              <a:t>:</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marL="685800" indent="-457200"/>
            <a:r>
              <a:rPr lang="en" dirty="0"/>
              <a:t>How different communities operate, and how you can fit </a:t>
            </a:r>
            <a:r>
              <a:rPr lang="en" dirty="0" smtClean="0"/>
              <a:t>in</a:t>
            </a:r>
          </a:p>
          <a:p>
            <a:pPr marL="685800" indent="-457200"/>
            <a:r>
              <a:rPr lang="en" dirty="0" smtClean="0"/>
              <a:t>Different </a:t>
            </a:r>
            <a:r>
              <a:rPr lang="en" dirty="0"/>
              <a:t>channels for effective communication across the community </a:t>
            </a:r>
            <a:endParaRPr lang="en" dirty="0" smtClean="0"/>
          </a:p>
          <a:p>
            <a:pPr marL="685800" indent="-457200"/>
            <a:r>
              <a:rPr lang="en" dirty="0" smtClean="0"/>
              <a:t>How </a:t>
            </a:r>
            <a:r>
              <a:rPr lang="en" dirty="0"/>
              <a:t>you should interact with others contributors and users </a:t>
            </a:r>
          </a:p>
        </p:txBody>
      </p:sp>
    </p:spTree>
    <p:extLst>
      <p:ext uri="{BB962C8B-B14F-4D97-AF65-F5344CB8AC3E}">
        <p14:creationId xmlns:p14="http://schemas.microsoft.com/office/powerpoint/2010/main" val="211995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Once you </a:t>
            </a:r>
            <a:r>
              <a:rPr lang="en-US" sz="2400" dirty="0" smtClean="0"/>
              <a:t>identify </a:t>
            </a:r>
            <a:r>
              <a:rPr lang="en-US" sz="2400" dirty="0"/>
              <a:t>a potential community with whom you’d like to get involved, you should take some time probing it. Try to figure how a new member’s work is contributed. Many projects will make available information on the subject but many others will not. If not in a separate section on their webpage, search forums for instructions on how to get your patches or bugs submitted. Go for frequently asked questions (FAQ) sections and wikis. Sometimes smaller projects include this information into text files that come with the source of the application, check it also! </a:t>
            </a:r>
          </a:p>
        </p:txBody>
      </p:sp>
    </p:spTree>
    <p:extLst>
      <p:ext uri="{BB962C8B-B14F-4D97-AF65-F5344CB8AC3E}">
        <p14:creationId xmlns:p14="http://schemas.microsoft.com/office/powerpoint/2010/main" val="158675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Suffice is to say that open source has grown from being associated with a software project, to a more extended concept. Open source is now in effect a culture; it symbolizes free sharing of content. Communities gather around the most different concepts of content, written content, video, even hardware such as computer chips or cars are turned into open source. </a:t>
            </a:r>
          </a:p>
        </p:txBody>
      </p:sp>
    </p:spTree>
    <p:extLst>
      <p:ext uri="{BB962C8B-B14F-4D97-AF65-F5344CB8AC3E}">
        <p14:creationId xmlns:p14="http://schemas.microsoft.com/office/powerpoint/2010/main" val="333312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Wikipedia is one of those communities, even though we must point out that technically it is not considered to be open source. This is because Wikipedia’s license does not satisfy the open source principles; it is nonetheless a great example of peer contribution. You may even also come across some projects that have associated literature in the form of a book created gradually by contributors. </a:t>
            </a:r>
          </a:p>
        </p:txBody>
      </p:sp>
    </p:spTree>
    <p:extLst>
      <p:ext uri="{BB962C8B-B14F-4D97-AF65-F5344CB8AC3E}">
        <p14:creationId xmlns:p14="http://schemas.microsoft.com/office/powerpoint/2010/main" val="365272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6"/>
        <p:cNvGrpSpPr/>
        <p:nvPr/>
      </p:nvGrpSpPr>
      <p:grpSpPr>
        <a:xfrm>
          <a:off x="0" y="0"/>
          <a:ext cx="0" cy="0"/>
          <a:chOff x="0" y="0"/>
          <a:chExt cx="0" cy="0"/>
        </a:xfrm>
      </p:grpSpPr>
      <p:sp>
        <p:nvSpPr>
          <p:cNvPr id="1877" name="Shape 1877"/>
          <p:cNvSpPr txBox="1">
            <a:spLocks noGrp="1"/>
          </p:cNvSpPr>
          <p:nvPr>
            <p:ph type="title"/>
          </p:nvPr>
        </p:nvSpPr>
        <p:spPr>
          <a:xfrm>
            <a:off x="622056" y="988975"/>
            <a:ext cx="7810252" cy="2205000"/>
          </a:xfrm>
          <a:prstGeom prst="rect">
            <a:avLst/>
          </a:prstGeom>
        </p:spPr>
        <p:txBody>
          <a:bodyPr lIns="91425" tIns="91425" rIns="91425" bIns="91425" anchor="ctr" anchorCtr="0">
            <a:noAutofit/>
          </a:bodyPr>
          <a:lstStyle/>
          <a:p>
            <a:pPr lvl="0"/>
            <a:r>
              <a:rPr lang="en" sz="4800" b="0" dirty="0">
                <a:solidFill>
                  <a:srgbClr val="FFFFFF"/>
                </a:solidFill>
              </a:rPr>
              <a:t>Effective </a:t>
            </a:r>
            <a:r>
              <a:rPr lang="en" sz="4800" b="0" dirty="0" smtClean="0">
                <a:solidFill>
                  <a:srgbClr val="FFFFFF"/>
                </a:solidFill>
              </a:rPr>
              <a:t>Communication </a:t>
            </a:r>
            <a:endParaRPr lang="en" sz="4800" b="0" dirty="0">
              <a:solidFill>
                <a:srgbClr val="FFFFFF"/>
              </a:solidFill>
            </a:endParaRPr>
          </a:p>
        </p:txBody>
      </p:sp>
    </p:spTree>
    <p:extLst>
      <p:ext uri="{BB962C8B-B14F-4D97-AF65-F5344CB8AC3E}">
        <p14:creationId xmlns:p14="http://schemas.microsoft.com/office/powerpoint/2010/main" val="11580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The internet is the foundation of open source communities since users and contributors are scattered across the globe. This also means that communication must be as effective and organized as possible. There must me established infrastructures, and these infrastructures must be well designed and should fully fulfill the community needs and modus operandi. </a:t>
            </a:r>
          </a:p>
        </p:txBody>
      </p:sp>
    </p:spTree>
    <p:extLst>
      <p:ext uri="{BB962C8B-B14F-4D97-AF65-F5344CB8AC3E}">
        <p14:creationId xmlns:p14="http://schemas.microsoft.com/office/powerpoint/2010/main" val="39970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Though there are no standard communication channels, there is a historic means of communication used extensively across all open source projects: email. Email can be used as a great discussion mechanism through mailing lists. Mailing lists provide one of the most important community feedback channels, they are filled with developers taking on enthusiastic and technical </a:t>
            </a:r>
            <a:r>
              <a:rPr lang="en-US" sz="2400" dirty="0" smtClean="0"/>
              <a:t>discussions.</a:t>
            </a:r>
            <a:endParaRPr lang="en-US" sz="2400" dirty="0"/>
          </a:p>
        </p:txBody>
      </p:sp>
    </p:spTree>
    <p:extLst>
      <p:ext uri="{BB962C8B-B14F-4D97-AF65-F5344CB8AC3E}">
        <p14:creationId xmlns:p14="http://schemas.microsoft.com/office/powerpoint/2010/main" val="250241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dirty="0"/>
              <a:t>In the past BBSs (Bulletin Board Systems) were used to exchange messages with other users. In 1998 IRCs were introduced, and quickly became the de-facto communication tool for real-time communication throughout the 90’s. IRC users have to install a client part of the software to their local computers. Today real-time communication falls in the hands of instant messaging services, but IRCs remain widely used. Due to its open nature it is a good way to meet other people. </a:t>
            </a:r>
          </a:p>
        </p:txBody>
      </p:sp>
    </p:spTree>
    <p:extLst>
      <p:ext uri="{BB962C8B-B14F-4D97-AF65-F5344CB8AC3E}">
        <p14:creationId xmlns:p14="http://schemas.microsoft.com/office/powerpoint/2010/main" val="357310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 dirty="0"/>
              <a:t>Open Source Communities</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400" b="1" dirty="0" smtClean="0"/>
              <a:t>Websites</a:t>
            </a:r>
            <a:r>
              <a:rPr lang="en-US" sz="2400" dirty="0" smtClean="0"/>
              <a:t> </a:t>
            </a:r>
            <a:r>
              <a:rPr lang="en-US" sz="2400" dirty="0"/>
              <a:t>are the first and foremost medium for promoting a given open source software and to mass communicate project </a:t>
            </a:r>
            <a:r>
              <a:rPr lang="en-US" sz="2400" dirty="0" smtClean="0"/>
              <a:t>details. If </a:t>
            </a:r>
            <a:r>
              <a:rPr lang="en-US" sz="2400" dirty="0"/>
              <a:t>Web hosting is not an area which you or your community has much expertise or interest in, you may consider using a site like </a:t>
            </a:r>
            <a:r>
              <a:rPr lang="en-US" sz="2400" b="1" dirty="0" err="1"/>
              <a:t>SourceForge</a:t>
            </a:r>
            <a:r>
              <a:rPr lang="en-US" sz="2400" dirty="0"/>
              <a:t>. </a:t>
            </a:r>
            <a:r>
              <a:rPr lang="en-US" sz="2400" dirty="0" err="1"/>
              <a:t>SourceForge</a:t>
            </a:r>
            <a:r>
              <a:rPr lang="en-US" sz="2400" dirty="0"/>
              <a:t> not only provides you with Web hosting, but also offers an integrated platform on which you can run your entire OSS project. </a:t>
            </a:r>
          </a:p>
        </p:txBody>
      </p:sp>
    </p:spTree>
    <p:extLst>
      <p:ext uri="{BB962C8B-B14F-4D97-AF65-F5344CB8AC3E}">
        <p14:creationId xmlns:p14="http://schemas.microsoft.com/office/powerpoint/2010/main" val="88184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Shape 1847"/>
          <p:cNvSpPr txBox="1">
            <a:spLocks noGrp="1"/>
          </p:cNvSpPr>
          <p:nvPr>
            <p:ph type="ctrTitle" idx="4294967295"/>
          </p:nvPr>
        </p:nvSpPr>
        <p:spPr>
          <a:xfrm>
            <a:off x="768930" y="2315521"/>
            <a:ext cx="7352350" cy="1157759"/>
          </a:xfrm>
          <a:prstGeom prst="rect">
            <a:avLst/>
          </a:prstGeom>
        </p:spPr>
        <p:txBody>
          <a:bodyPr lIns="91425" tIns="91425" rIns="91425" bIns="91425" anchor="b" anchorCtr="0">
            <a:noAutofit/>
          </a:bodyPr>
          <a:lstStyle/>
          <a:p>
            <a:pPr lvl="0" rtl="0">
              <a:spcBef>
                <a:spcPts val="0"/>
              </a:spcBef>
              <a:buNone/>
            </a:pPr>
            <a:r>
              <a:rPr lang="en" sz="7200" dirty="0" smtClean="0">
                <a:solidFill>
                  <a:srgbClr val="FFFFFF"/>
                </a:solidFill>
              </a:rPr>
              <a:t>Did you know?</a:t>
            </a:r>
            <a:endParaRPr lang="en" sz="7200" dirty="0">
              <a:solidFill>
                <a:srgbClr val="FFFFFF"/>
              </a:solidFill>
            </a:endParaRPr>
          </a:p>
        </p:txBody>
      </p:sp>
      <p:sp>
        <p:nvSpPr>
          <p:cNvPr id="1848" name="Shape 1848"/>
          <p:cNvSpPr txBox="1">
            <a:spLocks noGrp="1"/>
          </p:cNvSpPr>
          <p:nvPr>
            <p:ph type="subTitle" idx="4294967295"/>
          </p:nvPr>
        </p:nvSpPr>
        <p:spPr>
          <a:xfrm>
            <a:off x="881244" y="3473280"/>
            <a:ext cx="7058603" cy="2911679"/>
          </a:xfrm>
          <a:prstGeom prst="rect">
            <a:avLst/>
          </a:prstGeom>
        </p:spPr>
        <p:txBody>
          <a:bodyPr lIns="91425" tIns="91425" rIns="91425" bIns="91425" anchor="t" anchorCtr="0">
            <a:noAutofit/>
          </a:bodyPr>
          <a:lstStyle/>
          <a:p>
            <a:pPr algn="just">
              <a:buNone/>
            </a:pPr>
            <a:r>
              <a:rPr lang="en-US" sz="1600" dirty="0">
                <a:solidFill>
                  <a:schemeClr val="bg1"/>
                </a:solidFill>
              </a:rPr>
              <a:t>Part of the ranking process on </a:t>
            </a:r>
            <a:r>
              <a:rPr lang="en-US" sz="1600" dirty="0" err="1" smtClean="0">
                <a:solidFill>
                  <a:schemeClr val="bg1"/>
                </a:solidFill>
              </a:rPr>
              <a:t>SourceForge</a:t>
            </a:r>
            <a:r>
              <a:rPr lang="en-US" sz="1600" dirty="0" smtClean="0">
                <a:solidFill>
                  <a:schemeClr val="bg1"/>
                </a:solidFill>
              </a:rPr>
              <a:t> </a:t>
            </a:r>
            <a:r>
              <a:rPr lang="en-US" sz="1600" dirty="0">
                <a:solidFill>
                  <a:schemeClr val="bg1"/>
                </a:solidFill>
              </a:rPr>
              <a:t>comes from downloads but much of the calculation is driven by community activity. If someone opens a defect, checks in code, makes a feature request, or posts to a forum page; all of that adds to the relative activity score and the project’s overall ranking. Projects with a high ranking get noticed. </a:t>
            </a:r>
          </a:p>
        </p:txBody>
      </p:sp>
      <p:sp>
        <p:nvSpPr>
          <p:cNvPr id="1849" name="Shape 1849"/>
          <p:cNvSpPr/>
          <p:nvPr/>
        </p:nvSpPr>
        <p:spPr>
          <a:xfrm>
            <a:off x="3213452" y="349361"/>
            <a:ext cx="2257041" cy="2087119"/>
          </a:xfrm>
          <a:custGeom>
            <a:avLst/>
            <a:gdLst/>
            <a:ahLst/>
            <a:cxnLst/>
            <a:rect l="0" t="0" r="0" b="0"/>
            <a:pathLst>
              <a:path w="89712" h="82958" extrusionOk="0">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w="19050" cap="rnd" cmpd="sng">
            <a:solidFill>
              <a:srgbClr val="FFFFFF"/>
            </a:solidFill>
            <a:prstDash val="solid"/>
            <a:round/>
            <a:headEnd type="none" w="lg" len="lg"/>
            <a:tailEnd type="none" w="lg" len="lg"/>
          </a:ln>
        </p:spPr>
      </p:sp>
      <p:sp>
        <p:nvSpPr>
          <p:cNvPr id="1850" name="Shape 1850"/>
          <p:cNvSpPr/>
          <p:nvPr/>
        </p:nvSpPr>
        <p:spPr>
          <a:xfrm>
            <a:off x="3841985" y="916138"/>
            <a:ext cx="1114426" cy="1337353"/>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4903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6"/>
        <p:cNvGrpSpPr/>
        <p:nvPr/>
      </p:nvGrpSpPr>
      <p:grpSpPr>
        <a:xfrm>
          <a:off x="0" y="0"/>
          <a:ext cx="0" cy="0"/>
          <a:chOff x="0" y="0"/>
          <a:chExt cx="0" cy="0"/>
        </a:xfrm>
      </p:grpSpPr>
      <p:sp>
        <p:nvSpPr>
          <p:cNvPr id="1877" name="Shape 1877"/>
          <p:cNvSpPr txBox="1">
            <a:spLocks noGrp="1"/>
          </p:cNvSpPr>
          <p:nvPr>
            <p:ph type="title"/>
          </p:nvPr>
        </p:nvSpPr>
        <p:spPr>
          <a:xfrm>
            <a:off x="622056" y="988975"/>
            <a:ext cx="7810252" cy="2205000"/>
          </a:xfrm>
          <a:prstGeom prst="rect">
            <a:avLst/>
          </a:prstGeom>
        </p:spPr>
        <p:txBody>
          <a:bodyPr lIns="91425" tIns="91425" rIns="91425" bIns="91425" anchor="ctr" anchorCtr="0">
            <a:noAutofit/>
          </a:bodyPr>
          <a:lstStyle/>
          <a:p>
            <a:pPr lvl="0"/>
            <a:r>
              <a:rPr lang="en" sz="4800" b="0" dirty="0">
                <a:solidFill>
                  <a:srgbClr val="FFFFFF"/>
                </a:solidFill>
              </a:rPr>
              <a:t>Communication </a:t>
            </a:r>
            <a:r>
              <a:rPr lang="en" sz="4800" b="0" dirty="0" smtClean="0">
                <a:solidFill>
                  <a:srgbClr val="FFFFFF"/>
                </a:solidFill>
              </a:rPr>
              <a:t>Etiquette </a:t>
            </a:r>
            <a:r>
              <a:rPr lang="en" sz="4800" b="0" dirty="0">
                <a:solidFill>
                  <a:srgbClr val="FFFFFF"/>
                </a:solidFill>
              </a:rPr>
              <a:t>and </a:t>
            </a:r>
            <a:r>
              <a:rPr lang="en" sz="4800" b="0" dirty="0" smtClean="0">
                <a:solidFill>
                  <a:srgbClr val="FFFFFF"/>
                </a:solidFill>
              </a:rPr>
              <a:t>Guidelines </a:t>
            </a:r>
            <a:endParaRPr lang="en" sz="4800" b="0" dirty="0">
              <a:solidFill>
                <a:srgbClr val="FFFFFF"/>
              </a:solidFill>
            </a:endParaRPr>
          </a:p>
        </p:txBody>
      </p:sp>
    </p:spTree>
    <p:extLst>
      <p:ext uri="{BB962C8B-B14F-4D97-AF65-F5344CB8AC3E}">
        <p14:creationId xmlns:p14="http://schemas.microsoft.com/office/powerpoint/2010/main" val="54042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Shape 1847"/>
          <p:cNvSpPr txBox="1">
            <a:spLocks noGrp="1"/>
          </p:cNvSpPr>
          <p:nvPr>
            <p:ph type="ctrTitle" idx="4294967295"/>
          </p:nvPr>
        </p:nvSpPr>
        <p:spPr>
          <a:xfrm>
            <a:off x="1374150" y="3258850"/>
            <a:ext cx="6395700" cy="1236899"/>
          </a:xfrm>
          <a:prstGeom prst="rect">
            <a:avLst/>
          </a:prstGeom>
        </p:spPr>
        <p:txBody>
          <a:bodyPr lIns="91425" tIns="91425" rIns="91425" bIns="91425" anchor="b" anchorCtr="0">
            <a:noAutofit/>
          </a:bodyPr>
          <a:lstStyle/>
          <a:p>
            <a:pPr lvl="0" rtl="0">
              <a:spcBef>
                <a:spcPts val="0"/>
              </a:spcBef>
              <a:buNone/>
            </a:pPr>
            <a:r>
              <a:rPr lang="en" sz="7200" dirty="0">
                <a:solidFill>
                  <a:srgbClr val="FFFFFF"/>
                </a:solidFill>
              </a:rPr>
              <a:t>BIG CONCEPT</a:t>
            </a:r>
          </a:p>
        </p:txBody>
      </p:sp>
      <p:sp>
        <p:nvSpPr>
          <p:cNvPr id="1848" name="Shape 1848"/>
          <p:cNvSpPr txBox="1">
            <a:spLocks noGrp="1"/>
          </p:cNvSpPr>
          <p:nvPr>
            <p:ph type="subTitle" idx="4294967295"/>
          </p:nvPr>
        </p:nvSpPr>
        <p:spPr>
          <a:xfrm>
            <a:off x="818443" y="4320145"/>
            <a:ext cx="7351889" cy="1046400"/>
          </a:xfrm>
          <a:prstGeom prst="rect">
            <a:avLst/>
          </a:prstGeom>
        </p:spPr>
        <p:txBody>
          <a:bodyPr lIns="91425" tIns="91425" rIns="91425" bIns="91425" anchor="t" anchorCtr="0">
            <a:noAutofit/>
          </a:bodyPr>
          <a:lstStyle/>
          <a:p>
            <a:pPr lvl="0" algn="ctr">
              <a:spcBef>
                <a:spcPts val="0"/>
              </a:spcBef>
              <a:buNone/>
            </a:pPr>
            <a:r>
              <a:rPr lang="en" sz="3200" dirty="0"/>
              <a:t>Open source development is </a:t>
            </a:r>
            <a:r>
              <a:rPr lang="en" sz="3200" dirty="0" smtClean="0"/>
              <a:t>one </a:t>
            </a:r>
            <a:r>
              <a:rPr lang="en" sz="3200" dirty="0"/>
              <a:t>of the most effective development models. </a:t>
            </a:r>
          </a:p>
        </p:txBody>
      </p:sp>
      <p:sp>
        <p:nvSpPr>
          <p:cNvPr id="1849" name="Shape 1849"/>
          <p:cNvSpPr/>
          <p:nvPr/>
        </p:nvSpPr>
        <p:spPr>
          <a:xfrm>
            <a:off x="3213452" y="703601"/>
            <a:ext cx="2728141" cy="2522752"/>
          </a:xfrm>
          <a:custGeom>
            <a:avLst/>
            <a:gdLst/>
            <a:ahLst/>
            <a:cxnLst/>
            <a:rect l="0" t="0" r="0" b="0"/>
            <a:pathLst>
              <a:path w="89712" h="82958" extrusionOk="0">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w="19050" cap="rnd" cmpd="sng">
            <a:solidFill>
              <a:srgbClr val="FFFFFF"/>
            </a:solidFill>
            <a:prstDash val="solid"/>
            <a:round/>
            <a:headEnd type="none" w="lg" len="lg"/>
            <a:tailEnd type="none" w="lg" len="lg"/>
          </a:ln>
        </p:spPr>
      </p:sp>
      <p:sp>
        <p:nvSpPr>
          <p:cNvPr id="1850" name="Shape 1850"/>
          <p:cNvSpPr/>
          <p:nvPr/>
        </p:nvSpPr>
        <p:spPr>
          <a:xfrm>
            <a:off x="4014779" y="1296298"/>
            <a:ext cx="1114426" cy="1337353"/>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830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7283279" cy="777000"/>
          </a:xfrm>
          <a:prstGeom prst="rect">
            <a:avLst/>
          </a:prstGeom>
        </p:spPr>
        <p:txBody>
          <a:bodyPr lIns="91425" tIns="91425" rIns="91425" bIns="91425" anchor="b" anchorCtr="0">
            <a:noAutofit/>
          </a:bodyPr>
          <a:lstStyle/>
          <a:p>
            <a:pPr algn="l"/>
            <a:r>
              <a:rPr lang="en" dirty="0"/>
              <a:t>Communication Etiquette and Guidelines </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a:latin typeface="ArialMT"/>
              </a:rPr>
              <a:t>As passionate as people are in this kind of projects, it is not uncommon for opinions to diverge and matters to get out of hand. For that reason communities often follow guidelines for user behavior. These guidelines emphasize users' and contributors' communication conventions as to maintain social order and effectiveness. </a:t>
            </a:r>
            <a:endParaRPr lang="en-US" sz="2800" dirty="0"/>
          </a:p>
        </p:txBody>
      </p:sp>
    </p:spTree>
    <p:extLst>
      <p:ext uri="{BB962C8B-B14F-4D97-AF65-F5344CB8AC3E}">
        <p14:creationId xmlns:p14="http://schemas.microsoft.com/office/powerpoint/2010/main" val="268697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US" dirty="0"/>
              <a:t>Search before you ask. </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smtClean="0"/>
              <a:t>This </a:t>
            </a:r>
            <a:r>
              <a:rPr lang="en-US" sz="2800" dirty="0"/>
              <a:t>principle is quite simple, sometimes the information you are looking for is clearly stated somewhere within the project documentation or commonly available around the internet. It may be easier to ask on a mailing list or forum but this would be the equivalent to asking someone else to do the work for you. </a:t>
            </a:r>
            <a:endParaRPr lang="en-US" sz="2800" dirty="0">
              <a:effectLst/>
            </a:endParaRPr>
          </a:p>
        </p:txBody>
      </p:sp>
    </p:spTree>
    <p:extLst>
      <p:ext uri="{BB962C8B-B14F-4D97-AF65-F5344CB8AC3E}">
        <p14:creationId xmlns:p14="http://schemas.microsoft.com/office/powerpoint/2010/main" val="208311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919700"/>
          </a:xfrm>
          <a:prstGeom prst="rect">
            <a:avLst/>
          </a:prstGeom>
        </p:spPr>
        <p:txBody>
          <a:bodyPr lIns="91425" tIns="91425" rIns="91425" bIns="91425" anchor="b" anchorCtr="0">
            <a:noAutofit/>
          </a:bodyPr>
          <a:lstStyle/>
          <a:p>
            <a:r>
              <a:rPr lang="en-US" dirty="0"/>
              <a:t>Do not engage in acts of verbal aggression. </a:t>
            </a:r>
            <a:endParaRPr lang="en-US" dirty="0">
              <a:effectLst/>
            </a:endParaRPr>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a:t>The Internet is a wonderful place, it enables people to communicate across continents with no connection whatsoever to their real identity, this triggers some primal human behaviors issues in some of us. Enabling these behaviors in yourself will not bring anything helpful to the conversation, it will however destroy any credibility you have left. </a:t>
            </a:r>
          </a:p>
        </p:txBody>
      </p:sp>
    </p:spTree>
    <p:extLst>
      <p:ext uri="{BB962C8B-B14F-4D97-AF65-F5344CB8AC3E}">
        <p14:creationId xmlns:p14="http://schemas.microsoft.com/office/powerpoint/2010/main" val="14660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919700"/>
          </a:xfrm>
          <a:prstGeom prst="rect">
            <a:avLst/>
          </a:prstGeom>
        </p:spPr>
        <p:txBody>
          <a:bodyPr lIns="91425" tIns="91425" rIns="91425" bIns="91425" anchor="b" anchorCtr="0">
            <a:noAutofit/>
          </a:bodyPr>
          <a:lstStyle/>
          <a:p>
            <a:r>
              <a:rPr lang="en-US" dirty="0"/>
              <a:t>Do not support acts of verbal aggression </a:t>
            </a:r>
            <a:endParaRPr lang="en-US" dirty="0">
              <a:effectLst/>
            </a:endParaRPr>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a:t>If you are taking part on a discussion when all of a sudden a flame war erupts, please do not take part on it, respect other people’s opinions, be constructive and try to positively explain your view. Do remember a hierarchy exists, as in your professional life, you’ll often find people with more authority and lesser technical expertise. </a:t>
            </a:r>
          </a:p>
        </p:txBody>
      </p:sp>
    </p:spTree>
    <p:extLst>
      <p:ext uri="{BB962C8B-B14F-4D97-AF65-F5344CB8AC3E}">
        <p14:creationId xmlns:p14="http://schemas.microsoft.com/office/powerpoint/2010/main" val="278752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US" dirty="0"/>
              <a:t>Know were to ask your questions. </a:t>
            </a:r>
            <a:endParaRPr lang="en-US" dirty="0">
              <a:effectLst/>
            </a:endParaRPr>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a:t>Usually a quick look around the project Web site is all you need to find your way to a forum or IRC channel where you can ask a specific question. Sometimes in bigger projects these platforms are carefully divided into different and appropriate sections where your question can be answered by someone with appropriate knowledge. </a:t>
            </a:r>
          </a:p>
        </p:txBody>
      </p:sp>
    </p:spTree>
    <p:extLst>
      <p:ext uri="{BB962C8B-B14F-4D97-AF65-F5344CB8AC3E}">
        <p14:creationId xmlns:p14="http://schemas.microsoft.com/office/powerpoint/2010/main" val="38421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US" dirty="0"/>
              <a:t>Show results, you'll earn more respect showing work than talking about it. </a:t>
            </a:r>
            <a:endParaRPr lang="en-US" dirty="0">
              <a:effectLst/>
            </a:endParaRPr>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a:t>Often when you take part on a technical discussion and your point of view is not getting across, do not stress it, sometimes the best way to do it is by presenting the end result. Even if it turns out it is not the best solution, you will end up helping </a:t>
            </a:r>
            <a:r>
              <a:rPr lang="en-US" sz="2800" dirty="0" smtClean="0"/>
              <a:t>in </a:t>
            </a:r>
            <a:r>
              <a:rPr lang="en-US" sz="2800" dirty="0"/>
              <a:t>achieving it, hopefully you’ll learn something new as well, and you’ll have proven yourself to the community. </a:t>
            </a:r>
            <a:endParaRPr lang="en-US" sz="2800" dirty="0"/>
          </a:p>
          <a:p>
            <a:pPr algn="just">
              <a:buNone/>
            </a:pPr>
            <a:r>
              <a:rPr lang="en-US" sz="2800" dirty="0" smtClean="0"/>
              <a:t> </a:t>
            </a:r>
            <a:endParaRPr lang="en-US" sz="2800" dirty="0"/>
          </a:p>
        </p:txBody>
      </p:sp>
    </p:spTree>
    <p:extLst>
      <p:ext uri="{BB962C8B-B14F-4D97-AF65-F5344CB8AC3E}">
        <p14:creationId xmlns:p14="http://schemas.microsoft.com/office/powerpoint/2010/main" val="100049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1061460"/>
          </a:xfrm>
          <a:prstGeom prst="rect">
            <a:avLst/>
          </a:prstGeom>
        </p:spPr>
        <p:txBody>
          <a:bodyPr lIns="91425" tIns="91425" rIns="91425" bIns="91425" anchor="b" anchorCtr="0">
            <a:noAutofit/>
          </a:bodyPr>
          <a:lstStyle/>
          <a:p>
            <a:r>
              <a:rPr lang="en-US" dirty="0"/>
              <a:t>Be concise, explain </a:t>
            </a:r>
            <a:r>
              <a:rPr lang="en-US" dirty="0" smtClean="0"/>
              <a:t/>
            </a:r>
            <a:br>
              <a:rPr lang="en-US" dirty="0" smtClean="0"/>
            </a:br>
            <a:r>
              <a:rPr lang="en-US" dirty="0" smtClean="0"/>
              <a:t>your </a:t>
            </a:r>
            <a:r>
              <a:rPr lang="en-US" dirty="0"/>
              <a:t>intentions first. </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algn="just">
              <a:buNone/>
            </a:pPr>
            <a:r>
              <a:rPr lang="en-US" sz="2800" dirty="0"/>
              <a:t>Objectiveness is a big plus in any work area, besides saving you and others a lot of time; it simplifies the chore at hand. Across any written medium such as the ones we have seen earlier, it is absolutely essential that you make yourself and your intentions clear in any communication attempt. Start by asking yourself “is this information relevant?” </a:t>
            </a:r>
          </a:p>
        </p:txBody>
      </p:sp>
    </p:spTree>
    <p:extLst>
      <p:ext uri="{BB962C8B-B14F-4D97-AF65-F5344CB8AC3E}">
        <p14:creationId xmlns:p14="http://schemas.microsoft.com/office/powerpoint/2010/main" val="109296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r>
              <a:rPr lang="en-US" dirty="0"/>
              <a:t>Summary </a:t>
            </a:r>
            <a:endParaRPr lang="en-US"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marL="685800" indent="-457200"/>
            <a:r>
              <a:rPr lang="en" sz="2400" dirty="0" smtClean="0"/>
              <a:t>We started </a:t>
            </a:r>
            <a:r>
              <a:rPr lang="en" sz="2400" dirty="0"/>
              <a:t>discussing the motivations for contributing to an open source project. </a:t>
            </a:r>
            <a:endParaRPr lang="en" sz="2400" dirty="0" smtClean="0"/>
          </a:p>
          <a:p>
            <a:pPr marL="685800" indent="-457200"/>
            <a:r>
              <a:rPr lang="en" sz="2400" dirty="0" smtClean="0"/>
              <a:t>We also described </a:t>
            </a:r>
            <a:r>
              <a:rPr lang="en" sz="2400" dirty="0"/>
              <a:t>the different roles a new member can take, which are not restricted to coding. </a:t>
            </a:r>
            <a:endParaRPr lang="en" sz="2400" dirty="0" smtClean="0"/>
          </a:p>
          <a:p>
            <a:pPr marL="685800" indent="-457200"/>
            <a:r>
              <a:rPr lang="en" sz="2400" dirty="0" smtClean="0"/>
              <a:t>We discussed </a:t>
            </a:r>
            <a:r>
              <a:rPr lang="en" sz="2400" dirty="0"/>
              <a:t>a range of communication channels used by communities to exchange information; and finally it explained some guidelines and etiquette required when dealing with other members in the </a:t>
            </a:r>
            <a:r>
              <a:rPr lang="en" sz="2400" dirty="0" smtClean="0"/>
              <a:t>community.</a:t>
            </a:r>
            <a:endParaRPr lang="en" sz="2400" dirty="0"/>
          </a:p>
        </p:txBody>
      </p:sp>
    </p:spTree>
    <p:extLst>
      <p:ext uri="{BB962C8B-B14F-4D97-AF65-F5344CB8AC3E}">
        <p14:creationId xmlns:p14="http://schemas.microsoft.com/office/powerpoint/2010/main" val="242899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Shape 2076"/>
          <p:cNvSpPr txBox="1">
            <a:spLocks noGrp="1"/>
          </p:cNvSpPr>
          <p:nvPr>
            <p:ph type="ctrTitle" idx="4294967295"/>
          </p:nvPr>
        </p:nvSpPr>
        <p:spPr>
          <a:xfrm>
            <a:off x="1715250" y="1486725"/>
            <a:ext cx="5713500" cy="1104000"/>
          </a:xfrm>
          <a:prstGeom prst="rect">
            <a:avLst/>
          </a:prstGeom>
        </p:spPr>
        <p:txBody>
          <a:bodyPr lIns="91425" tIns="91425" rIns="91425" bIns="91425" anchor="b" anchorCtr="0">
            <a:noAutofit/>
          </a:bodyPr>
          <a:lstStyle/>
          <a:p>
            <a:pPr lvl="0" rtl="0">
              <a:spcBef>
                <a:spcPts val="0"/>
              </a:spcBef>
              <a:buNone/>
            </a:pPr>
            <a:r>
              <a:rPr lang="en" sz="4800">
                <a:solidFill>
                  <a:srgbClr val="FFFFFF"/>
                </a:solidFill>
              </a:rPr>
              <a:t>Thanks!</a:t>
            </a:r>
          </a:p>
        </p:txBody>
      </p:sp>
      <p:sp>
        <p:nvSpPr>
          <p:cNvPr id="2077" name="Shape 2077"/>
          <p:cNvSpPr txBox="1">
            <a:spLocks noGrp="1"/>
          </p:cNvSpPr>
          <p:nvPr>
            <p:ph type="subTitle" idx="4294967295"/>
          </p:nvPr>
        </p:nvSpPr>
        <p:spPr>
          <a:xfrm>
            <a:off x="1715250" y="2415150"/>
            <a:ext cx="5713500" cy="1046400"/>
          </a:xfrm>
          <a:prstGeom prst="rect">
            <a:avLst/>
          </a:prstGeom>
        </p:spPr>
        <p:txBody>
          <a:bodyPr lIns="91425" tIns="91425" rIns="91425" bIns="91425" anchor="t" anchorCtr="0">
            <a:noAutofit/>
          </a:bodyPr>
          <a:lstStyle/>
          <a:p>
            <a:pPr lvl="0" algn="ctr" rtl="0">
              <a:spcBef>
                <a:spcPts val="0"/>
              </a:spcBef>
              <a:buNone/>
            </a:pPr>
            <a:r>
              <a:rPr lang="en" sz="3600" b="1"/>
              <a:t>Any questions?</a:t>
            </a:r>
          </a:p>
        </p:txBody>
      </p:sp>
      <p:sp>
        <p:nvSpPr>
          <p:cNvPr id="2078" name="Shape 2078"/>
          <p:cNvSpPr txBox="1">
            <a:spLocks noGrp="1"/>
          </p:cNvSpPr>
          <p:nvPr>
            <p:ph type="body" idx="4294967295"/>
          </p:nvPr>
        </p:nvSpPr>
        <p:spPr>
          <a:xfrm>
            <a:off x="1715250" y="3291225"/>
            <a:ext cx="5713500" cy="1201200"/>
          </a:xfrm>
          <a:prstGeom prst="rect">
            <a:avLst/>
          </a:prstGeom>
        </p:spPr>
        <p:txBody>
          <a:bodyPr lIns="91425" tIns="91425" rIns="91425" bIns="91425" anchor="t" anchorCtr="0">
            <a:noAutofit/>
          </a:bodyPr>
          <a:lstStyle/>
          <a:p>
            <a:pPr lvl="0" algn="ctr" rtl="0">
              <a:spcBef>
                <a:spcPts val="0"/>
              </a:spcBef>
              <a:buNone/>
            </a:pPr>
            <a:endParaRPr lang="en" sz="1800" dirty="0"/>
          </a:p>
        </p:txBody>
      </p:sp>
    </p:spTree>
    <p:extLst>
      <p:ext uri="{BB962C8B-B14F-4D97-AF65-F5344CB8AC3E}">
        <p14:creationId xmlns:p14="http://schemas.microsoft.com/office/powerpoint/2010/main" val="333184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Shape 2042"/>
          <p:cNvSpPr txBox="1">
            <a:spLocks noGrp="1"/>
          </p:cNvSpPr>
          <p:nvPr>
            <p:ph type="body" idx="1"/>
          </p:nvPr>
        </p:nvSpPr>
        <p:spPr>
          <a:xfrm>
            <a:off x="457200" y="5447700"/>
            <a:ext cx="8229600" cy="570900"/>
          </a:xfrm>
          <a:prstGeom prst="rect">
            <a:avLst/>
          </a:prstGeom>
        </p:spPr>
        <p:txBody>
          <a:bodyPr lIns="91425" tIns="91425" rIns="91425" bIns="91425" anchor="t" anchorCtr="0">
            <a:noAutofit/>
          </a:bodyPr>
          <a:lstStyle/>
          <a:p>
            <a:r>
              <a:rPr lang="en-US" dirty="0"/>
              <a:t>Notice how users take part in the organization </a:t>
            </a:r>
            <a:r>
              <a:rPr lang="en-US" dirty="0" smtClean="0"/>
              <a:t>?</a:t>
            </a:r>
            <a:endParaRPr lang="en-US" dirty="0"/>
          </a:p>
        </p:txBody>
      </p:sp>
      <p:pic>
        <p:nvPicPr>
          <p:cNvPr id="2" name="Picture 1" descr="Screen Shot 2016-12-05 at 9.53.43 PM.png"/>
          <p:cNvPicPr>
            <a:picLocks noChangeAspect="1"/>
          </p:cNvPicPr>
          <p:nvPr/>
        </p:nvPicPr>
        <p:blipFill rotWithShape="1">
          <a:blip r:embed="rId3">
            <a:extLst>
              <a:ext uri="{28A0092B-C50C-407E-A947-70E740481C1C}">
                <a14:useLocalDpi xmlns:a14="http://schemas.microsoft.com/office/drawing/2010/main" val="0"/>
              </a:ext>
            </a:extLst>
          </a:blip>
          <a:srcRect l="33354" t="14492" r="17514" b="11430"/>
          <a:stretch/>
        </p:blipFill>
        <p:spPr>
          <a:xfrm>
            <a:off x="2064880" y="1019520"/>
            <a:ext cx="4492623" cy="4233600"/>
          </a:xfrm>
          <a:prstGeom prst="rect">
            <a:avLst/>
          </a:prstGeom>
        </p:spPr>
      </p:pic>
    </p:spTree>
    <p:extLst>
      <p:ext uri="{BB962C8B-B14F-4D97-AF65-F5344CB8AC3E}">
        <p14:creationId xmlns:p14="http://schemas.microsoft.com/office/powerpoint/2010/main" val="147813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r>
              <a:rPr lang="en" dirty="0"/>
              <a:t>Participating in </a:t>
            </a:r>
            <a:br>
              <a:rPr lang="en" dirty="0"/>
            </a:br>
            <a:r>
              <a:rPr lang="en" dirty="0"/>
              <a:t>Open Source Development </a:t>
            </a:r>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marL="685800" indent="-457200"/>
            <a:r>
              <a:rPr lang="en" dirty="0" smtClean="0"/>
              <a:t>There </a:t>
            </a:r>
            <a:r>
              <a:rPr lang="en" dirty="0"/>
              <a:t>are many ways one can contribute to an open source project. </a:t>
            </a:r>
            <a:endParaRPr lang="en" dirty="0" smtClean="0"/>
          </a:p>
          <a:p>
            <a:pPr marL="685800" indent="-457200"/>
            <a:r>
              <a:rPr lang="en" dirty="0" smtClean="0"/>
              <a:t>Some </a:t>
            </a:r>
            <a:r>
              <a:rPr lang="en" dirty="0"/>
              <a:t>projects behave much like a </a:t>
            </a:r>
            <a:r>
              <a:rPr lang="en" dirty="0" smtClean="0"/>
              <a:t>company - projects </a:t>
            </a:r>
            <a:r>
              <a:rPr lang="en" dirty="0"/>
              <a:t>are divided into departments such as, development, public relationships, documentation, etc</a:t>
            </a:r>
            <a:r>
              <a:rPr lang="en" dirty="0" smtClean="0"/>
              <a:t>.</a:t>
            </a:r>
          </a:p>
          <a:p>
            <a:pPr marL="685800" indent="-457200"/>
            <a:r>
              <a:rPr lang="en" dirty="0" smtClean="0"/>
              <a:t>The </a:t>
            </a:r>
            <a:r>
              <a:rPr lang="en" dirty="0"/>
              <a:t>structure reflects the project needs. </a:t>
            </a:r>
          </a:p>
          <a:p>
            <a:pPr marL="228600">
              <a:buNone/>
            </a:pPr>
            <a:endParaRPr lang="en" dirty="0"/>
          </a:p>
        </p:txBody>
      </p:sp>
    </p:spTree>
    <p:extLst>
      <p:ext uri="{BB962C8B-B14F-4D97-AF65-F5344CB8AC3E}">
        <p14:creationId xmlns:p14="http://schemas.microsoft.com/office/powerpoint/2010/main" val="158003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r>
              <a:rPr lang="en" dirty="0"/>
              <a:t>Participating in </a:t>
            </a:r>
            <a:br>
              <a:rPr lang="en" dirty="0"/>
            </a:br>
            <a:r>
              <a:rPr lang="en" dirty="0"/>
              <a:t>Open Source Development </a:t>
            </a:r>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marL="685800" indent="-457200"/>
            <a:r>
              <a:rPr lang="en" dirty="0"/>
              <a:t>Positions on a project vary according to project dimension </a:t>
            </a:r>
            <a:endParaRPr lang="en" dirty="0" smtClean="0"/>
          </a:p>
          <a:p>
            <a:pPr marL="685800" indent="-457200"/>
            <a:r>
              <a:rPr lang="en" dirty="0"/>
              <a:t>What you should keep in mind is that there are many positions to occupy. </a:t>
            </a:r>
            <a:endParaRPr lang="en" dirty="0"/>
          </a:p>
          <a:p>
            <a:pPr marL="685800" indent="-457200"/>
            <a:r>
              <a:rPr lang="en" dirty="0" smtClean="0"/>
              <a:t>You </a:t>
            </a:r>
            <a:r>
              <a:rPr lang="en" dirty="0"/>
              <a:t>are likely to be assigned your role when you first start contributing to a project </a:t>
            </a:r>
            <a:endParaRPr lang="en" dirty="0"/>
          </a:p>
          <a:p>
            <a:pPr marL="685800" indent="-457200"/>
            <a:endParaRPr lang="en" dirty="0"/>
          </a:p>
        </p:txBody>
      </p:sp>
    </p:spTree>
    <p:extLst>
      <p:ext uri="{BB962C8B-B14F-4D97-AF65-F5344CB8AC3E}">
        <p14:creationId xmlns:p14="http://schemas.microsoft.com/office/powerpoint/2010/main" val="379936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r>
              <a:rPr lang="en" dirty="0" smtClean="0"/>
              <a:t>OS Development Roles</a:t>
            </a:r>
            <a:endParaRPr lang="en" dirty="0"/>
          </a:p>
        </p:txBody>
      </p:sp>
      <p:sp>
        <p:nvSpPr>
          <p:cNvPr id="1842" name="Shape 1842"/>
          <p:cNvSpPr txBox="1">
            <a:spLocks noGrp="1"/>
          </p:cNvSpPr>
          <p:nvPr>
            <p:ph type="body" idx="1"/>
          </p:nvPr>
        </p:nvSpPr>
        <p:spPr>
          <a:xfrm>
            <a:off x="1131750" y="1750400"/>
            <a:ext cx="6880499" cy="4664999"/>
          </a:xfrm>
          <a:prstGeom prst="rect">
            <a:avLst/>
          </a:prstGeom>
        </p:spPr>
        <p:txBody>
          <a:bodyPr lIns="91425" tIns="91425" rIns="91425" bIns="91425" anchor="t" anchorCtr="0">
            <a:noAutofit/>
          </a:bodyPr>
          <a:lstStyle/>
          <a:p>
            <a:pPr marL="685800" indent="-457200"/>
            <a:r>
              <a:rPr lang="en" dirty="0"/>
              <a:t>Project Leader / Main developer </a:t>
            </a:r>
            <a:endParaRPr lang="en" dirty="0" smtClean="0"/>
          </a:p>
          <a:p>
            <a:pPr marL="685800" indent="-457200"/>
            <a:r>
              <a:rPr lang="en" dirty="0"/>
              <a:t>Programmer </a:t>
            </a:r>
          </a:p>
          <a:p>
            <a:pPr marL="685800" indent="-457200"/>
            <a:r>
              <a:rPr lang="en" dirty="0"/>
              <a:t>Documentation Writer </a:t>
            </a:r>
          </a:p>
          <a:p>
            <a:pPr marL="685800" indent="-457200"/>
            <a:r>
              <a:rPr lang="en" dirty="0" smtClean="0"/>
              <a:t>Translator</a:t>
            </a:r>
          </a:p>
          <a:p>
            <a:pPr marL="685800" indent="-457200"/>
            <a:r>
              <a:rPr lang="en" dirty="0" smtClean="0"/>
              <a:t>Designer</a:t>
            </a:r>
          </a:p>
          <a:p>
            <a:pPr marL="685800" indent="-457200"/>
            <a:r>
              <a:rPr lang="en" dirty="0" smtClean="0"/>
              <a:t>Public Relationship</a:t>
            </a:r>
          </a:p>
          <a:p>
            <a:pPr marL="685800" indent="-457200"/>
            <a:r>
              <a:rPr lang="en" dirty="0" smtClean="0"/>
              <a:t>Active User</a:t>
            </a:r>
            <a:endParaRPr lang="en" dirty="0"/>
          </a:p>
        </p:txBody>
      </p:sp>
    </p:spTree>
    <p:extLst>
      <p:ext uri="{BB962C8B-B14F-4D97-AF65-F5344CB8AC3E}">
        <p14:creationId xmlns:p14="http://schemas.microsoft.com/office/powerpoint/2010/main" val="158975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57875" y="1882525"/>
            <a:ext cx="6028199" cy="1546500"/>
          </a:xfrm>
          <a:prstGeom prst="rect">
            <a:avLst/>
          </a:prstGeom>
        </p:spPr>
        <p:txBody>
          <a:bodyPr lIns="91425" tIns="91425" rIns="91425" bIns="91425" anchor="b" anchorCtr="0">
            <a:noAutofit/>
          </a:bodyPr>
          <a:lstStyle/>
          <a:p>
            <a:pPr lvl="0"/>
            <a:r>
              <a:rPr lang="en" dirty="0"/>
              <a:t>Project Leader / Main developer </a:t>
            </a:r>
          </a:p>
        </p:txBody>
      </p:sp>
      <p:sp>
        <p:nvSpPr>
          <p:cNvPr id="1831" name="Shape 1831"/>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pPr lvl="0" rtl="0">
              <a:spcBef>
                <a:spcPts val="0"/>
              </a:spcBef>
              <a:buNone/>
            </a:pPr>
            <a:r>
              <a:rPr lang="x-none" dirty="0" smtClean="0"/>
              <a:t>Company CEO, making big decisions</a:t>
            </a:r>
            <a:endParaRPr lang="en" dirty="0"/>
          </a:p>
        </p:txBody>
      </p:sp>
    </p:spTree>
    <p:extLst>
      <p:ext uri="{BB962C8B-B14F-4D97-AF65-F5344CB8AC3E}">
        <p14:creationId xmlns:p14="http://schemas.microsoft.com/office/powerpoint/2010/main" val="421625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1723</TotalTime>
  <Words>3618</Words>
  <Application>Microsoft Macintosh PowerPoint</Application>
  <PresentationFormat>On-screen Show (4:3)</PresentationFormat>
  <Paragraphs>154</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Nathaniel template</vt:lpstr>
      <vt:lpstr>Participating in  Open Source Development </vt:lpstr>
      <vt:lpstr>PowerPoint Presentation</vt:lpstr>
      <vt:lpstr>In this chapter you will learn about:</vt:lpstr>
      <vt:lpstr>BIG CONCEPT</vt:lpstr>
      <vt:lpstr>PowerPoint Presentation</vt:lpstr>
      <vt:lpstr>Participating in  Open Source Development </vt:lpstr>
      <vt:lpstr>Participating in  Open Source Development </vt:lpstr>
      <vt:lpstr>OS Development Roles</vt:lpstr>
      <vt:lpstr>Project Leader / Main developer </vt:lpstr>
      <vt:lpstr>Programmer </vt:lpstr>
      <vt:lpstr>Documentation Writer </vt:lpstr>
      <vt:lpstr>Translator </vt:lpstr>
      <vt:lpstr>Designer </vt:lpstr>
      <vt:lpstr>Public Relationship </vt:lpstr>
      <vt:lpstr>Active User </vt:lpstr>
      <vt:lpstr>Participating in  Open Source Development </vt:lpstr>
      <vt:lpstr>Open Source Communities</vt:lpstr>
      <vt:lpstr>Open Source Communities</vt:lpstr>
      <vt:lpstr>Open Source Communities</vt:lpstr>
      <vt:lpstr>Open Source Communities</vt:lpstr>
      <vt:lpstr>Open Source Communities</vt:lpstr>
      <vt:lpstr>Open Source Communities</vt:lpstr>
      <vt:lpstr>Open Source Communities</vt:lpstr>
      <vt:lpstr>Open Source Communities</vt:lpstr>
      <vt:lpstr>Open Source Communities</vt:lpstr>
      <vt:lpstr>Open Source Communities</vt:lpstr>
      <vt:lpstr>PowerPoint Presentation</vt:lpstr>
      <vt:lpstr>Open Source Communities</vt:lpstr>
      <vt:lpstr>Did you know?</vt:lpstr>
      <vt:lpstr>Open Source Communities</vt:lpstr>
      <vt:lpstr>Open Source Communities</vt:lpstr>
      <vt:lpstr>Open Source Communities</vt:lpstr>
      <vt:lpstr>Effective Communication </vt:lpstr>
      <vt:lpstr>Open Source Communities</vt:lpstr>
      <vt:lpstr>Open Source Communities</vt:lpstr>
      <vt:lpstr>Open Source Communities</vt:lpstr>
      <vt:lpstr>Open Source Communities</vt:lpstr>
      <vt:lpstr>Did you know?</vt:lpstr>
      <vt:lpstr>Communication Etiquette and Guidelines </vt:lpstr>
      <vt:lpstr>Communication Etiquette and Guidelines </vt:lpstr>
      <vt:lpstr>Search before you ask. </vt:lpstr>
      <vt:lpstr>Do not engage in acts of verbal aggression. </vt:lpstr>
      <vt:lpstr>Do not support acts of verbal aggression </vt:lpstr>
      <vt:lpstr>Know were to ask your questions. </vt:lpstr>
      <vt:lpstr>Show results, you'll earn more respect showing work than talking about it. </vt:lpstr>
      <vt:lpstr>Be concise, explain  your intentions first. </vt:lpstr>
      <vt:lpstr>Summary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Reasons Why Laravel PHP Framework Is  THE Best For Web Development</dc:title>
  <cp:lastModifiedBy>Ricky Noel Diancin Jr.</cp:lastModifiedBy>
  <cp:revision>129</cp:revision>
  <dcterms:modified xsi:type="dcterms:W3CDTF">2016-12-06T02:23:01Z</dcterms:modified>
</cp:coreProperties>
</file>