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31CE-7AAE-855E-BE5C-FFD777B83E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5C363D20-0703-3362-D752-284BB1B4E8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9F38F648-6150-DC1B-C2EE-5B09D371D77D}"/>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5" name="Footer Placeholder 4">
            <a:extLst>
              <a:ext uri="{FF2B5EF4-FFF2-40B4-BE49-F238E27FC236}">
                <a16:creationId xmlns:a16="http://schemas.microsoft.com/office/drawing/2014/main" id="{64776C12-6E96-9C40-3560-D242BF5E2B5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5BD3B1C-0BA4-3773-F57A-45836711838F}"/>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76511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567D-FCD1-56B4-0049-B494CAE03DE1}"/>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BCD2BF2-4ECA-E0A9-ADDF-886EEE9B7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0715C52-C706-CA5E-92A5-0C5BD8C6F357}"/>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5" name="Footer Placeholder 4">
            <a:extLst>
              <a:ext uri="{FF2B5EF4-FFF2-40B4-BE49-F238E27FC236}">
                <a16:creationId xmlns:a16="http://schemas.microsoft.com/office/drawing/2014/main" id="{407F5D64-B7AC-1E0C-089F-13C68063AC6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F15D2C-3F98-8A9B-495C-20A3E408DFC4}"/>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39307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CF8B0-D0D4-405F-DB7B-30154463DC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7070AEC-4D30-88B2-25DC-1AE0DA4965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B4DC733-CB23-6A6B-628B-764A4BC78E43}"/>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5" name="Footer Placeholder 4">
            <a:extLst>
              <a:ext uri="{FF2B5EF4-FFF2-40B4-BE49-F238E27FC236}">
                <a16:creationId xmlns:a16="http://schemas.microsoft.com/office/drawing/2014/main" id="{22FA871E-8432-2D55-EE24-3D5F9DC141A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9248F82-B5A0-A3F3-1919-2CC18B817BD2}"/>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1834263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8807-CC48-C310-0C23-2A54B2869998}"/>
              </a:ext>
            </a:extLst>
          </p:cNvPr>
          <p:cNvSpPr>
            <a:spLocks noGrp="1"/>
          </p:cNvSpPr>
          <p:nvPr>
            <p:ph type="title"/>
          </p:nvPr>
        </p:nvSpPr>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BE9ADF4-FBC8-6C63-F466-4E482B668D8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9DA944E-F5D1-D65D-5B82-E9C1799EB306}"/>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5" name="Footer Placeholder 4">
            <a:extLst>
              <a:ext uri="{FF2B5EF4-FFF2-40B4-BE49-F238E27FC236}">
                <a16:creationId xmlns:a16="http://schemas.microsoft.com/office/drawing/2014/main" id="{F995339F-56B3-CD40-3AB5-A2037607C17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937974C-F76A-4866-A785-2F6580BD4A36}"/>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281683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F792-2B0B-1958-4912-12FDEEE4E54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3010D97-6183-C67D-589F-40B71698A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EEC1E60-228B-92E3-0993-1E4F561A0BCC}"/>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5" name="Footer Placeholder 4">
            <a:extLst>
              <a:ext uri="{FF2B5EF4-FFF2-40B4-BE49-F238E27FC236}">
                <a16:creationId xmlns:a16="http://schemas.microsoft.com/office/drawing/2014/main" id="{B0296F96-D63D-E33C-3F13-34B708FDDA4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A4FC45F-823E-A313-B9EC-3863CADA2D66}"/>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326062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E29F-EEEF-4D53-8465-BEE1D968C0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CCDED29-CDBD-8ECF-FE81-C1FD504BD9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2985DE-BE86-D43B-52F0-1FA066A77DB6}"/>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5" name="Footer Placeholder 4">
            <a:extLst>
              <a:ext uri="{FF2B5EF4-FFF2-40B4-BE49-F238E27FC236}">
                <a16:creationId xmlns:a16="http://schemas.microsoft.com/office/drawing/2014/main" id="{D23B7D47-0EC4-87FC-21D7-0BB23D9D23B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1B8E3D-70D8-DD37-47A3-5B609D147683}"/>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35041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86D9-B60B-0DC1-6614-0F4318AB2AFF}"/>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AF401FA-61EC-F261-3F33-25E73A86A3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BC620B9-BAED-790E-CB73-F7EC3D99E6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3BD8E7EF-A619-0A07-70C0-3BD7891B1240}"/>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6" name="Footer Placeholder 5">
            <a:extLst>
              <a:ext uri="{FF2B5EF4-FFF2-40B4-BE49-F238E27FC236}">
                <a16:creationId xmlns:a16="http://schemas.microsoft.com/office/drawing/2014/main" id="{B37649B2-0048-FEE5-E07D-C00C506E507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E298CBB-D271-2D62-418C-47DBB99C42AD}"/>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229191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DA63-1E4E-54FE-13F8-5B8339A32E5E}"/>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4607908-056F-1760-49D9-B729E49FD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A56AFC-5179-0B2D-7B26-0A71D86C05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9AF8E3AD-3D61-9C89-8658-1B0D23966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EDB644-C6D3-133D-EDC1-24D6D91BFD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9CA73163-5BB3-B61E-9BD8-FE5FB93A7AB2}"/>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8" name="Footer Placeholder 7">
            <a:extLst>
              <a:ext uri="{FF2B5EF4-FFF2-40B4-BE49-F238E27FC236}">
                <a16:creationId xmlns:a16="http://schemas.microsoft.com/office/drawing/2014/main" id="{7BF029CA-1A41-A7A9-935A-38B407E5A25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2FD7878-38E8-68FF-0576-B7D3A0D7040A}"/>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167272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6951-AAA6-8E02-0E2F-A64CCA9B86BC}"/>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A7E358C-425B-86DE-D247-507B3BC4B150}"/>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4" name="Footer Placeholder 3">
            <a:extLst>
              <a:ext uri="{FF2B5EF4-FFF2-40B4-BE49-F238E27FC236}">
                <a16:creationId xmlns:a16="http://schemas.microsoft.com/office/drawing/2014/main" id="{61624C07-C69D-B155-DE46-AA5EE4447CD7}"/>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38DA4953-D963-6915-132D-45EEF12F5ADE}"/>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23556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4A532-3F92-90EB-14A8-5913ED2D7EAD}"/>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3" name="Footer Placeholder 2">
            <a:extLst>
              <a:ext uri="{FF2B5EF4-FFF2-40B4-BE49-F238E27FC236}">
                <a16:creationId xmlns:a16="http://schemas.microsoft.com/office/drawing/2014/main" id="{81C134EE-5290-C521-5F92-CEC80FBE263B}"/>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8C2E4ED-6D05-BE57-7DD3-A31DD069A625}"/>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274387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84B2-1413-7C66-9C27-73537535E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7F1AF33-6C13-EAA9-8BE3-2E713D8619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478A1013-79CB-6C64-F1CC-F649ABA94B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C01A1-E36E-E172-405B-1B3A402943CB}"/>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6" name="Footer Placeholder 5">
            <a:extLst>
              <a:ext uri="{FF2B5EF4-FFF2-40B4-BE49-F238E27FC236}">
                <a16:creationId xmlns:a16="http://schemas.microsoft.com/office/drawing/2014/main" id="{FBFBF187-8036-E0A7-8976-0B1F6BBD308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C47F6EB-39CA-E20B-E5C3-DD8906778AA8}"/>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295243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4005-6F18-30A8-4E83-0BDE5BA33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2FAA159-10FA-EA9E-C010-A057AD387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0ABAE699-78C9-6895-EDB4-274518964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25254-1BBC-E556-BE38-59458B57C9F5}"/>
              </a:ext>
            </a:extLst>
          </p:cNvPr>
          <p:cNvSpPr>
            <a:spLocks noGrp="1"/>
          </p:cNvSpPr>
          <p:nvPr>
            <p:ph type="dt" sz="half" idx="10"/>
          </p:nvPr>
        </p:nvSpPr>
        <p:spPr/>
        <p:txBody>
          <a:bodyPr/>
          <a:lstStyle/>
          <a:p>
            <a:fld id="{B6E53DC1-9D38-45BC-B98D-2CBF03B48C9C}" type="datetimeFigureOut">
              <a:rPr lang="en-PH" smtClean="0"/>
              <a:t>20/01/2024</a:t>
            </a:fld>
            <a:endParaRPr lang="en-PH"/>
          </a:p>
        </p:txBody>
      </p:sp>
      <p:sp>
        <p:nvSpPr>
          <p:cNvPr id="6" name="Footer Placeholder 5">
            <a:extLst>
              <a:ext uri="{FF2B5EF4-FFF2-40B4-BE49-F238E27FC236}">
                <a16:creationId xmlns:a16="http://schemas.microsoft.com/office/drawing/2014/main" id="{0937B10D-9D41-C2E2-00B5-0C74AD7B279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85C17CB-3175-AEEA-08DD-F391CFBC4453}"/>
              </a:ext>
            </a:extLst>
          </p:cNvPr>
          <p:cNvSpPr>
            <a:spLocks noGrp="1"/>
          </p:cNvSpPr>
          <p:nvPr>
            <p:ph type="sldNum" sz="quarter" idx="12"/>
          </p:nvPr>
        </p:nvSpPr>
        <p:spPr/>
        <p:txBody>
          <a:bodyPr/>
          <a:lstStyle/>
          <a:p>
            <a:fld id="{491B164E-13DD-452D-B66A-8052737B66E5}" type="slidenum">
              <a:rPr lang="en-PH" smtClean="0"/>
              <a:t>‹#›</a:t>
            </a:fld>
            <a:endParaRPr lang="en-PH"/>
          </a:p>
        </p:txBody>
      </p:sp>
    </p:spTree>
    <p:extLst>
      <p:ext uri="{BB962C8B-B14F-4D97-AF65-F5344CB8AC3E}">
        <p14:creationId xmlns:p14="http://schemas.microsoft.com/office/powerpoint/2010/main" val="102117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8B66EC-4E6A-F8DB-2F50-A8E9306836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8180C90-E435-9CB0-E868-B691445B3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05FBB64-0211-06E2-301E-D2774C050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E53DC1-9D38-45BC-B98D-2CBF03B48C9C}" type="datetimeFigureOut">
              <a:rPr lang="en-PH" smtClean="0"/>
              <a:t>20/01/2024</a:t>
            </a:fld>
            <a:endParaRPr lang="en-PH"/>
          </a:p>
        </p:txBody>
      </p:sp>
      <p:sp>
        <p:nvSpPr>
          <p:cNvPr id="5" name="Footer Placeholder 4">
            <a:extLst>
              <a:ext uri="{FF2B5EF4-FFF2-40B4-BE49-F238E27FC236}">
                <a16:creationId xmlns:a16="http://schemas.microsoft.com/office/drawing/2014/main" id="{B71A3E2F-D0F2-F4E3-0DE0-C045B4DF7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98E0ABF2-C314-77FC-FC67-03DB3FCF7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1B164E-13DD-452D-B66A-8052737B66E5}" type="slidenum">
              <a:rPr lang="en-PH" smtClean="0"/>
              <a:t>‹#›</a:t>
            </a:fld>
            <a:endParaRPr lang="en-PH"/>
          </a:p>
        </p:txBody>
      </p:sp>
    </p:spTree>
    <p:extLst>
      <p:ext uri="{BB962C8B-B14F-4D97-AF65-F5344CB8AC3E}">
        <p14:creationId xmlns:p14="http://schemas.microsoft.com/office/powerpoint/2010/main" val="108494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1A10-75CA-A25A-1A87-A5826E0FBF42}"/>
              </a:ext>
            </a:extLst>
          </p:cNvPr>
          <p:cNvSpPr>
            <a:spLocks noGrp="1"/>
          </p:cNvSpPr>
          <p:nvPr>
            <p:ph type="title"/>
          </p:nvPr>
        </p:nvSpPr>
        <p:spPr/>
        <p:txBody>
          <a:bodyPr/>
          <a:lstStyle/>
          <a:p>
            <a:r>
              <a:rPr lang="en-PH"/>
              <a:t>All About Alpha</a:t>
            </a:r>
          </a:p>
        </p:txBody>
      </p:sp>
      <p:sp>
        <p:nvSpPr>
          <p:cNvPr id="3" name="Text Placeholder 2">
            <a:extLst>
              <a:ext uri="{FF2B5EF4-FFF2-40B4-BE49-F238E27FC236}">
                <a16:creationId xmlns:a16="http://schemas.microsoft.com/office/drawing/2014/main" id="{F068026F-8298-A4E6-A966-BAEEA6FDB99A}"/>
              </a:ext>
            </a:extLst>
          </p:cNvPr>
          <p:cNvSpPr>
            <a:spLocks noGrp="1"/>
          </p:cNvSpPr>
          <p:nvPr>
            <p:ph type="body" idx="1"/>
          </p:nvPr>
        </p:nvSpPr>
        <p:spPr/>
        <p:txBody>
          <a:bodyPr/>
          <a:lstStyle/>
          <a:p>
            <a:r>
              <a:rPr lang="en-US"/>
              <a:t>The word Alpha is a fascinating piece of the Greek alphabet, traditionally originating as the first letter of the classical Greek alphabet. However, in recent years, particularly in popular culture, the term has expanded to represent something seen as superior or as the foremost of its kind. </a:t>
            </a:r>
            <a:endParaRPr lang="en-PH"/>
          </a:p>
        </p:txBody>
      </p:sp>
    </p:spTree>
    <p:extLst>
      <p:ext uri="{BB962C8B-B14F-4D97-AF65-F5344CB8AC3E}">
        <p14:creationId xmlns:p14="http://schemas.microsoft.com/office/powerpoint/2010/main" val="1065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C003-78A0-07E8-AF72-B75CA0EC99B0}"/>
              </a:ext>
            </a:extLst>
          </p:cNvPr>
          <p:cNvSpPr>
            <a:spLocks noGrp="1"/>
          </p:cNvSpPr>
          <p:nvPr>
            <p:ph type="title"/>
          </p:nvPr>
        </p:nvSpPr>
        <p:spPr/>
        <p:txBody>
          <a:bodyPr/>
          <a:lstStyle/>
          <a:p>
            <a:r>
              <a:rPr lang="en-PH"/>
              <a:t>The Letter "</a:t>
            </a:r>
            <a:r>
              <a:rPr lang="el-GR"/>
              <a:t>α"</a:t>
            </a:r>
            <a:endParaRPr lang="en-PH"/>
          </a:p>
        </p:txBody>
      </p:sp>
      <p:sp>
        <p:nvSpPr>
          <p:cNvPr id="3" name="Text Placeholder 2">
            <a:extLst>
              <a:ext uri="{FF2B5EF4-FFF2-40B4-BE49-F238E27FC236}">
                <a16:creationId xmlns:a16="http://schemas.microsoft.com/office/drawing/2014/main" id="{5AF29DAA-1F37-958F-35A9-3B7F1D4CFFD0}"/>
              </a:ext>
            </a:extLst>
          </p:cNvPr>
          <p:cNvSpPr>
            <a:spLocks noGrp="1"/>
          </p:cNvSpPr>
          <p:nvPr>
            <p:ph type="body" idx="1"/>
          </p:nvPr>
        </p:nvSpPr>
        <p:spPr/>
        <p:txBody>
          <a:bodyPr/>
          <a:lstStyle/>
          <a:p>
            <a:r>
              <a:rPr lang="en-US"/>
              <a:t>The letter "Alpha" is the first letter of the Greek alphabet and has a mathematical value of 1.500. It is the first letter of the ancient Greek language, and its name derives from the Phoenician letter aleph. </a:t>
            </a:r>
            <a:endParaRPr lang="en-PH"/>
          </a:p>
        </p:txBody>
      </p:sp>
    </p:spTree>
    <p:extLst>
      <p:ext uri="{BB962C8B-B14F-4D97-AF65-F5344CB8AC3E}">
        <p14:creationId xmlns:p14="http://schemas.microsoft.com/office/powerpoint/2010/main" val="3243157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3EDA-5893-39BC-FD85-7CBE8ECFDE6D}"/>
              </a:ext>
            </a:extLst>
          </p:cNvPr>
          <p:cNvSpPr>
            <a:spLocks noGrp="1"/>
          </p:cNvSpPr>
          <p:nvPr>
            <p:ph type="title"/>
          </p:nvPr>
        </p:nvSpPr>
        <p:spPr/>
        <p:txBody>
          <a:bodyPr/>
          <a:lstStyle/>
          <a:p>
            <a:r>
              <a:rPr lang="en-PH"/>
              <a:t>Popular Culture</a:t>
            </a:r>
          </a:p>
        </p:txBody>
      </p:sp>
      <p:sp>
        <p:nvSpPr>
          <p:cNvPr id="3" name="Text Placeholder 2">
            <a:extLst>
              <a:ext uri="{FF2B5EF4-FFF2-40B4-BE49-F238E27FC236}">
                <a16:creationId xmlns:a16="http://schemas.microsoft.com/office/drawing/2014/main" id="{EEE49BC0-B90C-B84B-F1B6-B88DC3169A4C}"/>
              </a:ext>
            </a:extLst>
          </p:cNvPr>
          <p:cNvSpPr>
            <a:spLocks noGrp="1"/>
          </p:cNvSpPr>
          <p:nvPr>
            <p:ph type="body" idx="1"/>
          </p:nvPr>
        </p:nvSpPr>
        <p:spPr/>
        <p:txBody>
          <a:bodyPr/>
          <a:lstStyle/>
          <a:p>
            <a:r>
              <a:rPr lang="en-US"/>
              <a:t>The word "Alpha" has evolved beyond its origins as a letter and is commonly used to signify superiority or prominence. Many organizations use the term to refer to the top tier of a hierarchy or as a designation of excellence. </a:t>
            </a:r>
            <a:endParaRPr lang="en-PH"/>
          </a:p>
        </p:txBody>
      </p:sp>
    </p:spTree>
    <p:extLst>
      <p:ext uri="{BB962C8B-B14F-4D97-AF65-F5344CB8AC3E}">
        <p14:creationId xmlns:p14="http://schemas.microsoft.com/office/powerpoint/2010/main" val="4144251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149</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 Display</vt:lpstr>
      <vt:lpstr>Aptos</vt:lpstr>
      <vt:lpstr>Arial</vt:lpstr>
      <vt:lpstr>Office Theme</vt:lpstr>
      <vt:lpstr>All About Alpha</vt:lpstr>
      <vt:lpstr>The Letter "α"</vt:lpstr>
      <vt:lpstr>Popular 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About Alpha</dc:title>
  <dc:creator>Kenneth A</dc:creator>
  <cp:lastModifiedBy>Kenneth A</cp:lastModifiedBy>
  <cp:revision>1</cp:revision>
  <dcterms:created xsi:type="dcterms:W3CDTF">2024-01-20T02:21:35Z</dcterms:created>
  <dcterms:modified xsi:type="dcterms:W3CDTF">2024-01-20T02:21:35Z</dcterms:modified>
</cp:coreProperties>
</file>