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77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8CE8B-BB68-041C-AAC3-79F7F83E1D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BB68F8-B4B3-784E-8286-5332E3E7D8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23F96-E676-4C8A-B6C1-29E9A37B0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E1429-2B89-4026-B133-8BCB61117570}" type="datetimeFigureOut">
              <a:rPr lang="en-PH" smtClean="0"/>
              <a:t>20/01/2024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BB73AD-4A9A-FC66-98F4-183453C62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7B62BC-E779-FEA6-0177-264924138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6AB7-D08A-4008-B79D-30837DA64E7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30263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D16A4-5FD9-A253-7A87-B1CD68FF8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9E066-8C3B-1F72-6FB5-5F3B47FA31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227275-8ED7-8A7D-C842-EDA951609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E1429-2B89-4026-B133-8BCB61117570}" type="datetimeFigureOut">
              <a:rPr lang="en-PH" smtClean="0"/>
              <a:t>20/01/2024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C24A44-A05B-C158-06D6-52D786975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3F050-B53E-AC63-50E1-97BCDFE66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6AB7-D08A-4008-B79D-30837DA64E7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32812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529F3A-9A33-9CED-35E4-BCB11AA68D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7030F4-C973-2FC5-BEF3-BD6A678202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48211-9D8A-55F1-94F9-FBCFB1F3C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E1429-2B89-4026-B133-8BCB61117570}" type="datetimeFigureOut">
              <a:rPr lang="en-PH" smtClean="0"/>
              <a:t>20/01/2024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B78448-ACA2-F0D8-0DBB-96732BC01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3B717C-109E-04E3-3C6B-B43C6AB9F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6AB7-D08A-4008-B79D-30837DA64E7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133702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E4694-B273-9E50-A42B-ED231E743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7DCDEF-34C8-69DE-92D7-2C8F888ED3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5F6D6-9416-3A2F-8EC7-D10FD7026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E1429-2B89-4026-B133-8BCB61117570}" type="datetimeFigureOut">
              <a:rPr lang="en-PH" smtClean="0"/>
              <a:t>20/01/2024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378E56-E563-BCDE-2F8E-779BE86D9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9FD76D-6E6D-1011-0546-8B9B59E65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6AB7-D08A-4008-B79D-30837DA64E7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0345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EDA4B-624D-0205-5078-13FC2B2F2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A9775-5794-F47C-F185-F29D61D12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207-86E2-60A8-3D00-D4F16856B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E1429-2B89-4026-B133-8BCB61117570}" type="datetimeFigureOut">
              <a:rPr lang="en-PH" smtClean="0"/>
              <a:t>20/01/2024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A1E13-45B6-6BE2-C438-1EABFE665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968A44-A525-C451-A5E0-2DBDBC59F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6AB7-D08A-4008-B79D-30837DA64E7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80792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B7484-440F-57C8-A58F-EBCB3C5BE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958173-569D-3D4C-DDBE-9312C3E27B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D7A004-FF5A-F856-DAA5-60CE3D598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E1429-2B89-4026-B133-8BCB61117570}" type="datetimeFigureOut">
              <a:rPr lang="en-PH" smtClean="0"/>
              <a:t>20/01/2024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67D676-E7A9-2B34-A1EE-B3C80E42F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489C3F-43F2-E21E-789B-2EF03BE4A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6AB7-D08A-4008-B79D-30837DA64E7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10174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103B8-DF9E-BB25-7B69-44801E959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86EA3-658F-9BA3-B137-0081B1E610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99D533-764C-C794-F7C9-8EB0E6E4F6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634404-A13C-CF35-7595-7BCAFD32A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E1429-2B89-4026-B133-8BCB61117570}" type="datetimeFigureOut">
              <a:rPr lang="en-PH" smtClean="0"/>
              <a:t>20/01/2024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3A0493-0D3A-C4B2-387C-6F0BC9105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EC13A4-9679-3F8D-BE38-BDA598E25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6AB7-D08A-4008-B79D-30837DA64E7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76793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77534-A9AF-2B70-35D4-58864BFA0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C4093E-7814-5984-82D5-EB36B73F09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385C0C-0EF6-8125-1DA1-6ACF5173EB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8F9DF6-F354-0720-71AB-71620B2FDE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D994D1-65E3-6BE8-DDE8-56AABE4CB4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3AE9C5-56B1-1ECB-ED71-92FFFBCCD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E1429-2B89-4026-B133-8BCB61117570}" type="datetimeFigureOut">
              <a:rPr lang="en-PH" smtClean="0"/>
              <a:t>20/01/2024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BD5BA3-A239-1CEB-D7DD-9C6B15181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4E990C-CF72-5861-5AC2-8A0382D5F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6AB7-D08A-4008-B79D-30837DA64E7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13065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33C7F-51B2-D8BD-ABF5-01DB2FF50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EE287F-ED81-98E2-C362-4D9AF4AFA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E1429-2B89-4026-B133-8BCB61117570}" type="datetimeFigureOut">
              <a:rPr lang="en-PH" smtClean="0"/>
              <a:t>20/01/2024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D99CF8-C418-E407-2BF1-02A8E7268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0FB26F-E4BC-E3C5-3DC2-AF09FBD5C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6AB7-D08A-4008-B79D-30837DA64E7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31401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3DA7A8-41F9-F8F2-B32F-1CAEA5184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E1429-2B89-4026-B133-8BCB61117570}" type="datetimeFigureOut">
              <a:rPr lang="en-PH" smtClean="0"/>
              <a:t>20/01/2024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DFBE6C-DED0-80F4-A71B-80A014AD9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B45701-112E-CCCF-96A1-C9695ACB3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6AB7-D08A-4008-B79D-30837DA64E7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26114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C49F5-E182-410B-4AD9-B26D927B0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1B5FB-08E7-2AD7-FB99-C01996B7E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FF57F1-80B1-8809-14C6-F4DD0F876B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2D9E5E-B0E2-4B10-2A79-A0ADE0B49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E1429-2B89-4026-B133-8BCB61117570}" type="datetimeFigureOut">
              <a:rPr lang="en-PH" smtClean="0"/>
              <a:t>20/01/2024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854F16-0D2D-839C-9012-38C8CEBF7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4A96E0-899E-19C8-B37B-107F3E294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6AB7-D08A-4008-B79D-30837DA64E7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73314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D95D5-2B3F-946A-4586-8C9E04BCC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13B1C7-4D28-0EE5-1C12-DEB066EA03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968A5D-2BD6-AB75-9665-96D6BDA40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30121-C6FC-8AD6-3D98-2AC31E09A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E1429-2B89-4026-B133-8BCB61117570}" type="datetimeFigureOut">
              <a:rPr lang="en-PH" smtClean="0"/>
              <a:t>20/01/2024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C2A427-179C-2738-A241-727BB78F5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2E2640-A4EF-AE74-516B-4BE1AC08A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6AB7-D08A-4008-B79D-30837DA64E7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13047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72D904-9547-83BA-C03E-D87221355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C448E-B30E-EB8B-80F8-65E050C1FD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9A47DD-D93E-4F4A-1B7D-C176ED690F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3AE1429-2B89-4026-B133-8BCB61117570}" type="datetimeFigureOut">
              <a:rPr lang="en-PH" smtClean="0"/>
              <a:t>20/01/2024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82FC7-E4C3-D56E-8B56-3B7A512093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0B121B-F170-8316-D9A3-C144E2F819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D696AB7-D08A-4008-B79D-30837DA64E7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54639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8A703-B669-232C-583F-2B4AFDE86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/>
              <a:t>Allusion to Flowers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228789-AF5E-602F-B638-1F9F416E89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Buds can evoke an imagery of blooming flowers, symbolizing growth, vitality, and the essence of renewal. </a:t>
            </a:r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17937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70640-A029-3B54-1657-1FEBC63F8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/>
              <a:t>Untapped Potential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0C8F4F-0B4B-7324-7AC9-0EB229544B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Just like flowers need time and care to bloom, buds represent potential and possibilities that have yet to be realized. It is a stage in the growth process where development is imminent. </a:t>
            </a:r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810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2084D-ED21-3338-08A9-A255F556D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/>
              <a:t>Promise of Beauty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2621B8-5A86-07AF-32E7-31396C3A21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Buds come in various forms, shapes, and colors, each holding a promise of the beauty yet to unfold. They signify the anticipation and expectation of something exquisite and captivating. </a:t>
            </a:r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19459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299FF-27AD-6351-48A9-C0538F432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/>
              <a:t>Symbolism in Cultures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C4EFE2-09EA-0A74-2920-261FC6E241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Across various cultures, buds carry significant symbolism. They represent new life, youth, innocence, and fresh beginnings. Buds are often seen as a manifestation of potential, growth, and hope. </a:t>
            </a:r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47509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F5514-FEDD-FB13-CC8F-3BEABBF52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/>
              <a:t>Universal Appeal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F0D3D7-48C2-8117-E613-F02D5AA33A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allure of buds transcends regions and cultures. Their delicate and ephemeral nature captures the essence of beauty in transition, resonating with people everywhere. </a:t>
            </a:r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76742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166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 Display</vt:lpstr>
      <vt:lpstr>Aptos</vt:lpstr>
      <vt:lpstr>Arial</vt:lpstr>
      <vt:lpstr>Office Theme</vt:lpstr>
      <vt:lpstr>Allusion to Flowers</vt:lpstr>
      <vt:lpstr>Untapped Potential</vt:lpstr>
      <vt:lpstr>Promise of Beauty</vt:lpstr>
      <vt:lpstr>Symbolism in Cultures</vt:lpstr>
      <vt:lpstr>Universal Appeal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Allusion to Flowers</dc:title>
  <dc:creator>Kenneth A</dc:creator>
  <cp:lastModifiedBy>Kenneth A</cp:lastModifiedBy>
  <cp:revision>1</cp:revision>
  <dcterms:created xsi:type="dcterms:W3CDTF">2024-01-20T02:36:40Z</dcterms:created>
  <dcterms:modified xsi:type="dcterms:W3CDTF">2024-01-20T02:36:40Z</dcterms:modified>
</cp:coreProperties>
</file>