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F0C6-5D78-590B-4803-A7069F2D2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5CC31-8A1D-259F-DC90-50653CC9A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EC1E2-0E81-D4CC-180C-4BEF83CB0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189B-052B-477C-A769-2F500683536D}" type="datetimeFigureOut">
              <a:rPr lang="en-PH" smtClean="0"/>
              <a:t>21/01/2024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30056-8B7E-1605-DCAB-CDC5EFF6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E285B-E318-A325-8BD2-48A6900E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C345-34FA-46EE-92D0-46ED11A2AF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866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5D54-9D5A-8C13-9CF9-D0CEF894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C2D35-1FF0-4994-CECE-797FA2B71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37694-8228-E875-9526-1F89536D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189B-052B-477C-A769-2F500683536D}" type="datetimeFigureOut">
              <a:rPr lang="en-PH" smtClean="0"/>
              <a:t>21/01/2024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351ED-25ED-EF26-EE8E-10E7AD0C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0677D-BC82-B18C-F70D-2E5CF73E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C345-34FA-46EE-92D0-46ED11A2AF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332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4FB114-E1A1-55EB-FB4E-56EE14A77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63D93-3372-3C94-1FFE-3D4A477B7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6BDC5-18A6-BE35-C0C0-936428B9D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189B-052B-477C-A769-2F500683536D}" type="datetimeFigureOut">
              <a:rPr lang="en-PH" smtClean="0"/>
              <a:t>21/01/2024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E4C6-ADED-BBE4-D848-7E55A72B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2C0F-6AE3-F357-9D0C-5B20A03A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C345-34FA-46EE-92D0-46ED11A2AF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9424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F09B-E811-2874-3BF9-9D940489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1B235-0603-C5A9-FF63-EB55395F07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06F54-0926-AB78-18FD-1E827F9E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189B-052B-477C-A769-2F500683536D}" type="datetimeFigureOut">
              <a:rPr lang="en-PH" smtClean="0"/>
              <a:t>21/01/2024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CE6BC-8286-1326-869B-114BE60EC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1FFDD-29D4-33E7-F232-4F90C824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C345-34FA-46EE-92D0-46ED11A2AF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722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4BA0-49A1-373D-F732-F7D078B57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52EAB-B10D-B3B2-AE13-265924201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FF468-862B-70B4-F847-68BCAD56C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189B-052B-477C-A769-2F500683536D}" type="datetimeFigureOut">
              <a:rPr lang="en-PH" smtClean="0"/>
              <a:t>21/01/2024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50C99-9411-E3D4-40CC-469EF509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3BDA5-9C5C-E93C-1631-6E7EED7D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C345-34FA-46EE-92D0-46ED11A2AF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703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FE447-EB42-68B8-D254-7B07879E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BC63B-3815-7633-2CD9-0AD02843F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D5207-4D27-4E8B-F28C-BC6ADC14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189B-052B-477C-A769-2F500683536D}" type="datetimeFigureOut">
              <a:rPr lang="en-PH" smtClean="0"/>
              <a:t>21/01/2024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AF8E6-64B6-B59F-082E-D47DAB12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F1AB6-09FE-0D1C-5B10-81FD82AC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C345-34FA-46EE-92D0-46ED11A2AF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972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2BCDD-CC8C-B247-A327-707807D9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632F7-EE3F-0DEC-B446-2CF6C5CA1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CEFC2-22BA-B104-D619-934E4D6D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8620B-1818-908C-B441-7FA3D4BC1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189B-052B-477C-A769-2F500683536D}" type="datetimeFigureOut">
              <a:rPr lang="en-PH" smtClean="0"/>
              <a:t>21/01/2024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41273-5376-04F9-7226-326BDD37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BFC5D-E901-819F-48B6-E38E9E694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C345-34FA-46EE-92D0-46ED11A2AF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175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06F2-7976-5540-B4B7-627FFBEF1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7A8C4-E155-17CF-6EDF-7E245BCC0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14DB9-F459-474B-3C05-6318415DA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FB5AF8-7E45-C960-95DB-11949E1B9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1BB01-3B03-DF7E-E2BB-DAF9DCD94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C7B32-5DF8-C9E4-9F41-C6B3D020D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189B-052B-477C-A769-2F500683536D}" type="datetimeFigureOut">
              <a:rPr lang="en-PH" smtClean="0"/>
              <a:t>21/01/2024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A7D0B8-58BA-9B8D-172C-8C38DE741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D44D64-FB56-08E7-C990-60CB15E9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C345-34FA-46EE-92D0-46ED11A2AF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451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6B11-C601-B96B-6E6C-A8801EE6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CD5BC-4788-B3AF-560E-A49C7BAB4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189B-052B-477C-A769-2F500683536D}" type="datetimeFigureOut">
              <a:rPr lang="en-PH" smtClean="0"/>
              <a:t>21/01/2024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FC460-DC6C-268A-BB90-753D8F3A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AF10B-9132-49C1-497E-7BEE806E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C345-34FA-46EE-92D0-46ED11A2AF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40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F68BC4-32F7-2AFC-4559-35B90C15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189B-052B-477C-A769-2F500683536D}" type="datetimeFigureOut">
              <a:rPr lang="en-PH" smtClean="0"/>
              <a:t>21/01/2024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DD9192-DA7B-607C-E7FB-221461FA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FDE07-4A10-EAAB-D5CF-1856E8C8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C345-34FA-46EE-92D0-46ED11A2AF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946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AB58-2225-E625-9CBF-07D491A70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5E5D6-84A5-EEE9-5FA8-C8CA4B757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F6E2D-E426-F251-1B39-4EC72F607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DF4E0-911F-18EC-4B3E-257589D2B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189B-052B-477C-A769-2F500683536D}" type="datetimeFigureOut">
              <a:rPr lang="en-PH" smtClean="0"/>
              <a:t>21/01/2024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68250-093E-F66A-B429-89BC5B39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851B6-39C8-8E31-8DA4-7CA3A022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C345-34FA-46EE-92D0-46ED11A2AF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4846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97E3-472A-018F-CEF7-B4D828F8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19CA51-EA69-7856-9AE9-2D7F1E218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7FA35-5BEB-DD6C-7D74-63E79CB5D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A5314-57C6-3C6E-CD6D-EADD612C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189B-052B-477C-A769-2F500683536D}" type="datetimeFigureOut">
              <a:rPr lang="en-PH" smtClean="0"/>
              <a:t>21/01/2024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7006A-5064-B845-42F1-94EF7188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79309-5268-2E02-1132-2FDCBBE5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C345-34FA-46EE-92D0-46ED11A2AF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975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594DA1-A575-04AF-90C5-FD6C80294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2D43C-4BB4-6A96-322F-6803CD090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4B61C-36DE-F8CA-F811-727AFD8AB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8C189B-052B-477C-A769-2F500683536D}" type="datetimeFigureOut">
              <a:rPr lang="en-PH" smtClean="0"/>
              <a:t>21/01/2024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2DA72-53D4-34DB-CB1A-69737EADB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2FADC-2BE0-92D6-3AAB-97AFF45F6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6BC345-34FA-46EE-92D0-46ED11A2AF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6980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1004-2FC1-F981-6DB9-979564914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Deeznuts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A75B6-4B2F-49CE-CD7C-F14553629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Fun nickname for walnuts, originated in online gaming communities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987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C1EC-5136-CEBB-B5E5-DC301E0E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Internet Meme Culture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E8D88-E9DA-E89D-2144-F4DD3301AA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Online communities, especially on forums and later social media, spawn viral jokes and memes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681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8EDDF-613E-EEA4-509E-1CF9C7A1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Gaming Culture, Specifically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49431-530B-8DEA-33A1-E8E3B666AC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Gamers and gaming communities have a unique brand of humor, leading to Inside Jokes and self-referential humor (like the meme on this slide)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8084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49796-D431-9586-A0B9-AB02897A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Origins of Deeznuts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C07A8-0650-274E-A598-5C1C780D12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Deeznuts is a playful term for walnuts, with a deliberate misspelling for comedic effect. It gained traction with gaming communities and eventually became a popular meme among a wider audience. The origins of such memes often trace back to specific events or communities.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9606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Aptos Display</vt:lpstr>
      <vt:lpstr>Aptos</vt:lpstr>
      <vt:lpstr>Office Theme</vt:lpstr>
      <vt:lpstr>Deeznuts</vt:lpstr>
      <vt:lpstr>Internet Meme Culture</vt:lpstr>
      <vt:lpstr>Gaming Culture, Specifically</vt:lpstr>
      <vt:lpstr>Origins of Deeznuts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Deeznuts</dc:title>
  <dc:creator>Kenneth A</dc:creator>
  <cp:lastModifiedBy>Kenneth A</cp:lastModifiedBy>
  <cp:revision>1</cp:revision>
  <dcterms:created xsi:type="dcterms:W3CDTF">2024-01-21T04:10:09Z</dcterms:created>
  <dcterms:modified xsi:type="dcterms:W3CDTF">2024-01-21T04:10:09Z</dcterms:modified>
</cp:coreProperties>
</file>