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79C8-2BB3-254C-738F-F6E9107330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041335D0-F881-9087-B1F7-2F8162D63D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9311A7BB-0CB0-3CEF-8D09-60904F093A06}"/>
              </a:ext>
            </a:extLst>
          </p:cNvPr>
          <p:cNvSpPr>
            <a:spLocks noGrp="1"/>
          </p:cNvSpPr>
          <p:nvPr>
            <p:ph type="dt" sz="half" idx="10"/>
          </p:nvPr>
        </p:nvSpPr>
        <p:spPr/>
        <p:txBody>
          <a:bodyPr/>
          <a:lstStyle/>
          <a:p>
            <a:fld id="{BEE27CEA-0439-40CD-8BF7-DD418366AD9F}" type="datetimeFigureOut">
              <a:rPr lang="en-PH" smtClean="0"/>
              <a:t>20/01/2024</a:t>
            </a:fld>
            <a:endParaRPr lang="en-PH"/>
          </a:p>
        </p:txBody>
      </p:sp>
      <p:sp>
        <p:nvSpPr>
          <p:cNvPr id="5" name="Footer Placeholder 4">
            <a:extLst>
              <a:ext uri="{FF2B5EF4-FFF2-40B4-BE49-F238E27FC236}">
                <a16:creationId xmlns:a16="http://schemas.microsoft.com/office/drawing/2014/main" id="{5FA77429-3A7B-14C9-46C4-1B9D2235D81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23416D4-8497-29ED-DD68-293F05252F94}"/>
              </a:ext>
            </a:extLst>
          </p:cNvPr>
          <p:cNvSpPr>
            <a:spLocks noGrp="1"/>
          </p:cNvSpPr>
          <p:nvPr>
            <p:ph type="sldNum" sz="quarter" idx="12"/>
          </p:nvPr>
        </p:nvSpPr>
        <p:spPr/>
        <p:txBody>
          <a:bodyPr/>
          <a:lstStyle/>
          <a:p>
            <a:fld id="{10A9E0DC-C332-417F-9F7C-CDCC72A7C556}" type="slidenum">
              <a:rPr lang="en-PH" smtClean="0"/>
              <a:t>‹#›</a:t>
            </a:fld>
            <a:endParaRPr lang="en-PH"/>
          </a:p>
        </p:txBody>
      </p:sp>
    </p:spTree>
    <p:extLst>
      <p:ext uri="{BB962C8B-B14F-4D97-AF65-F5344CB8AC3E}">
        <p14:creationId xmlns:p14="http://schemas.microsoft.com/office/powerpoint/2010/main" val="3102009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3C20-AE9F-6607-2EF6-46F6EE4125FC}"/>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C0EE78FC-A880-CA9E-839F-26B8BD9B06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256FD4F-F185-BA62-BD21-5BC70CF78309}"/>
              </a:ext>
            </a:extLst>
          </p:cNvPr>
          <p:cNvSpPr>
            <a:spLocks noGrp="1"/>
          </p:cNvSpPr>
          <p:nvPr>
            <p:ph type="dt" sz="half" idx="10"/>
          </p:nvPr>
        </p:nvSpPr>
        <p:spPr/>
        <p:txBody>
          <a:bodyPr/>
          <a:lstStyle/>
          <a:p>
            <a:fld id="{BEE27CEA-0439-40CD-8BF7-DD418366AD9F}" type="datetimeFigureOut">
              <a:rPr lang="en-PH" smtClean="0"/>
              <a:t>20/01/2024</a:t>
            </a:fld>
            <a:endParaRPr lang="en-PH"/>
          </a:p>
        </p:txBody>
      </p:sp>
      <p:sp>
        <p:nvSpPr>
          <p:cNvPr id="5" name="Footer Placeholder 4">
            <a:extLst>
              <a:ext uri="{FF2B5EF4-FFF2-40B4-BE49-F238E27FC236}">
                <a16:creationId xmlns:a16="http://schemas.microsoft.com/office/drawing/2014/main" id="{A73E51C2-DDE8-68FB-EC79-282BD3313C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A0A2A67-365C-C3E3-E1AD-081C9DD2641A}"/>
              </a:ext>
            </a:extLst>
          </p:cNvPr>
          <p:cNvSpPr>
            <a:spLocks noGrp="1"/>
          </p:cNvSpPr>
          <p:nvPr>
            <p:ph type="sldNum" sz="quarter" idx="12"/>
          </p:nvPr>
        </p:nvSpPr>
        <p:spPr/>
        <p:txBody>
          <a:bodyPr/>
          <a:lstStyle/>
          <a:p>
            <a:fld id="{10A9E0DC-C332-417F-9F7C-CDCC72A7C556}" type="slidenum">
              <a:rPr lang="en-PH" smtClean="0"/>
              <a:t>‹#›</a:t>
            </a:fld>
            <a:endParaRPr lang="en-PH"/>
          </a:p>
        </p:txBody>
      </p:sp>
    </p:spTree>
    <p:extLst>
      <p:ext uri="{BB962C8B-B14F-4D97-AF65-F5344CB8AC3E}">
        <p14:creationId xmlns:p14="http://schemas.microsoft.com/office/powerpoint/2010/main" val="1304193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128188-D847-6B1A-C832-359EA6471E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2CEEC535-0142-891B-5EAC-F4C21332C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73D9789-DF02-90B1-00D7-4188FD5172A4}"/>
              </a:ext>
            </a:extLst>
          </p:cNvPr>
          <p:cNvSpPr>
            <a:spLocks noGrp="1"/>
          </p:cNvSpPr>
          <p:nvPr>
            <p:ph type="dt" sz="half" idx="10"/>
          </p:nvPr>
        </p:nvSpPr>
        <p:spPr/>
        <p:txBody>
          <a:bodyPr/>
          <a:lstStyle/>
          <a:p>
            <a:fld id="{BEE27CEA-0439-40CD-8BF7-DD418366AD9F}" type="datetimeFigureOut">
              <a:rPr lang="en-PH" smtClean="0"/>
              <a:t>20/01/2024</a:t>
            </a:fld>
            <a:endParaRPr lang="en-PH"/>
          </a:p>
        </p:txBody>
      </p:sp>
      <p:sp>
        <p:nvSpPr>
          <p:cNvPr id="5" name="Footer Placeholder 4">
            <a:extLst>
              <a:ext uri="{FF2B5EF4-FFF2-40B4-BE49-F238E27FC236}">
                <a16:creationId xmlns:a16="http://schemas.microsoft.com/office/drawing/2014/main" id="{EC4BE708-FBD2-E4C8-270F-83205E63B73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B1C1DBF-7EBF-938A-77DA-00D75CA97D67}"/>
              </a:ext>
            </a:extLst>
          </p:cNvPr>
          <p:cNvSpPr>
            <a:spLocks noGrp="1"/>
          </p:cNvSpPr>
          <p:nvPr>
            <p:ph type="sldNum" sz="quarter" idx="12"/>
          </p:nvPr>
        </p:nvSpPr>
        <p:spPr/>
        <p:txBody>
          <a:bodyPr/>
          <a:lstStyle/>
          <a:p>
            <a:fld id="{10A9E0DC-C332-417F-9F7C-CDCC72A7C556}" type="slidenum">
              <a:rPr lang="en-PH" smtClean="0"/>
              <a:t>‹#›</a:t>
            </a:fld>
            <a:endParaRPr lang="en-PH"/>
          </a:p>
        </p:txBody>
      </p:sp>
    </p:spTree>
    <p:extLst>
      <p:ext uri="{BB962C8B-B14F-4D97-AF65-F5344CB8AC3E}">
        <p14:creationId xmlns:p14="http://schemas.microsoft.com/office/powerpoint/2010/main" val="4241214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9D65-239B-BAB8-401F-659CCB916027}"/>
              </a:ext>
            </a:extLst>
          </p:cNvPr>
          <p:cNvSpPr>
            <a:spLocks noGrp="1"/>
          </p:cNvSpPr>
          <p:nvPr>
            <p:ph type="title"/>
          </p:nvPr>
        </p:nvSpPr>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BE0CAD05-01B1-0D65-1ED6-CE0D695538CF}"/>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286406B-E4CC-6208-75CE-04578E6155D4}"/>
              </a:ext>
            </a:extLst>
          </p:cNvPr>
          <p:cNvSpPr>
            <a:spLocks noGrp="1"/>
          </p:cNvSpPr>
          <p:nvPr>
            <p:ph type="dt" sz="half" idx="10"/>
          </p:nvPr>
        </p:nvSpPr>
        <p:spPr/>
        <p:txBody>
          <a:bodyPr/>
          <a:lstStyle/>
          <a:p>
            <a:fld id="{BEE27CEA-0439-40CD-8BF7-DD418366AD9F}" type="datetimeFigureOut">
              <a:rPr lang="en-PH" smtClean="0"/>
              <a:t>20/01/2024</a:t>
            </a:fld>
            <a:endParaRPr lang="en-PH"/>
          </a:p>
        </p:txBody>
      </p:sp>
      <p:sp>
        <p:nvSpPr>
          <p:cNvPr id="5" name="Footer Placeholder 4">
            <a:extLst>
              <a:ext uri="{FF2B5EF4-FFF2-40B4-BE49-F238E27FC236}">
                <a16:creationId xmlns:a16="http://schemas.microsoft.com/office/drawing/2014/main" id="{8537797F-AA87-B17D-A998-0B4CA5D929B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A752845-B944-7674-A3B7-65A5D3ECCF87}"/>
              </a:ext>
            </a:extLst>
          </p:cNvPr>
          <p:cNvSpPr>
            <a:spLocks noGrp="1"/>
          </p:cNvSpPr>
          <p:nvPr>
            <p:ph type="sldNum" sz="quarter" idx="12"/>
          </p:nvPr>
        </p:nvSpPr>
        <p:spPr/>
        <p:txBody>
          <a:bodyPr/>
          <a:lstStyle/>
          <a:p>
            <a:fld id="{10A9E0DC-C332-417F-9F7C-CDCC72A7C556}" type="slidenum">
              <a:rPr lang="en-PH" smtClean="0"/>
              <a:t>‹#›</a:t>
            </a:fld>
            <a:endParaRPr lang="en-PH"/>
          </a:p>
        </p:txBody>
      </p:sp>
    </p:spTree>
    <p:extLst>
      <p:ext uri="{BB962C8B-B14F-4D97-AF65-F5344CB8AC3E}">
        <p14:creationId xmlns:p14="http://schemas.microsoft.com/office/powerpoint/2010/main" val="698389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ACD1-444C-E3F3-7B7E-733721760D0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FF1D05C-0F7D-F95C-1230-93E29B197F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5ECF691-17BE-297C-305B-CB24F0AF3685}"/>
              </a:ext>
            </a:extLst>
          </p:cNvPr>
          <p:cNvSpPr>
            <a:spLocks noGrp="1"/>
          </p:cNvSpPr>
          <p:nvPr>
            <p:ph type="dt" sz="half" idx="10"/>
          </p:nvPr>
        </p:nvSpPr>
        <p:spPr/>
        <p:txBody>
          <a:bodyPr/>
          <a:lstStyle/>
          <a:p>
            <a:fld id="{BEE27CEA-0439-40CD-8BF7-DD418366AD9F}" type="datetimeFigureOut">
              <a:rPr lang="en-PH" smtClean="0"/>
              <a:t>20/01/2024</a:t>
            </a:fld>
            <a:endParaRPr lang="en-PH"/>
          </a:p>
        </p:txBody>
      </p:sp>
      <p:sp>
        <p:nvSpPr>
          <p:cNvPr id="5" name="Footer Placeholder 4">
            <a:extLst>
              <a:ext uri="{FF2B5EF4-FFF2-40B4-BE49-F238E27FC236}">
                <a16:creationId xmlns:a16="http://schemas.microsoft.com/office/drawing/2014/main" id="{0E8D0CF6-42B7-7C3A-8C74-0079A418B7C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0FFEC64-4C23-0A6A-4D21-31960F3C1315}"/>
              </a:ext>
            </a:extLst>
          </p:cNvPr>
          <p:cNvSpPr>
            <a:spLocks noGrp="1"/>
          </p:cNvSpPr>
          <p:nvPr>
            <p:ph type="sldNum" sz="quarter" idx="12"/>
          </p:nvPr>
        </p:nvSpPr>
        <p:spPr/>
        <p:txBody>
          <a:bodyPr/>
          <a:lstStyle/>
          <a:p>
            <a:fld id="{10A9E0DC-C332-417F-9F7C-CDCC72A7C556}" type="slidenum">
              <a:rPr lang="en-PH" smtClean="0"/>
              <a:t>‹#›</a:t>
            </a:fld>
            <a:endParaRPr lang="en-PH"/>
          </a:p>
        </p:txBody>
      </p:sp>
    </p:spTree>
    <p:extLst>
      <p:ext uri="{BB962C8B-B14F-4D97-AF65-F5344CB8AC3E}">
        <p14:creationId xmlns:p14="http://schemas.microsoft.com/office/powerpoint/2010/main" val="3531623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0A5A-871A-3CF4-55C8-8C8F4479A8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2D6504A2-2A87-90C6-7FEE-A4B9444E73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C68285-92C7-0D14-F865-13625D79341B}"/>
              </a:ext>
            </a:extLst>
          </p:cNvPr>
          <p:cNvSpPr>
            <a:spLocks noGrp="1"/>
          </p:cNvSpPr>
          <p:nvPr>
            <p:ph type="dt" sz="half" idx="10"/>
          </p:nvPr>
        </p:nvSpPr>
        <p:spPr/>
        <p:txBody>
          <a:bodyPr/>
          <a:lstStyle/>
          <a:p>
            <a:fld id="{BEE27CEA-0439-40CD-8BF7-DD418366AD9F}" type="datetimeFigureOut">
              <a:rPr lang="en-PH" smtClean="0"/>
              <a:t>20/01/2024</a:t>
            </a:fld>
            <a:endParaRPr lang="en-PH"/>
          </a:p>
        </p:txBody>
      </p:sp>
      <p:sp>
        <p:nvSpPr>
          <p:cNvPr id="5" name="Footer Placeholder 4">
            <a:extLst>
              <a:ext uri="{FF2B5EF4-FFF2-40B4-BE49-F238E27FC236}">
                <a16:creationId xmlns:a16="http://schemas.microsoft.com/office/drawing/2014/main" id="{EF7A4E05-7BAF-9640-9AEB-FB213297692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E8E2BD7-1507-1F23-3830-8C6EEB11045D}"/>
              </a:ext>
            </a:extLst>
          </p:cNvPr>
          <p:cNvSpPr>
            <a:spLocks noGrp="1"/>
          </p:cNvSpPr>
          <p:nvPr>
            <p:ph type="sldNum" sz="quarter" idx="12"/>
          </p:nvPr>
        </p:nvSpPr>
        <p:spPr/>
        <p:txBody>
          <a:bodyPr/>
          <a:lstStyle/>
          <a:p>
            <a:fld id="{10A9E0DC-C332-417F-9F7C-CDCC72A7C556}" type="slidenum">
              <a:rPr lang="en-PH" smtClean="0"/>
              <a:t>‹#›</a:t>
            </a:fld>
            <a:endParaRPr lang="en-PH"/>
          </a:p>
        </p:txBody>
      </p:sp>
    </p:spTree>
    <p:extLst>
      <p:ext uri="{BB962C8B-B14F-4D97-AF65-F5344CB8AC3E}">
        <p14:creationId xmlns:p14="http://schemas.microsoft.com/office/powerpoint/2010/main" val="407608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647B-B2C1-B87A-CA9D-957AC7A04AEA}"/>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601FDA95-6EE5-9B33-7AA3-6C5F23BED1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0A37B05D-1623-A16A-0913-1EBE8F3A07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8DEBCF3-F095-3F34-31D2-199E1F216387}"/>
              </a:ext>
            </a:extLst>
          </p:cNvPr>
          <p:cNvSpPr>
            <a:spLocks noGrp="1"/>
          </p:cNvSpPr>
          <p:nvPr>
            <p:ph type="dt" sz="half" idx="10"/>
          </p:nvPr>
        </p:nvSpPr>
        <p:spPr/>
        <p:txBody>
          <a:bodyPr/>
          <a:lstStyle/>
          <a:p>
            <a:fld id="{BEE27CEA-0439-40CD-8BF7-DD418366AD9F}" type="datetimeFigureOut">
              <a:rPr lang="en-PH" smtClean="0"/>
              <a:t>20/01/2024</a:t>
            </a:fld>
            <a:endParaRPr lang="en-PH"/>
          </a:p>
        </p:txBody>
      </p:sp>
      <p:sp>
        <p:nvSpPr>
          <p:cNvPr id="6" name="Footer Placeholder 5">
            <a:extLst>
              <a:ext uri="{FF2B5EF4-FFF2-40B4-BE49-F238E27FC236}">
                <a16:creationId xmlns:a16="http://schemas.microsoft.com/office/drawing/2014/main" id="{BF1CE43E-2FA4-76E3-E079-F9F0F3262137}"/>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63EC325-FABD-14FE-721A-3633C3C68805}"/>
              </a:ext>
            </a:extLst>
          </p:cNvPr>
          <p:cNvSpPr>
            <a:spLocks noGrp="1"/>
          </p:cNvSpPr>
          <p:nvPr>
            <p:ph type="sldNum" sz="quarter" idx="12"/>
          </p:nvPr>
        </p:nvSpPr>
        <p:spPr/>
        <p:txBody>
          <a:bodyPr/>
          <a:lstStyle/>
          <a:p>
            <a:fld id="{10A9E0DC-C332-417F-9F7C-CDCC72A7C556}" type="slidenum">
              <a:rPr lang="en-PH" smtClean="0"/>
              <a:t>‹#›</a:t>
            </a:fld>
            <a:endParaRPr lang="en-PH"/>
          </a:p>
        </p:txBody>
      </p:sp>
    </p:spTree>
    <p:extLst>
      <p:ext uri="{BB962C8B-B14F-4D97-AF65-F5344CB8AC3E}">
        <p14:creationId xmlns:p14="http://schemas.microsoft.com/office/powerpoint/2010/main" val="3039445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DA45-B812-12C6-D40D-AFFEFAAC3807}"/>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98BBCD8-D6F6-C9EC-9A78-379CD7F84C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5BBD8C-4BD4-E97F-E83C-2B673F11C9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71C60806-BE22-4B71-C87B-8C8BF7DF3E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6F2B61-8C3F-6F9B-64BD-C5388B455F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47F24241-A2CE-3918-DA2C-6D3014A01C84}"/>
              </a:ext>
            </a:extLst>
          </p:cNvPr>
          <p:cNvSpPr>
            <a:spLocks noGrp="1"/>
          </p:cNvSpPr>
          <p:nvPr>
            <p:ph type="dt" sz="half" idx="10"/>
          </p:nvPr>
        </p:nvSpPr>
        <p:spPr/>
        <p:txBody>
          <a:bodyPr/>
          <a:lstStyle/>
          <a:p>
            <a:fld id="{BEE27CEA-0439-40CD-8BF7-DD418366AD9F}" type="datetimeFigureOut">
              <a:rPr lang="en-PH" smtClean="0"/>
              <a:t>20/01/2024</a:t>
            </a:fld>
            <a:endParaRPr lang="en-PH"/>
          </a:p>
        </p:txBody>
      </p:sp>
      <p:sp>
        <p:nvSpPr>
          <p:cNvPr id="8" name="Footer Placeholder 7">
            <a:extLst>
              <a:ext uri="{FF2B5EF4-FFF2-40B4-BE49-F238E27FC236}">
                <a16:creationId xmlns:a16="http://schemas.microsoft.com/office/drawing/2014/main" id="{547F4187-4CF5-2242-84BB-E5E1C16E0ABE}"/>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3248BBF-FB54-9B89-BF8F-100868730966}"/>
              </a:ext>
            </a:extLst>
          </p:cNvPr>
          <p:cNvSpPr>
            <a:spLocks noGrp="1"/>
          </p:cNvSpPr>
          <p:nvPr>
            <p:ph type="sldNum" sz="quarter" idx="12"/>
          </p:nvPr>
        </p:nvSpPr>
        <p:spPr/>
        <p:txBody>
          <a:bodyPr/>
          <a:lstStyle/>
          <a:p>
            <a:fld id="{10A9E0DC-C332-417F-9F7C-CDCC72A7C556}" type="slidenum">
              <a:rPr lang="en-PH" smtClean="0"/>
              <a:t>‹#›</a:t>
            </a:fld>
            <a:endParaRPr lang="en-PH"/>
          </a:p>
        </p:txBody>
      </p:sp>
    </p:spTree>
    <p:extLst>
      <p:ext uri="{BB962C8B-B14F-4D97-AF65-F5344CB8AC3E}">
        <p14:creationId xmlns:p14="http://schemas.microsoft.com/office/powerpoint/2010/main" val="317874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FC85A-44CD-84FF-DFA5-9857810ADE1C}"/>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0AA279F4-7D8E-644F-2971-0547EB6A509F}"/>
              </a:ext>
            </a:extLst>
          </p:cNvPr>
          <p:cNvSpPr>
            <a:spLocks noGrp="1"/>
          </p:cNvSpPr>
          <p:nvPr>
            <p:ph type="dt" sz="half" idx="10"/>
          </p:nvPr>
        </p:nvSpPr>
        <p:spPr/>
        <p:txBody>
          <a:bodyPr/>
          <a:lstStyle/>
          <a:p>
            <a:fld id="{BEE27CEA-0439-40CD-8BF7-DD418366AD9F}" type="datetimeFigureOut">
              <a:rPr lang="en-PH" smtClean="0"/>
              <a:t>20/01/2024</a:t>
            </a:fld>
            <a:endParaRPr lang="en-PH"/>
          </a:p>
        </p:txBody>
      </p:sp>
      <p:sp>
        <p:nvSpPr>
          <p:cNvPr id="4" name="Footer Placeholder 3">
            <a:extLst>
              <a:ext uri="{FF2B5EF4-FFF2-40B4-BE49-F238E27FC236}">
                <a16:creationId xmlns:a16="http://schemas.microsoft.com/office/drawing/2014/main" id="{D7001444-F3CE-51B5-E2AD-31814393A951}"/>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532A567-D3A2-5F8A-CFDD-67E877A0C08F}"/>
              </a:ext>
            </a:extLst>
          </p:cNvPr>
          <p:cNvSpPr>
            <a:spLocks noGrp="1"/>
          </p:cNvSpPr>
          <p:nvPr>
            <p:ph type="sldNum" sz="quarter" idx="12"/>
          </p:nvPr>
        </p:nvSpPr>
        <p:spPr/>
        <p:txBody>
          <a:bodyPr/>
          <a:lstStyle/>
          <a:p>
            <a:fld id="{10A9E0DC-C332-417F-9F7C-CDCC72A7C556}" type="slidenum">
              <a:rPr lang="en-PH" smtClean="0"/>
              <a:t>‹#›</a:t>
            </a:fld>
            <a:endParaRPr lang="en-PH"/>
          </a:p>
        </p:txBody>
      </p:sp>
    </p:spTree>
    <p:extLst>
      <p:ext uri="{BB962C8B-B14F-4D97-AF65-F5344CB8AC3E}">
        <p14:creationId xmlns:p14="http://schemas.microsoft.com/office/powerpoint/2010/main" val="2686838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E6703-DC3B-6B6B-D7C7-9C31B738DDAB}"/>
              </a:ext>
            </a:extLst>
          </p:cNvPr>
          <p:cNvSpPr>
            <a:spLocks noGrp="1"/>
          </p:cNvSpPr>
          <p:nvPr>
            <p:ph type="dt" sz="half" idx="10"/>
          </p:nvPr>
        </p:nvSpPr>
        <p:spPr/>
        <p:txBody>
          <a:bodyPr/>
          <a:lstStyle/>
          <a:p>
            <a:fld id="{BEE27CEA-0439-40CD-8BF7-DD418366AD9F}" type="datetimeFigureOut">
              <a:rPr lang="en-PH" smtClean="0"/>
              <a:t>20/01/2024</a:t>
            </a:fld>
            <a:endParaRPr lang="en-PH"/>
          </a:p>
        </p:txBody>
      </p:sp>
      <p:sp>
        <p:nvSpPr>
          <p:cNvPr id="3" name="Footer Placeholder 2">
            <a:extLst>
              <a:ext uri="{FF2B5EF4-FFF2-40B4-BE49-F238E27FC236}">
                <a16:creationId xmlns:a16="http://schemas.microsoft.com/office/drawing/2014/main" id="{45C26861-9E86-AF66-A5C1-698D963AE25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D0D7099-840A-DF9B-8740-2028E082EDDD}"/>
              </a:ext>
            </a:extLst>
          </p:cNvPr>
          <p:cNvSpPr>
            <a:spLocks noGrp="1"/>
          </p:cNvSpPr>
          <p:nvPr>
            <p:ph type="sldNum" sz="quarter" idx="12"/>
          </p:nvPr>
        </p:nvSpPr>
        <p:spPr/>
        <p:txBody>
          <a:bodyPr/>
          <a:lstStyle/>
          <a:p>
            <a:fld id="{10A9E0DC-C332-417F-9F7C-CDCC72A7C556}" type="slidenum">
              <a:rPr lang="en-PH" smtClean="0"/>
              <a:t>‹#›</a:t>
            </a:fld>
            <a:endParaRPr lang="en-PH"/>
          </a:p>
        </p:txBody>
      </p:sp>
    </p:spTree>
    <p:extLst>
      <p:ext uri="{BB962C8B-B14F-4D97-AF65-F5344CB8AC3E}">
        <p14:creationId xmlns:p14="http://schemas.microsoft.com/office/powerpoint/2010/main" val="2821266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446C-C4E7-8848-FB2C-8E7BBFE48B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AC1BCEA-C03A-B53C-2481-5E26B3764E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DAED755-CD5C-6C2A-2AF2-DF926878F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E771B6-DB9E-08FB-96E1-2D90525FEB27}"/>
              </a:ext>
            </a:extLst>
          </p:cNvPr>
          <p:cNvSpPr>
            <a:spLocks noGrp="1"/>
          </p:cNvSpPr>
          <p:nvPr>
            <p:ph type="dt" sz="half" idx="10"/>
          </p:nvPr>
        </p:nvSpPr>
        <p:spPr/>
        <p:txBody>
          <a:bodyPr/>
          <a:lstStyle/>
          <a:p>
            <a:fld id="{BEE27CEA-0439-40CD-8BF7-DD418366AD9F}" type="datetimeFigureOut">
              <a:rPr lang="en-PH" smtClean="0"/>
              <a:t>20/01/2024</a:t>
            </a:fld>
            <a:endParaRPr lang="en-PH"/>
          </a:p>
        </p:txBody>
      </p:sp>
      <p:sp>
        <p:nvSpPr>
          <p:cNvPr id="6" name="Footer Placeholder 5">
            <a:extLst>
              <a:ext uri="{FF2B5EF4-FFF2-40B4-BE49-F238E27FC236}">
                <a16:creationId xmlns:a16="http://schemas.microsoft.com/office/drawing/2014/main" id="{490F1E10-7F8A-8E95-E7F9-2D97124DAA0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9EBE005-63EB-A4F0-41A0-2B29F4E13C67}"/>
              </a:ext>
            </a:extLst>
          </p:cNvPr>
          <p:cNvSpPr>
            <a:spLocks noGrp="1"/>
          </p:cNvSpPr>
          <p:nvPr>
            <p:ph type="sldNum" sz="quarter" idx="12"/>
          </p:nvPr>
        </p:nvSpPr>
        <p:spPr/>
        <p:txBody>
          <a:bodyPr/>
          <a:lstStyle/>
          <a:p>
            <a:fld id="{10A9E0DC-C332-417F-9F7C-CDCC72A7C556}" type="slidenum">
              <a:rPr lang="en-PH" smtClean="0"/>
              <a:t>‹#›</a:t>
            </a:fld>
            <a:endParaRPr lang="en-PH"/>
          </a:p>
        </p:txBody>
      </p:sp>
    </p:spTree>
    <p:extLst>
      <p:ext uri="{BB962C8B-B14F-4D97-AF65-F5344CB8AC3E}">
        <p14:creationId xmlns:p14="http://schemas.microsoft.com/office/powerpoint/2010/main" val="419612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209F-E65E-8BDD-D468-A259F97A1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2B3A03A9-7CD6-642A-139D-EFAD6E7941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8B82E3D-605B-DB28-F128-C40ACC1B1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21648B-1694-AB74-B03C-C6EAB7D6AD09}"/>
              </a:ext>
            </a:extLst>
          </p:cNvPr>
          <p:cNvSpPr>
            <a:spLocks noGrp="1"/>
          </p:cNvSpPr>
          <p:nvPr>
            <p:ph type="dt" sz="half" idx="10"/>
          </p:nvPr>
        </p:nvSpPr>
        <p:spPr/>
        <p:txBody>
          <a:bodyPr/>
          <a:lstStyle/>
          <a:p>
            <a:fld id="{BEE27CEA-0439-40CD-8BF7-DD418366AD9F}" type="datetimeFigureOut">
              <a:rPr lang="en-PH" smtClean="0"/>
              <a:t>20/01/2024</a:t>
            </a:fld>
            <a:endParaRPr lang="en-PH"/>
          </a:p>
        </p:txBody>
      </p:sp>
      <p:sp>
        <p:nvSpPr>
          <p:cNvPr id="6" name="Footer Placeholder 5">
            <a:extLst>
              <a:ext uri="{FF2B5EF4-FFF2-40B4-BE49-F238E27FC236}">
                <a16:creationId xmlns:a16="http://schemas.microsoft.com/office/drawing/2014/main" id="{559722EC-4B06-24D2-097B-FADC8D8E1DB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1DFEC328-2DD6-DCA1-4910-A76FD9F9BBD9}"/>
              </a:ext>
            </a:extLst>
          </p:cNvPr>
          <p:cNvSpPr>
            <a:spLocks noGrp="1"/>
          </p:cNvSpPr>
          <p:nvPr>
            <p:ph type="sldNum" sz="quarter" idx="12"/>
          </p:nvPr>
        </p:nvSpPr>
        <p:spPr/>
        <p:txBody>
          <a:bodyPr/>
          <a:lstStyle/>
          <a:p>
            <a:fld id="{10A9E0DC-C332-417F-9F7C-CDCC72A7C556}" type="slidenum">
              <a:rPr lang="en-PH" smtClean="0"/>
              <a:t>‹#›</a:t>
            </a:fld>
            <a:endParaRPr lang="en-PH"/>
          </a:p>
        </p:txBody>
      </p:sp>
    </p:spTree>
    <p:extLst>
      <p:ext uri="{BB962C8B-B14F-4D97-AF65-F5344CB8AC3E}">
        <p14:creationId xmlns:p14="http://schemas.microsoft.com/office/powerpoint/2010/main" val="3054242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FB0E58-FAB3-90B7-AE4B-DF608BC0F2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48BE5324-DF24-86CA-2E7C-ED6508223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27C986B-5BC5-6A38-B021-A450E7761B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EE27CEA-0439-40CD-8BF7-DD418366AD9F}" type="datetimeFigureOut">
              <a:rPr lang="en-PH" smtClean="0"/>
              <a:t>20/01/2024</a:t>
            </a:fld>
            <a:endParaRPr lang="en-PH"/>
          </a:p>
        </p:txBody>
      </p:sp>
      <p:sp>
        <p:nvSpPr>
          <p:cNvPr id="5" name="Footer Placeholder 4">
            <a:extLst>
              <a:ext uri="{FF2B5EF4-FFF2-40B4-BE49-F238E27FC236}">
                <a16:creationId xmlns:a16="http://schemas.microsoft.com/office/drawing/2014/main" id="{8D03F47D-5E67-2EEB-29A6-C817903F4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H"/>
          </a:p>
        </p:txBody>
      </p:sp>
      <p:sp>
        <p:nvSpPr>
          <p:cNvPr id="6" name="Slide Number Placeholder 5">
            <a:extLst>
              <a:ext uri="{FF2B5EF4-FFF2-40B4-BE49-F238E27FC236}">
                <a16:creationId xmlns:a16="http://schemas.microsoft.com/office/drawing/2014/main" id="{ED708313-46B9-67ED-FEB7-8393FC54B1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A9E0DC-C332-417F-9F7C-CDCC72A7C556}" type="slidenum">
              <a:rPr lang="en-PH" smtClean="0"/>
              <a:t>‹#›</a:t>
            </a:fld>
            <a:endParaRPr lang="en-PH"/>
          </a:p>
        </p:txBody>
      </p:sp>
    </p:spTree>
    <p:extLst>
      <p:ext uri="{BB962C8B-B14F-4D97-AF65-F5344CB8AC3E}">
        <p14:creationId xmlns:p14="http://schemas.microsoft.com/office/powerpoint/2010/main" val="349729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9ED2-6056-96D5-1B22-DA520C4F1314}"/>
              </a:ext>
            </a:extLst>
          </p:cNvPr>
          <p:cNvSpPr>
            <a:spLocks noGrp="1"/>
          </p:cNvSpPr>
          <p:nvPr>
            <p:ph type="title"/>
          </p:nvPr>
        </p:nvSpPr>
        <p:spPr/>
        <p:txBody>
          <a:bodyPr/>
          <a:lstStyle/>
          <a:p>
            <a:r>
              <a:rPr lang="en-US"/>
              <a:t>The Rise of Detective Movies</a:t>
            </a:r>
            <a:endParaRPr lang="en-PH"/>
          </a:p>
        </p:txBody>
      </p:sp>
      <p:sp>
        <p:nvSpPr>
          <p:cNvPr id="3" name="Text Placeholder 2">
            <a:extLst>
              <a:ext uri="{FF2B5EF4-FFF2-40B4-BE49-F238E27FC236}">
                <a16:creationId xmlns:a16="http://schemas.microsoft.com/office/drawing/2014/main" id="{43770935-5811-41FB-6B2C-119F2A18D4F0}"/>
              </a:ext>
            </a:extLst>
          </p:cNvPr>
          <p:cNvSpPr>
            <a:spLocks noGrp="1"/>
          </p:cNvSpPr>
          <p:nvPr>
            <p:ph type="body" idx="1"/>
          </p:nvPr>
        </p:nvSpPr>
        <p:spPr/>
        <p:txBody>
          <a:bodyPr/>
          <a:lstStyle/>
          <a:p>
            <a:r>
              <a:rPr lang="en-US"/>
              <a:t>A peek into the historical origins and evolution of detective movies, exploring their appeal and cultural impact.</a:t>
            </a:r>
            <a:endParaRPr lang="en-PH"/>
          </a:p>
        </p:txBody>
      </p:sp>
    </p:spTree>
    <p:extLst>
      <p:ext uri="{BB962C8B-B14F-4D97-AF65-F5344CB8AC3E}">
        <p14:creationId xmlns:p14="http://schemas.microsoft.com/office/powerpoint/2010/main" val="4007619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979D-3975-3320-5EBD-D428AF5961D9}"/>
              </a:ext>
            </a:extLst>
          </p:cNvPr>
          <p:cNvSpPr>
            <a:spLocks noGrp="1"/>
          </p:cNvSpPr>
          <p:nvPr>
            <p:ph type="title"/>
          </p:nvPr>
        </p:nvSpPr>
        <p:spPr/>
        <p:txBody>
          <a:bodyPr/>
          <a:lstStyle/>
          <a:p>
            <a:r>
              <a:rPr lang="en-PH"/>
              <a:t>Detective Movie Genre 101</a:t>
            </a:r>
          </a:p>
        </p:txBody>
      </p:sp>
      <p:sp>
        <p:nvSpPr>
          <p:cNvPr id="3" name="Text Placeholder 2">
            <a:extLst>
              <a:ext uri="{FF2B5EF4-FFF2-40B4-BE49-F238E27FC236}">
                <a16:creationId xmlns:a16="http://schemas.microsoft.com/office/drawing/2014/main" id="{2C7593FA-4E0A-0C45-2A21-8BC218FD00DC}"/>
              </a:ext>
            </a:extLst>
          </p:cNvPr>
          <p:cNvSpPr>
            <a:spLocks noGrp="1"/>
          </p:cNvSpPr>
          <p:nvPr>
            <p:ph type="body" idx="1"/>
          </p:nvPr>
        </p:nvSpPr>
        <p:spPr/>
        <p:txBody>
          <a:bodyPr/>
          <a:lstStyle/>
          <a:p>
            <a:r>
              <a:rPr lang="en-US"/>
              <a:t>A brief overview of the detective movie genre, highlighting its distinctive elements, recurring themes, and narrative structure.</a:t>
            </a:r>
            <a:endParaRPr lang="en-PH"/>
          </a:p>
        </p:txBody>
      </p:sp>
    </p:spTree>
    <p:extLst>
      <p:ext uri="{BB962C8B-B14F-4D97-AF65-F5344CB8AC3E}">
        <p14:creationId xmlns:p14="http://schemas.microsoft.com/office/powerpoint/2010/main" val="3659572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0981-73F3-7990-0A9A-4CAA5128D090}"/>
              </a:ext>
            </a:extLst>
          </p:cNvPr>
          <p:cNvSpPr>
            <a:spLocks noGrp="1"/>
          </p:cNvSpPr>
          <p:nvPr>
            <p:ph type="title"/>
          </p:nvPr>
        </p:nvSpPr>
        <p:spPr/>
        <p:txBody>
          <a:bodyPr/>
          <a:lstStyle/>
          <a:p>
            <a:r>
              <a:rPr lang="en-PH"/>
              <a:t>Analyzing Detective Movies</a:t>
            </a:r>
          </a:p>
        </p:txBody>
      </p:sp>
      <p:sp>
        <p:nvSpPr>
          <p:cNvPr id="3" name="Text Placeholder 2">
            <a:extLst>
              <a:ext uri="{FF2B5EF4-FFF2-40B4-BE49-F238E27FC236}">
                <a16:creationId xmlns:a16="http://schemas.microsoft.com/office/drawing/2014/main" id="{68097608-226D-87F6-0479-1E36616CFD6C}"/>
              </a:ext>
            </a:extLst>
          </p:cNvPr>
          <p:cNvSpPr>
            <a:spLocks noGrp="1"/>
          </p:cNvSpPr>
          <p:nvPr>
            <p:ph type="body" idx="1"/>
          </p:nvPr>
        </p:nvSpPr>
        <p:spPr/>
        <p:txBody>
          <a:bodyPr/>
          <a:lstStyle/>
          <a:p>
            <a:r>
              <a:rPr lang="en-US"/>
              <a:t>Exploring the various ways these films engage audiences, examining the portrayal of detectives and their roles, and the use of mystery and suspense.</a:t>
            </a:r>
            <a:endParaRPr lang="en-PH"/>
          </a:p>
        </p:txBody>
      </p:sp>
    </p:spTree>
    <p:extLst>
      <p:ext uri="{BB962C8B-B14F-4D97-AF65-F5344CB8AC3E}">
        <p14:creationId xmlns:p14="http://schemas.microsoft.com/office/powerpoint/2010/main" val="113026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1EFD-6DD3-0798-2389-CF4B8CD2FBC2}"/>
              </a:ext>
            </a:extLst>
          </p:cNvPr>
          <p:cNvSpPr>
            <a:spLocks noGrp="1"/>
          </p:cNvSpPr>
          <p:nvPr>
            <p:ph type="title"/>
          </p:nvPr>
        </p:nvSpPr>
        <p:spPr/>
        <p:txBody>
          <a:bodyPr/>
          <a:lstStyle/>
          <a:p>
            <a:r>
              <a:rPr lang="en-PH"/>
              <a:t>Impact of Detective Movies</a:t>
            </a:r>
          </a:p>
        </p:txBody>
      </p:sp>
      <p:sp>
        <p:nvSpPr>
          <p:cNvPr id="3" name="Text Placeholder 2">
            <a:extLst>
              <a:ext uri="{FF2B5EF4-FFF2-40B4-BE49-F238E27FC236}">
                <a16:creationId xmlns:a16="http://schemas.microsoft.com/office/drawing/2014/main" id="{A31A110F-D600-B0F7-BB7C-4A20BEF613C1}"/>
              </a:ext>
            </a:extLst>
          </p:cNvPr>
          <p:cNvSpPr>
            <a:spLocks noGrp="1"/>
          </p:cNvSpPr>
          <p:nvPr>
            <p:ph type="body" idx="1"/>
          </p:nvPr>
        </p:nvSpPr>
        <p:spPr/>
        <p:txBody>
          <a:bodyPr/>
          <a:lstStyle/>
          <a:p>
            <a:r>
              <a:rPr lang="en-US"/>
              <a:t>The societal impact of detective movies, discussing their influence on popular culture, entertainment, and broader perspectives on crime, justice, and morality.</a:t>
            </a:r>
            <a:endParaRPr lang="en-PH"/>
          </a:p>
        </p:txBody>
      </p:sp>
    </p:spTree>
    <p:extLst>
      <p:ext uri="{BB962C8B-B14F-4D97-AF65-F5344CB8AC3E}">
        <p14:creationId xmlns:p14="http://schemas.microsoft.com/office/powerpoint/2010/main" val="92599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0CD8-0F0E-2984-BE2A-58A872CA6506}"/>
              </a:ext>
            </a:extLst>
          </p:cNvPr>
          <p:cNvSpPr>
            <a:spLocks noGrp="1"/>
          </p:cNvSpPr>
          <p:nvPr>
            <p:ph type="title"/>
          </p:nvPr>
        </p:nvSpPr>
        <p:spPr/>
        <p:txBody>
          <a:bodyPr/>
          <a:lstStyle/>
          <a:p>
            <a:r>
              <a:rPr lang="en-US"/>
              <a:t>The Future of Detective Movies</a:t>
            </a:r>
            <a:endParaRPr lang="en-PH"/>
          </a:p>
        </p:txBody>
      </p:sp>
      <p:sp>
        <p:nvSpPr>
          <p:cNvPr id="3" name="Text Placeholder 2">
            <a:extLst>
              <a:ext uri="{FF2B5EF4-FFF2-40B4-BE49-F238E27FC236}">
                <a16:creationId xmlns:a16="http://schemas.microsoft.com/office/drawing/2014/main" id="{B0AFE34D-3A6B-AB09-A971-201030C6C109}"/>
              </a:ext>
            </a:extLst>
          </p:cNvPr>
          <p:cNvSpPr>
            <a:spLocks noGrp="1"/>
          </p:cNvSpPr>
          <p:nvPr>
            <p:ph type="body" idx="1"/>
          </p:nvPr>
        </p:nvSpPr>
        <p:spPr/>
        <p:txBody>
          <a:bodyPr/>
          <a:lstStyle/>
          <a:p>
            <a:r>
              <a:rPr lang="en-US"/>
              <a:t>Predictions and trends in the genre, considering technological advancements, evolving audience expectations, and potential innovative storylines. 
I hope this PowerPoint presentation matches your requirements. You can easily add, modify, or build upon these slides depending on your further research or specific details you wish to include. Let me know if you would like assistance with anything else!</a:t>
            </a:r>
            <a:endParaRPr lang="en-PH"/>
          </a:p>
        </p:txBody>
      </p:sp>
    </p:spTree>
    <p:extLst>
      <p:ext uri="{BB962C8B-B14F-4D97-AF65-F5344CB8AC3E}">
        <p14:creationId xmlns:p14="http://schemas.microsoft.com/office/powerpoint/2010/main" val="3317169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182</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Arial</vt:lpstr>
      <vt:lpstr>Aptos Display</vt:lpstr>
      <vt:lpstr>Office Theme</vt:lpstr>
      <vt:lpstr>The Rise of Detective Movies</vt:lpstr>
      <vt:lpstr>Detective Movie Genre 101</vt:lpstr>
      <vt:lpstr>Analyzing Detective Movies</vt:lpstr>
      <vt:lpstr>Impact of Detective Movies</vt:lpstr>
      <vt:lpstr>The Future of Detective Movies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Rise of Detective Movies</dc:title>
  <dc:creator>Kenneth A</dc:creator>
  <cp:lastModifiedBy>Kenneth A</cp:lastModifiedBy>
  <cp:revision>1</cp:revision>
  <dcterms:created xsi:type="dcterms:W3CDTF">2024-01-20T05:06:59Z</dcterms:created>
  <dcterms:modified xsi:type="dcterms:W3CDTF">2024-01-20T05:06:59Z</dcterms:modified>
</cp:coreProperties>
</file>