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2E0B-4E09-CE7F-E40F-55874A4F0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887B4-4A1B-BA9E-3B1F-C5E8AB352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4BA0-899E-BE16-4222-5E3EFF65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03FF-102D-480B-BF7D-1515C978A529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DF806-249F-A9D7-825A-35F63CA0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45E0-59BC-06F8-D8E6-F6AE157C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8885-C036-4CB3-8606-A79BC58237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15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FED0-34F7-34E6-1C41-866EA6A8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E3E29-4AB3-4BB4-6C63-25C9D6CBC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78D2-55C4-DC2E-0495-FB46186B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03FF-102D-480B-BF7D-1515C978A529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574D-37D4-C2AD-CDD9-B9D3EC12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3657-341F-5592-D955-67206C2B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8885-C036-4CB3-8606-A79BC58237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887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0FBBC-F797-2890-3C77-0F98B71B7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9AC10-14A9-D470-40D3-01008CA00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DDBB-498E-2DF2-E2C7-473B41F8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03FF-102D-480B-BF7D-1515C978A529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9F84-8DB8-B4DB-AF31-1FD3E7E3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7F850-5336-A157-9270-41586E47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8885-C036-4CB3-8606-A79BC58237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7080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6121-0DFB-E629-9355-6BE34C60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DCF5-1374-4E5C-5E84-FF17B5D98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624B-1B95-73CB-06E9-CD29416F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03FF-102D-480B-BF7D-1515C978A529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5FA0-CCCF-3998-B494-5E1C1572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3CFC-4E6B-A10D-E7A6-B0F1EBCA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8885-C036-4CB3-8606-A79BC58237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6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B92E-FFB1-2066-944F-234F10B1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A272-6187-D0F3-A7B6-26BD2E33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06C3-3BEF-4E3A-F81C-78D38BCF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03FF-102D-480B-BF7D-1515C978A529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6BC6-C9CC-A2C3-9E91-09127B48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EB59-0F1D-8C2B-5475-DF7BABA5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8885-C036-4CB3-8606-A79BC58237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595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CC32-D5BC-4D9E-89AE-94DA6E25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218F1-7C67-C181-F165-4EF8D443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66B4-4D79-53FF-A24A-430CB885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03FF-102D-480B-BF7D-1515C978A529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A737-5BB7-5744-78C9-48A0B3C6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BC74-8D6D-6F06-E69A-57C9E6A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8885-C036-4CB3-8606-A79BC58237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223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F6D3-EBB2-1F9E-981B-E73F0178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0904-A941-7F0B-DAE4-8F0783BC4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B5DF9-A188-6BB7-8103-44DE1ED5F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EF77-2EF8-00E0-764A-70C945ED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03FF-102D-480B-BF7D-1515C978A529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108B0-B68D-19D3-07DD-84BDD843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A439B-2F8E-344E-DF45-B8055768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8885-C036-4CB3-8606-A79BC58237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841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6B7E-AC9D-417F-7F1F-F8D4FED5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C427-96AF-8624-BDEB-81E129C4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038FC-B5E4-9845-ABD5-96FEFD5E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765A5-758A-603A-4B67-4006F44B7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921C9-2D55-5605-6F28-E6D0F429D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40BCF-76BC-57A8-10F3-011A0E75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03FF-102D-480B-BF7D-1515C978A529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62917-A9EC-86CB-7480-15C75A35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62D70-7F78-56CC-7BEB-A9A07ABC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8885-C036-4CB3-8606-A79BC58237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048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CC53-FB75-85F2-F44F-A5E22180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A8AED-9B98-57B0-5CDB-58405467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03FF-102D-480B-BF7D-1515C978A529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362CC-7198-786E-99B5-9EC94863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91FBF-D935-60CF-497C-DE4C0EF1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8885-C036-4CB3-8606-A79BC58237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101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4178C-6CC0-8C0D-8358-DBB37E76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03FF-102D-480B-BF7D-1515C978A529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B964E-9AB0-3A86-11D8-1C4CE784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52A41-2002-4709-80ED-0011510F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8885-C036-4CB3-8606-A79BC58237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70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D896-F565-BFFE-ED17-DC677A97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D6A4-2464-8155-3512-C42FF92B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7EFC9-AC76-DA92-D1C5-4591298B6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1AC1-B4DB-AA29-FA93-583AB833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03FF-102D-480B-BF7D-1515C978A529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5C436-189E-928E-E8AA-69074C19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86CA4-246B-94F7-7E4C-46472026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8885-C036-4CB3-8606-A79BC58237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52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458-9A29-855C-329D-CC677F36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D92C8-7168-29E4-E1A2-15CF1BFD0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6F489-B341-CCD5-6EE0-61DD97FDD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B282D-47AE-3811-25A3-56AD69C8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03FF-102D-480B-BF7D-1515C978A529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E0F2-E40C-215B-60B7-B1EDADC3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BCACE-6DB4-24EB-04CD-4F97342E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8885-C036-4CB3-8606-A79BC58237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371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195B1-9BC2-FEE2-2A60-1964174F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95BC0-BAFD-FEBA-2D70-AEF23EEE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904F9-4EFE-8242-1EAB-8ED23FE07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B03FF-102D-480B-BF7D-1515C978A529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1BE4-F408-5619-4503-0CEB5DD91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847DB-6D42-11CD-DB72-36EBEC1B8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38885-C036-4CB3-8606-A79BC58237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977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179E-5041-8E41-5691-C8533F06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The Beautiful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C6CD2-1861-F51B-B298-387134D98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brief overview of why Football is dubbed 'The Beautiful Game'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321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0BAC-EC05-6AF6-AFF6-AED75DC6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The History of Football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84D3-3E07-7114-F702-9328F58F0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glimpse into the history of the sport, from its origins to its global popularity today.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169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63A5-814B-E736-71CC-6C65C3EA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The Rules of Football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B74AA-2C9A-2925-CE20-C4270C816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concise explanation of the key rules and regulations of the game.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877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AC25-B3B2-8B49-FDD8-ABE4EB19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Football Around the World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1D606-7676-569E-9056-5D92CB979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Exploring the global appeal of football and how it unites people across cultures.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143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DDBC-A0F5-4992-A6A8-46CA41C2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The Future of Football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569B-24A2-5F08-A8C7-7EE371421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 the ongoing developments and advancements in the sport, including safety measures, technological innovations, and sustainable practices. 
These slides provide a basic structure for a PowerPoint presentation on football, covering its significance, history, rules, global reach, and future prospects. You can expand each section with additional details, visuals, and illustrations to create a more comprehensive and engaging presentation based on your specific requirements.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27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Aptos Display</vt:lpstr>
      <vt:lpstr>Aptos</vt:lpstr>
      <vt:lpstr>Office Theme</vt:lpstr>
      <vt:lpstr>The Beautiful Game</vt:lpstr>
      <vt:lpstr>The History of Football</vt:lpstr>
      <vt:lpstr>The Rules of Football</vt:lpstr>
      <vt:lpstr>Football Around the World</vt:lpstr>
      <vt:lpstr>The Future of Football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Beautiful Game</dc:title>
  <dc:creator>Kenneth A</dc:creator>
  <cp:lastModifiedBy>Kenneth A</cp:lastModifiedBy>
  <cp:revision>1</cp:revision>
  <dcterms:created xsi:type="dcterms:W3CDTF">2024-01-21T03:48:42Z</dcterms:created>
  <dcterms:modified xsi:type="dcterms:W3CDTF">2024-01-21T03:48:42Z</dcterms:modified>
</cp:coreProperties>
</file>