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3964-D341-CABD-1DC0-26260BA6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579B-1CC2-DBED-3B3A-2C5EFC5E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1FD6-62FE-906C-0722-D1147A7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13AB-5D8F-C4C4-21DC-84DB74D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1872-B733-B63A-501C-BAACCFE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03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DB82-71FA-E10C-C6A2-0CFAFBAC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1B82-0D95-1FD2-6DFD-779B042FF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5F51-5818-9864-3FFD-8678A400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E1D7-BB36-1379-71DE-3D21707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26CB-5064-08A1-85A2-33B96D7A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33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3AA7E-D107-8C7E-BFF2-9C392F8D8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5BB9-A564-FB32-06C7-E6D0A9AE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614D-A60F-6F7B-6AB7-4A893B43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18BA-F083-7525-287D-47576F15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BD8AF-3AA1-DFCA-F432-89E0F805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76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B2EB-B4D1-E2D5-4497-0C34A850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E84-8450-4492-959D-0B8E8F3AF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B739-0198-4AF7-DF1E-D6D7DB95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5316-5DBD-27AE-07BB-3878A261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FB1C-D5BA-2852-C583-A96F15ED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238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26D1-6F09-CB4F-45D3-058A8489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35DF-8FCC-6B96-5A6B-5ED575D0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F9BF-1AD0-721B-CC16-97FF322C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FF7E-1A38-9EA3-8167-5CC6A604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8D92-9BAF-F1C0-0CD4-045C5D6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9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F636-954F-3DF4-6C83-189EE241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89EC-58B5-9576-5C29-A111E760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407C-FE69-3C76-47C3-A87B1758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9CC9-5E14-B028-A51D-A0E627F0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BA9A-991C-B82C-095E-46EBFA04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65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2A25-3ABC-4752-750B-EF12AC48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023B-4646-F716-A967-1BA93D729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0DA5-82DD-2AE4-07D1-25D3BC22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1FA6-BEDA-793D-747F-792F508D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6795A-310A-E95C-5334-0EC792FD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747FF-191A-F70A-6D4D-F5DF54C7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1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CD91-2CB3-E46C-5B55-492A2289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2885-0FE3-7F1E-EB37-AE51DD6A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611C-BA37-32C4-74A6-757E8C73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FCFF7-A3F2-C2AB-4D68-84A2ECC17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0D83C-AEFA-68C0-44BE-2EB8847EA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33BF0-25F3-D85C-46B0-3F89C4B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8E751-7AB5-7B53-7450-1615833E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64DEC-13C8-A9F5-F704-5C29DE5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7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537-A13E-22F6-38CC-38D0C59E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63004-AD04-E4B7-9D98-1446FBEC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223D-E0E2-794D-ABCE-81EDBAE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30F34-DDB4-39F9-D3E8-73FC4670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46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33AEA-ED69-804D-F6CF-93D43BD0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576EB-F483-76E5-FA42-9724CE7C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47B2-B8E9-D692-6E5A-C2EBE32A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6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54AE-08BB-34E0-8D52-D10FB4F0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375-2E82-758A-7FE9-9518AAA3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666D-1A4B-EB8E-3EB4-8AC9BDAD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F5D8-BEC2-5F55-8E35-3669B21C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018E-0194-BDDD-03AF-9674DD0F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6A40-223B-D301-1E28-84FB8F3E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1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B30-E95F-B17C-9507-C4CAD6A3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33F5D-C949-C493-8725-46ECC033F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1AE52-4991-A5D4-6826-BB36E7C3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C2BE-CB71-B7BD-6B2B-CDB2C8A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356F-8F12-3AE7-2E3C-BBF1A139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A3BF-DE9B-9121-1B8E-FB7D54EB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17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516AC-EBEB-7474-FA85-FBF3ACCD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83F4-7A5C-5970-31FB-458DC4C7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4FC-FF99-C8C9-714A-33C73F0EA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30D88-9885-4E6E-ADE3-00E16FFFD759}" type="datetimeFigureOut">
              <a:rPr lang="en-PH" smtClean="0"/>
              <a:t>20/01/2024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3E3D-20BF-049A-A0E5-87C209E11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4130-4B48-B63E-0A7D-0B56A81A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73B0-A5EE-4C5C-9F16-830B6802648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968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7C40-3568-3B09-A97E-DD71467A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What's a Pond?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9E26-9313-6517-9826-ED6022BC3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pond is a small enclosed body of shallow fresh or salt water surrounded by land.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0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83D4-1F08-C731-A5FC-A0209AA6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Types of Ponds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0071-EE5E-E04D-9DA7-D04E2D661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many different types of ponds, including: 
- Natural ponds
- Farmed ponds
- Artificial ponds
- Reservoirs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34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C293-3CFB-DD34-D7C1-6C3361CC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Enjoying Ponds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78433-4638-50AF-7492-605BCCD91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Ponds can be enjoyed in many different ways, such as: 
- Fishing
- Swimming
- Boating
- Skating
Would you like me to continue creating more slides for this PowerPoint presentation, or would you like to know how to append slides yourself? 
I can provide you with more information about ponds, or any other topic that you would like to know more about!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0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Display</vt:lpstr>
      <vt:lpstr>Aptos</vt:lpstr>
      <vt:lpstr>Arial</vt:lpstr>
      <vt:lpstr>Office Theme</vt:lpstr>
      <vt:lpstr>What's a Pond?</vt:lpstr>
      <vt:lpstr>Types of Ponds</vt:lpstr>
      <vt:lpstr>Enjoying Ponds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a Pond?</dc:title>
  <dc:creator>Kenneth A</dc:creator>
  <cp:lastModifiedBy>Kenneth A</cp:lastModifiedBy>
  <cp:revision>1</cp:revision>
  <dcterms:created xsi:type="dcterms:W3CDTF">2024-01-20T03:43:07Z</dcterms:created>
  <dcterms:modified xsi:type="dcterms:W3CDTF">2024-01-20T03:43:07Z</dcterms:modified>
</cp:coreProperties>
</file>