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D186-1C5D-EC3F-C477-D00A22B19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E5C9F19B-89C8-0C0A-CF51-08D336386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B384FBD-E74E-5104-5AA8-3E670A74CE89}"/>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C753947A-8678-17DC-A46A-985A4E669B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045A39-FB54-50E1-2692-2CC6A325F1A1}"/>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385580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E774-F25E-26A0-5A40-6AB9D2A31F4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14AA933-A1FE-E477-8E1C-A6B779CD0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794A32-1CCF-16E7-EF17-0825113C183D}"/>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D2F4B7C1-64E2-3473-82DF-3A4EF5926DB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9AEF0E5-6932-22A7-382A-D4426F84075C}"/>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33138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4BD6D-DA42-5958-72AE-05C6BDD12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D4DA5F4-EDDF-6372-B8E2-D693F38A0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76DDB75-4E7B-2057-0195-42C505AA06A9}"/>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4C6985BC-4149-8A4E-D078-4541CF9FFA0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7C0C0B8-A565-402E-6CE1-8B48DDA8E84A}"/>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1586490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AA3E-DC5F-1D48-0EBC-8CF1DFF1DC1A}"/>
              </a:ext>
            </a:extLst>
          </p:cNvPr>
          <p:cNvSpPr>
            <a:spLocks noGrp="1"/>
          </p:cNvSpPr>
          <p:nvPr>
            <p:ph type="title"/>
          </p:nvPr>
        </p:nvSpPr>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E8E59F4-FE1B-2A12-833C-6F50B9883F9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7DE6F53-07F1-7176-2E8C-86F0BFBDA4A1}"/>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E99917F8-A2BD-D410-2912-854077B2F1F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78139CF-C1C3-A3DA-0509-9A000AD25798}"/>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1427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97AB-AA0A-9291-B487-52F3E8562C9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8B06B01-1762-F300-4840-1F1ECF5C56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2D7E8D0-C339-8B67-E7BB-E8760B1581CE}"/>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6F4F359F-5E64-80DD-9CEA-03DA9E1ED5E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82EE0C1-A2DE-4244-79F1-0099EB42DC7B}"/>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355352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874C-9CCD-002D-7FE1-7CADB2CBD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1CCE7D5-7CCB-D52F-3CB6-A999D2D373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AF1C1-6BDA-A048-4A2D-DB03B1EFA62D}"/>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BCE0F4F3-6D0F-DF59-1646-96C6F6159F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E14E3E6-5017-F37F-D968-258CF591CE97}"/>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124057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424A-D706-C3AE-A923-4074D9394D4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0F1BFD9-3246-F7F3-6BFD-D71574C23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B47384B-7444-72DF-CEDF-3985ED2B4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FF607FF-DC04-6B06-FE41-785FEBE7E362}"/>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6" name="Footer Placeholder 5">
            <a:extLst>
              <a:ext uri="{FF2B5EF4-FFF2-40B4-BE49-F238E27FC236}">
                <a16:creationId xmlns:a16="http://schemas.microsoft.com/office/drawing/2014/main" id="{2115539C-6D9D-4902-18D7-020EFED0929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2A096DE-8FA9-F1E9-9112-1752BD8AA7CF}"/>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90675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58CA-A005-C342-A8E2-FC185EBE220B}"/>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E4B8F52-F87B-88BD-70F0-5B8134906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EFCA9-5058-3C90-FDAF-504C48A6DE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CFD09DD-730C-098A-30D6-665A93F6C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0667E-42DA-3265-B0D6-0FFE9D1FC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1598BDE-9BF0-E022-67DF-F51FD9AC8B3C}"/>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8" name="Footer Placeholder 7">
            <a:extLst>
              <a:ext uri="{FF2B5EF4-FFF2-40B4-BE49-F238E27FC236}">
                <a16:creationId xmlns:a16="http://schemas.microsoft.com/office/drawing/2014/main" id="{8FDCDB80-2140-54A3-B1ED-94DE0AC46AE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BDC3F47-7738-0311-90AA-E33DEF2D3362}"/>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182086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D9A6-DFE5-EFD9-B972-D5FF929F130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DFAC19E1-4E3B-5036-74CE-E18D4BBE4BBF}"/>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4" name="Footer Placeholder 3">
            <a:extLst>
              <a:ext uri="{FF2B5EF4-FFF2-40B4-BE49-F238E27FC236}">
                <a16:creationId xmlns:a16="http://schemas.microsoft.com/office/drawing/2014/main" id="{5CD565C4-DDB5-2592-1CAC-B37F1194430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86431FE-B774-1B0D-D126-FFED8AED607D}"/>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351259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55FAC-C8AA-3E44-B3A0-AB40C697979E}"/>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3" name="Footer Placeholder 2">
            <a:extLst>
              <a:ext uri="{FF2B5EF4-FFF2-40B4-BE49-F238E27FC236}">
                <a16:creationId xmlns:a16="http://schemas.microsoft.com/office/drawing/2014/main" id="{8333C924-5118-2D49-FF61-3C521387F0C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DE6B04E6-6D82-F99F-1AD3-35EBE867690E}"/>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97627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DA0E-22E3-F937-6247-1DF6A4243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D273CA8-D968-4AC7-8CB5-7136F817C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D2E709E6-A55C-F7E7-378E-D843A5991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D2E51-1DD2-5B65-7081-94232100714D}"/>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6" name="Footer Placeholder 5">
            <a:extLst>
              <a:ext uri="{FF2B5EF4-FFF2-40B4-BE49-F238E27FC236}">
                <a16:creationId xmlns:a16="http://schemas.microsoft.com/office/drawing/2014/main" id="{CE54B58A-09FE-568B-2A57-AD29AD40BBA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DA8645F-2C78-D2DB-46E5-D5C1AC22F35D}"/>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402937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DC6E-A9E5-DBE8-A92F-059B59689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2B235A54-80B7-7FC1-98CC-98C775A5C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3333053-BAE2-AB19-12AD-BC7C3F54D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70558-6107-B976-3E7C-5E169F1AEC82}"/>
              </a:ext>
            </a:extLst>
          </p:cNvPr>
          <p:cNvSpPr>
            <a:spLocks noGrp="1"/>
          </p:cNvSpPr>
          <p:nvPr>
            <p:ph type="dt" sz="half" idx="10"/>
          </p:nvPr>
        </p:nvSpPr>
        <p:spPr/>
        <p:txBody>
          <a:bodyPr/>
          <a:lstStyle/>
          <a:p>
            <a:fld id="{6B530F0E-10C1-4158-BAD9-84CA2301D675}" type="datetimeFigureOut">
              <a:rPr lang="en-PH" smtClean="0"/>
              <a:t>19/01/2024</a:t>
            </a:fld>
            <a:endParaRPr lang="en-PH"/>
          </a:p>
        </p:txBody>
      </p:sp>
      <p:sp>
        <p:nvSpPr>
          <p:cNvPr id="6" name="Footer Placeholder 5">
            <a:extLst>
              <a:ext uri="{FF2B5EF4-FFF2-40B4-BE49-F238E27FC236}">
                <a16:creationId xmlns:a16="http://schemas.microsoft.com/office/drawing/2014/main" id="{BB147D49-942F-EAA4-7843-C44629460A0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D56A4D3-BABF-5610-2650-48BF1A4D913F}"/>
              </a:ext>
            </a:extLst>
          </p:cNvPr>
          <p:cNvSpPr>
            <a:spLocks noGrp="1"/>
          </p:cNvSpPr>
          <p:nvPr>
            <p:ph type="sldNum" sz="quarter" idx="12"/>
          </p:nvPr>
        </p:nvSpPr>
        <p:spPr/>
        <p:txBody>
          <a:bodyPr/>
          <a:lstStyle/>
          <a:p>
            <a:fld id="{258F06B5-4563-41BE-8ED5-F55F7DCAC90B}" type="slidenum">
              <a:rPr lang="en-PH" smtClean="0"/>
              <a:t>‹#›</a:t>
            </a:fld>
            <a:endParaRPr lang="en-PH"/>
          </a:p>
        </p:txBody>
      </p:sp>
    </p:spTree>
    <p:extLst>
      <p:ext uri="{BB962C8B-B14F-4D97-AF65-F5344CB8AC3E}">
        <p14:creationId xmlns:p14="http://schemas.microsoft.com/office/powerpoint/2010/main" val="62451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6756B-61DA-4A22-F94E-9E25A428A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BC16A92-A9E9-E98C-8441-6EA8576DD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75FF73C-8D46-2BDD-E433-69C462E13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530F0E-10C1-4158-BAD9-84CA2301D675}" type="datetimeFigureOut">
              <a:rPr lang="en-PH" smtClean="0"/>
              <a:t>19/01/2024</a:t>
            </a:fld>
            <a:endParaRPr lang="en-PH"/>
          </a:p>
        </p:txBody>
      </p:sp>
      <p:sp>
        <p:nvSpPr>
          <p:cNvPr id="5" name="Footer Placeholder 4">
            <a:extLst>
              <a:ext uri="{FF2B5EF4-FFF2-40B4-BE49-F238E27FC236}">
                <a16:creationId xmlns:a16="http://schemas.microsoft.com/office/drawing/2014/main" id="{C6FBF2EB-1DDA-E0C4-D3C7-6C5CADE5B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13626F17-EE80-ED3A-2AF9-0A13B79A2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8F06B5-4563-41BE-8ED5-F55F7DCAC90B}" type="slidenum">
              <a:rPr lang="en-PH" smtClean="0"/>
              <a:t>‹#›</a:t>
            </a:fld>
            <a:endParaRPr lang="en-PH"/>
          </a:p>
        </p:txBody>
      </p:sp>
    </p:spTree>
    <p:extLst>
      <p:ext uri="{BB962C8B-B14F-4D97-AF65-F5344CB8AC3E}">
        <p14:creationId xmlns:p14="http://schemas.microsoft.com/office/powerpoint/2010/main" val="3173674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646C-F870-D359-7DD7-450101414A7E}"/>
              </a:ext>
            </a:extLst>
          </p:cNvPr>
          <p:cNvSpPr>
            <a:spLocks noGrp="1"/>
          </p:cNvSpPr>
          <p:nvPr>
            <p:ph type="title"/>
          </p:nvPr>
        </p:nvSpPr>
        <p:spPr/>
        <p:txBody>
          <a:bodyPr/>
          <a:lstStyle/>
          <a:p>
            <a:r>
              <a:rPr lang="en-PH"/>
              <a:t>The Composition of Salt</a:t>
            </a:r>
          </a:p>
        </p:txBody>
      </p:sp>
      <p:sp>
        <p:nvSpPr>
          <p:cNvPr id="3" name="Text Placeholder 2">
            <a:extLst>
              <a:ext uri="{FF2B5EF4-FFF2-40B4-BE49-F238E27FC236}">
                <a16:creationId xmlns:a16="http://schemas.microsoft.com/office/drawing/2014/main" id="{2C501F04-A4EC-109F-76DB-F98016BC15D2}"/>
              </a:ext>
            </a:extLst>
          </p:cNvPr>
          <p:cNvSpPr>
            <a:spLocks noGrp="1"/>
          </p:cNvSpPr>
          <p:nvPr>
            <p:ph type="body" idx="1"/>
          </p:nvPr>
        </p:nvSpPr>
        <p:spPr/>
        <p:txBody>
          <a:bodyPr/>
          <a:lstStyle/>
          <a:p>
            <a:r>
              <a:rPr lang="en-US"/>
              <a:t>Salt is an essential compound found in nature, composed of two elements: sodium (Na) and chlorine (Cl). These elements are present in salt in ionic form, which means they have gained or lost electrons and possess a positive or negative charge. Sodium, with its positive charge, and chlorine, with its negative charge, form an ionic bond, resulting in the formation of salt.</a:t>
            </a:r>
            <a:endParaRPr lang="en-PH"/>
          </a:p>
        </p:txBody>
      </p:sp>
    </p:spTree>
    <p:extLst>
      <p:ext uri="{BB962C8B-B14F-4D97-AF65-F5344CB8AC3E}">
        <p14:creationId xmlns:p14="http://schemas.microsoft.com/office/powerpoint/2010/main" val="192512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CF1C-8767-9D80-F62B-D8B2D4D9E31D}"/>
              </a:ext>
            </a:extLst>
          </p:cNvPr>
          <p:cNvSpPr>
            <a:spLocks noGrp="1"/>
          </p:cNvSpPr>
          <p:nvPr>
            <p:ph type="title"/>
          </p:nvPr>
        </p:nvSpPr>
        <p:spPr/>
        <p:txBody>
          <a:bodyPr/>
          <a:lstStyle/>
          <a:p>
            <a:r>
              <a:rPr lang="en-PH"/>
              <a:t>The Importance of Salt</a:t>
            </a:r>
          </a:p>
        </p:txBody>
      </p:sp>
      <p:sp>
        <p:nvSpPr>
          <p:cNvPr id="3" name="Text Placeholder 2">
            <a:extLst>
              <a:ext uri="{FF2B5EF4-FFF2-40B4-BE49-F238E27FC236}">
                <a16:creationId xmlns:a16="http://schemas.microsoft.com/office/drawing/2014/main" id="{D42B34E8-A1A9-5305-A44B-A73801C1D7B5}"/>
              </a:ext>
            </a:extLst>
          </p:cNvPr>
          <p:cNvSpPr>
            <a:spLocks noGrp="1"/>
          </p:cNvSpPr>
          <p:nvPr>
            <p:ph type="body" idx="1"/>
          </p:nvPr>
        </p:nvSpPr>
        <p:spPr/>
        <p:txBody>
          <a:bodyPr/>
          <a:lstStyle/>
          <a:p>
            <a:r>
              <a:rPr lang="en-US"/>
              <a:t>Salt is vital for numerous biological processes and maintains crucial bodily functions. It is an electrolyte, helping to regulate the balance of fluids in the body and facilitate the transmission of electrical signals through the nervous system. Additionally, salt aids in muscle contraction, supports vascular function, and enhances the taste of food. Its presence in our diet is necessary, but excess salt consumption can lead to health issues, emphasizing the importance of moderation.</a:t>
            </a:r>
            <a:endParaRPr lang="en-PH"/>
          </a:p>
        </p:txBody>
      </p:sp>
    </p:spTree>
    <p:extLst>
      <p:ext uri="{BB962C8B-B14F-4D97-AF65-F5344CB8AC3E}">
        <p14:creationId xmlns:p14="http://schemas.microsoft.com/office/powerpoint/2010/main" val="37686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8005-22EA-F482-1D69-90868D43C644}"/>
              </a:ext>
            </a:extLst>
          </p:cNvPr>
          <p:cNvSpPr>
            <a:spLocks noGrp="1"/>
          </p:cNvSpPr>
          <p:nvPr>
            <p:ph type="title"/>
          </p:nvPr>
        </p:nvSpPr>
        <p:spPr/>
        <p:txBody>
          <a:bodyPr/>
          <a:lstStyle/>
          <a:p>
            <a:r>
              <a:rPr lang="en-PH"/>
              <a:t>Salt's Many Forms</a:t>
            </a:r>
          </a:p>
        </p:txBody>
      </p:sp>
      <p:sp>
        <p:nvSpPr>
          <p:cNvPr id="3" name="Text Placeholder 2">
            <a:extLst>
              <a:ext uri="{FF2B5EF4-FFF2-40B4-BE49-F238E27FC236}">
                <a16:creationId xmlns:a16="http://schemas.microsoft.com/office/drawing/2014/main" id="{B8237AC9-D3B5-0EA8-A46F-218273966C1E}"/>
              </a:ext>
            </a:extLst>
          </p:cNvPr>
          <p:cNvSpPr>
            <a:spLocks noGrp="1"/>
          </p:cNvSpPr>
          <p:nvPr>
            <p:ph type="body" idx="1"/>
          </p:nvPr>
        </p:nvSpPr>
        <p:spPr/>
        <p:txBody>
          <a:bodyPr/>
          <a:lstStyle/>
          <a:p>
            <a:r>
              <a:rPr lang="en-US"/>
              <a:t>Salt exhibits versatility in its forms. It is commonly found in table salt, which is refined and processed for household use. Sea salt is obtained directly through the evaporation of seawater, retaining trace levels of other minerals. Rock salt, on the other hand, is mined from underground deposits and may possess coloring agents due to the presence of other minerals. Each form of salt has its unique characteristics and uses, ranging from culinary purposes to therapeutic treatments.</a:t>
            </a:r>
            <a:endParaRPr lang="en-PH"/>
          </a:p>
        </p:txBody>
      </p:sp>
    </p:spTree>
    <p:extLst>
      <p:ext uri="{BB962C8B-B14F-4D97-AF65-F5344CB8AC3E}">
        <p14:creationId xmlns:p14="http://schemas.microsoft.com/office/powerpoint/2010/main" val="37159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63B1-CE52-0073-3A0E-B96B616ECDC3}"/>
              </a:ext>
            </a:extLst>
          </p:cNvPr>
          <p:cNvSpPr>
            <a:spLocks noGrp="1"/>
          </p:cNvSpPr>
          <p:nvPr>
            <p:ph type="title"/>
          </p:nvPr>
        </p:nvSpPr>
        <p:spPr/>
        <p:txBody>
          <a:bodyPr/>
          <a:lstStyle/>
          <a:p>
            <a:r>
              <a:rPr lang="en-PH"/>
              <a:t>Salt's Impact on Cuisine</a:t>
            </a:r>
          </a:p>
        </p:txBody>
      </p:sp>
      <p:sp>
        <p:nvSpPr>
          <p:cNvPr id="3" name="Text Placeholder 2">
            <a:extLst>
              <a:ext uri="{FF2B5EF4-FFF2-40B4-BE49-F238E27FC236}">
                <a16:creationId xmlns:a16="http://schemas.microsoft.com/office/drawing/2014/main" id="{ACA5946B-A9F9-EE1F-23F9-59B0017ADFB9}"/>
              </a:ext>
            </a:extLst>
          </p:cNvPr>
          <p:cNvSpPr>
            <a:spLocks noGrp="1"/>
          </p:cNvSpPr>
          <p:nvPr>
            <p:ph type="body" idx="1"/>
          </p:nvPr>
        </p:nvSpPr>
        <p:spPr/>
        <p:txBody>
          <a:bodyPr/>
          <a:lstStyle/>
          <a:p>
            <a:r>
              <a:rPr lang="en-US"/>
              <a:t>Salt is an indispensable ingredient in cooking, bringing out the flavors of dishes and enhancing the overall dining experience. It acts as a flavor enhancer, balancing and intensifying tastes. Chefs and home cooks alike rely on salt to season foods, preserve food freshness, and even tenderize meat. With its ability to suppress bitterness and bring out sweetness, salt is a critical component in creating delicious and well-rounded meals.</a:t>
            </a:r>
            <a:endParaRPr lang="en-PH"/>
          </a:p>
        </p:txBody>
      </p:sp>
    </p:spTree>
    <p:extLst>
      <p:ext uri="{BB962C8B-B14F-4D97-AF65-F5344CB8AC3E}">
        <p14:creationId xmlns:p14="http://schemas.microsoft.com/office/powerpoint/2010/main" val="336415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B698-2C79-C8F0-B177-FC4EBF519445}"/>
              </a:ext>
            </a:extLst>
          </p:cNvPr>
          <p:cNvSpPr>
            <a:spLocks noGrp="1"/>
          </p:cNvSpPr>
          <p:nvPr>
            <p:ph type="title"/>
          </p:nvPr>
        </p:nvSpPr>
        <p:spPr/>
        <p:txBody>
          <a:bodyPr/>
          <a:lstStyle/>
          <a:p>
            <a:r>
              <a:rPr lang="en-US"/>
              <a:t>The Dangers of Excess Salt Consumption</a:t>
            </a:r>
            <a:endParaRPr lang="en-PH"/>
          </a:p>
        </p:txBody>
      </p:sp>
      <p:sp>
        <p:nvSpPr>
          <p:cNvPr id="3" name="Text Placeholder 2">
            <a:extLst>
              <a:ext uri="{FF2B5EF4-FFF2-40B4-BE49-F238E27FC236}">
                <a16:creationId xmlns:a16="http://schemas.microsoft.com/office/drawing/2014/main" id="{AE5ECEDD-A413-E81E-2D3B-8770828C1796}"/>
              </a:ext>
            </a:extLst>
          </p:cNvPr>
          <p:cNvSpPr>
            <a:spLocks noGrp="1"/>
          </p:cNvSpPr>
          <p:nvPr>
            <p:ph type="body" idx="1"/>
          </p:nvPr>
        </p:nvSpPr>
        <p:spPr/>
        <p:txBody>
          <a:bodyPr/>
          <a:lstStyle/>
          <a:p>
            <a:r>
              <a:rPr lang="en-US"/>
              <a:t>While salt is necessary, excessive salt consumption can have detrimental effects on health. High salt intake is associated with increased blood pressure, which poses significant risks for cardiovascular diseases and stroke. Furthermore, excessive salt consumption can contribute to water retention, causing symptoms like bloating and weight gain. Maintaining a balanced diet and being mindful of salt intake is essential for promoting overall health and well-being.</a:t>
            </a:r>
            <a:endParaRPr lang="en-PH"/>
          </a:p>
        </p:txBody>
      </p:sp>
    </p:spTree>
    <p:extLst>
      <p:ext uri="{BB962C8B-B14F-4D97-AF65-F5344CB8AC3E}">
        <p14:creationId xmlns:p14="http://schemas.microsoft.com/office/powerpoint/2010/main" val="415353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417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Arial</vt:lpstr>
      <vt:lpstr>Aptos Display</vt:lpstr>
      <vt:lpstr>Office Theme</vt:lpstr>
      <vt:lpstr>The Composition of Salt</vt:lpstr>
      <vt:lpstr>The Importance of Salt</vt:lpstr>
      <vt:lpstr>Salt's Many Forms</vt:lpstr>
      <vt:lpstr>Salt's Impact on Cuisine</vt:lpstr>
      <vt:lpstr>The Dangers of Excess Salt Consumption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Composition of Salt</dc:title>
  <dc:creator>Kenneth A</dc:creator>
  <cp:lastModifiedBy>Kenneth A</cp:lastModifiedBy>
  <cp:revision>1</cp:revision>
  <dcterms:created xsi:type="dcterms:W3CDTF">2024-01-19T15:39:48Z</dcterms:created>
  <dcterms:modified xsi:type="dcterms:W3CDTF">2024-01-19T15:39:48Z</dcterms:modified>
</cp:coreProperties>
</file>